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5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7.xml" ContentType="application/vnd.openxmlformats-officedocument.presentationml.notesSlide+xml"/>
  <Override PartName="/ppt/charts/chart3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8.xml" ContentType="application/vnd.openxmlformats-officedocument.presentationml.notesSlide+xml"/>
  <Override PartName="/ppt/charts/chart3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9.xml" ContentType="application/vnd.openxmlformats-officedocument.presentationml.notesSlide+xml"/>
  <Override PartName="/ppt/charts/chart3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0.xml" ContentType="application/vnd.openxmlformats-officedocument.presentationml.notesSlide+xml"/>
  <Override PartName="/ppt/charts/chart3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1.xml" ContentType="application/vnd.openxmlformats-officedocument.presentationml.notesSlide+xml"/>
  <Override PartName="/ppt/charts/chart4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42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2.xml" ContentType="application/vnd.openxmlformats-officedocument.presentationml.notesSlide+xml"/>
  <Override PartName="/ppt/charts/chart43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4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13.xml" ContentType="application/vnd.openxmlformats-officedocument.presentationml.notesSlide+xml"/>
  <Override PartName="/ppt/charts/chart4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19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notesSlides/notesSlide20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23.xml" ContentType="application/vnd.openxmlformats-officedocument.presentationml.notesSlide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notesSlides/notesSlide24.xml" ContentType="application/vnd.openxmlformats-officedocument.presentationml.notesSlide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87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88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29.xml" ContentType="application/vnd.openxmlformats-officedocument.presentationml.notesSlide+xml"/>
  <Override PartName="/ppt/charts/chart89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90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30.xml" ContentType="application/vnd.openxmlformats-officedocument.presentationml.notesSlide+xml"/>
  <Override PartName="/ppt/charts/chart91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92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theme/themeOverride7.xml" ContentType="application/vnd.openxmlformats-officedocument.themeOverride+xml"/>
  <Override PartName="/ppt/charts/chart95.xml" ContentType="application/vnd.openxmlformats-officedocument.drawingml.chart+xml"/>
  <Override PartName="/ppt/theme/themeOverride8.xml" ContentType="application/vnd.openxmlformats-officedocument.themeOverride+xml"/>
  <Override PartName="/ppt/charts/chart96.xml" ContentType="application/vnd.openxmlformats-officedocument.drawingml.chart+xml"/>
  <Override PartName="/ppt/theme/themeOverride9.xml" ContentType="application/vnd.openxmlformats-officedocument.themeOverride+xml"/>
  <Override PartName="/ppt/charts/chart97.xml" ContentType="application/vnd.openxmlformats-officedocument.drawingml.chart+xml"/>
  <Override PartName="/ppt/theme/themeOverride10.xml" ContentType="application/vnd.openxmlformats-officedocument.themeOverride+xml"/>
  <Override PartName="/ppt/charts/chart98.xml" ContentType="application/vnd.openxmlformats-officedocument.drawingml.chart+xml"/>
  <Override PartName="/ppt/theme/themeOverride11.xml" ContentType="application/vnd.openxmlformats-officedocument.themeOverride+xml"/>
  <Override PartName="/ppt/charts/chart99.xml" ContentType="application/vnd.openxmlformats-officedocument.drawingml.chart+xml"/>
  <Override PartName="/ppt/theme/themeOverride12.xml" ContentType="application/vnd.openxmlformats-officedocument.themeOverride+xml"/>
  <Override PartName="/ppt/charts/chart100.xml" ContentType="application/vnd.openxmlformats-officedocument.drawingml.chart+xml"/>
  <Override PartName="/ppt/theme/themeOverride13.xml" ContentType="application/vnd.openxmlformats-officedocument.themeOverride+xml"/>
  <Override PartName="/ppt/charts/chart101.xml" ContentType="application/vnd.openxmlformats-officedocument.drawingml.chart+xml"/>
  <Override PartName="/ppt/theme/themeOverride14.xml" ContentType="application/vnd.openxmlformats-officedocument.themeOverride+xml"/>
  <Override PartName="/ppt/drawings/drawing7.xml" ContentType="application/vnd.openxmlformats-officedocument.drawingml.chartshapes+xml"/>
  <Override PartName="/ppt/charts/chart102.xml" ContentType="application/vnd.openxmlformats-officedocument.drawingml.chart+xml"/>
  <Override PartName="/ppt/theme/themeOverride15.xml" ContentType="application/vnd.openxmlformats-officedocument.themeOverride+xml"/>
  <Override PartName="/ppt/drawings/drawing8.xml" ContentType="application/vnd.openxmlformats-officedocument.drawingml.chartshapes+xml"/>
  <Override PartName="/ppt/charts/chart103.xml" ContentType="application/vnd.openxmlformats-officedocument.drawingml.chart+xml"/>
  <Override PartName="/ppt/theme/themeOverride16.xml" ContentType="application/vnd.openxmlformats-officedocument.themeOverride+xml"/>
  <Override PartName="/ppt/drawings/drawing9.xml" ContentType="application/vnd.openxmlformats-officedocument.drawingml.chartshapes+xml"/>
  <Override PartName="/ppt/charts/chart104.xml" ContentType="application/vnd.openxmlformats-officedocument.drawingml.chart+xml"/>
  <Override PartName="/ppt/theme/themeOverride17.xml" ContentType="application/vnd.openxmlformats-officedocument.themeOverride+xml"/>
  <Override PartName="/ppt/drawings/drawing10.xml" ContentType="application/vnd.openxmlformats-officedocument.drawingml.chartshapes+xml"/>
  <Override PartName="/ppt/charts/chart105.xml" ContentType="application/vnd.openxmlformats-officedocument.drawingml.chart+xml"/>
  <Override PartName="/ppt/theme/themeOverride18.xml" ContentType="application/vnd.openxmlformats-officedocument.themeOverride+xml"/>
  <Override PartName="/ppt/drawings/drawing11.xml" ContentType="application/vnd.openxmlformats-officedocument.drawingml.chartshapes+xml"/>
  <Override PartName="/ppt/charts/chart106.xml" ContentType="application/vnd.openxmlformats-officedocument.drawingml.chart+xml"/>
  <Override PartName="/ppt/theme/themeOverride19.xml" ContentType="application/vnd.openxmlformats-officedocument.themeOverride+xml"/>
  <Override PartName="/ppt/drawings/drawing12.xml" ContentType="application/vnd.openxmlformats-officedocument.drawingml.chartshapes+xml"/>
  <Override PartName="/ppt/charts/chart107.xml" ContentType="application/vnd.openxmlformats-officedocument.drawingml.chart+xml"/>
  <Override PartName="/ppt/theme/themeOverride20.xml" ContentType="application/vnd.openxmlformats-officedocument.themeOverride+xml"/>
  <Override PartName="/ppt/drawings/drawing13.xml" ContentType="application/vnd.openxmlformats-officedocument.drawingml.chartshapes+xml"/>
  <Override PartName="/ppt/charts/chart108.xml" ContentType="application/vnd.openxmlformats-officedocument.drawingml.chart+xml"/>
  <Override PartName="/ppt/theme/themeOverride21.xml" ContentType="application/vnd.openxmlformats-officedocument.themeOverride+xml"/>
  <Override PartName="/ppt/drawings/drawing14.xml" ContentType="application/vnd.openxmlformats-officedocument.drawingml.chartshapes+xml"/>
  <Override PartName="/ppt/charts/chart109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110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111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112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113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114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115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116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117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118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119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120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121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122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123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124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31.xml" ContentType="application/vnd.openxmlformats-officedocument.presentationml.notesSlide+xml"/>
  <Override PartName="/ppt/charts/chart125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32.xml" ContentType="application/vnd.openxmlformats-officedocument.presentationml.notesSlide+xml"/>
  <Override PartName="/ppt/charts/chart126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33.xml" ContentType="application/vnd.openxmlformats-officedocument.presentationml.notesSlide+xml"/>
  <Override PartName="/ppt/charts/chart127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128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34.xml" ContentType="application/vnd.openxmlformats-officedocument.presentationml.notesSlide+xml"/>
  <Override PartName="/ppt/charts/chart129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130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131.xml" ContentType="application/vnd.openxmlformats-officedocument.drawingml.chart+xml"/>
  <Override PartName="/ppt/theme/themeOverride22.xml" ContentType="application/vnd.openxmlformats-officedocument.themeOverride+xml"/>
  <Override PartName="/ppt/drawings/drawing15.xml" ContentType="application/vnd.openxmlformats-officedocument.drawingml.chartshapes+xml"/>
  <Override PartName="/ppt/charts/chart132.xml" ContentType="application/vnd.openxmlformats-officedocument.drawingml.chart+xml"/>
  <Override PartName="/ppt/theme/themeOverride23.xml" ContentType="application/vnd.openxmlformats-officedocument.themeOverride+xml"/>
  <Override PartName="/ppt/drawings/drawing16.xml" ContentType="application/vnd.openxmlformats-officedocument.drawingml.chartshapes+xml"/>
  <Override PartName="/ppt/charts/chart133.xml" ContentType="application/vnd.openxmlformats-officedocument.drawingml.chart+xml"/>
  <Override PartName="/ppt/theme/themeOverride24.xml" ContentType="application/vnd.openxmlformats-officedocument.themeOverride+xml"/>
  <Override PartName="/ppt/drawings/drawing17.xml" ContentType="application/vnd.openxmlformats-officedocument.drawingml.chartshapes+xml"/>
  <Override PartName="/ppt/charts/chart134.xml" ContentType="application/vnd.openxmlformats-officedocument.drawingml.chart+xml"/>
  <Override PartName="/ppt/theme/themeOverride25.xml" ContentType="application/vnd.openxmlformats-officedocument.themeOverride+xml"/>
  <Override PartName="/ppt/drawings/drawing18.xml" ContentType="application/vnd.openxmlformats-officedocument.drawingml.chartshapes+xml"/>
  <Override PartName="/ppt/charts/chart135.xml" ContentType="application/vnd.openxmlformats-officedocument.drawingml.chart+xml"/>
  <Override PartName="/ppt/theme/themeOverride26.xml" ContentType="application/vnd.openxmlformats-officedocument.themeOverride+xml"/>
  <Override PartName="/ppt/drawings/drawing19.xml" ContentType="application/vnd.openxmlformats-officedocument.drawingml.chartshapes+xml"/>
  <Override PartName="/ppt/charts/chart136.xml" ContentType="application/vnd.openxmlformats-officedocument.drawingml.chart+xml"/>
  <Override PartName="/ppt/theme/themeOverride27.xml" ContentType="application/vnd.openxmlformats-officedocument.themeOverride+xml"/>
  <Override PartName="/ppt/drawings/drawing20.xml" ContentType="application/vnd.openxmlformats-officedocument.drawingml.chartshapes+xml"/>
  <Override PartName="/ppt/charts/chart137.xml" ContentType="application/vnd.openxmlformats-officedocument.drawingml.chart+xml"/>
  <Override PartName="/ppt/theme/themeOverride28.xml" ContentType="application/vnd.openxmlformats-officedocument.themeOverride+xml"/>
  <Override PartName="/ppt/drawings/drawing21.xml" ContentType="application/vnd.openxmlformats-officedocument.drawingml.chartshapes+xml"/>
  <Override PartName="/ppt/charts/chart138.xml" ContentType="application/vnd.openxmlformats-officedocument.drawingml.chart+xml"/>
  <Override PartName="/ppt/theme/themeOverride29.xml" ContentType="application/vnd.openxmlformats-officedocument.themeOverride+xml"/>
  <Override PartName="/ppt/drawings/drawing22.xml" ContentType="application/vnd.openxmlformats-officedocument.drawingml.chartshapes+xml"/>
  <Override PartName="/ppt/charts/chart139.xml" ContentType="application/vnd.openxmlformats-officedocument.drawingml.chart+xml"/>
  <Override PartName="/ppt/theme/themeOverride30.xml" ContentType="application/vnd.openxmlformats-officedocument.themeOverride+xml"/>
  <Override PartName="/ppt/drawings/drawing23.xml" ContentType="application/vnd.openxmlformats-officedocument.drawingml.chartshapes+xml"/>
  <Override PartName="/ppt/charts/chart140.xml" ContentType="application/vnd.openxmlformats-officedocument.drawingml.chart+xml"/>
  <Override PartName="/ppt/theme/themeOverride31.xml" ContentType="application/vnd.openxmlformats-officedocument.themeOverride+xml"/>
  <Override PartName="/ppt/drawings/drawing24.xml" ContentType="application/vnd.openxmlformats-officedocument.drawingml.chartshapes+xml"/>
  <Override PartName="/ppt/charts/chart141.xml" ContentType="application/vnd.openxmlformats-officedocument.drawingml.chart+xml"/>
  <Override PartName="/ppt/theme/themeOverride32.xml" ContentType="application/vnd.openxmlformats-officedocument.themeOverride+xml"/>
  <Override PartName="/ppt/drawings/drawing25.xml" ContentType="application/vnd.openxmlformats-officedocument.drawingml.chartshapes+xml"/>
  <Override PartName="/ppt/charts/chart142.xml" ContentType="application/vnd.openxmlformats-officedocument.drawingml.chart+xml"/>
  <Override PartName="/ppt/theme/themeOverride33.xml" ContentType="application/vnd.openxmlformats-officedocument.themeOverride+xml"/>
  <Override PartName="/ppt/drawings/drawing26.xml" ContentType="application/vnd.openxmlformats-officedocument.drawingml.chartshapes+xml"/>
  <Override PartName="/ppt/charts/chart143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144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ppt/theme/themeOverride34.xml" ContentType="application/vnd.openxmlformats-officedocument.themeOverride+xml"/>
  <Override PartName="/ppt/charts/chart147.xml" ContentType="application/vnd.openxmlformats-officedocument.drawingml.chart+xml"/>
  <Override PartName="/ppt/theme/themeOverride35.xml" ContentType="application/vnd.openxmlformats-officedocument.themeOverride+xml"/>
  <Override PartName="/ppt/charts/chart148.xml" ContentType="application/vnd.openxmlformats-officedocument.drawingml.chart+xml"/>
  <Override PartName="/ppt/theme/themeOverride36.xml" ContentType="application/vnd.openxmlformats-officedocument.themeOverride+xml"/>
  <Override PartName="/ppt/charts/chart14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150.xml" ContentType="application/vnd.openxmlformats-officedocument.drawingml.chart+xml"/>
  <Override PartName="/ppt/theme/themeOverride37.xml" ContentType="application/vnd.openxmlformats-officedocument.themeOverride+xml"/>
  <Override PartName="/ppt/charts/chart151.xml" ContentType="application/vnd.openxmlformats-officedocument.drawingml.chart+xml"/>
  <Override PartName="/ppt/theme/themeOverride38.xml" ContentType="application/vnd.openxmlformats-officedocument.themeOverride+xml"/>
  <Override PartName="/ppt/charts/chart152.xml" ContentType="application/vnd.openxmlformats-officedocument.drawingml.chart+xml"/>
  <Override PartName="/ppt/theme/themeOverride39.xml" ContentType="application/vnd.openxmlformats-officedocument.themeOverride+xml"/>
  <Override PartName="/ppt/charts/chart153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650" r:id="rId2"/>
    <p:sldMasterId id="2147483854" r:id="rId3"/>
    <p:sldMasterId id="2147483694" r:id="rId4"/>
    <p:sldMasterId id="2147483858" r:id="rId5"/>
    <p:sldMasterId id="2147483842" r:id="rId6"/>
    <p:sldMasterId id="2147483929" r:id="rId7"/>
    <p:sldMasterId id="2147483942" r:id="rId8"/>
    <p:sldMasterId id="2147483953" r:id="rId9"/>
    <p:sldMasterId id="2147483967" r:id="rId10"/>
    <p:sldMasterId id="2147483972" r:id="rId11"/>
    <p:sldMasterId id="2147483985" r:id="rId12"/>
    <p:sldMasterId id="2147483991" r:id="rId13"/>
    <p:sldMasterId id="2147484008" r:id="rId14"/>
    <p:sldMasterId id="2147484019" r:id="rId15"/>
  </p:sldMasterIdLst>
  <p:notesMasterIdLst>
    <p:notesMasterId r:id="rId100"/>
  </p:notesMasterIdLst>
  <p:handoutMasterIdLst>
    <p:handoutMasterId r:id="rId101"/>
  </p:handoutMasterIdLst>
  <p:sldIdLst>
    <p:sldId id="291" r:id="rId16"/>
    <p:sldId id="307" r:id="rId17"/>
    <p:sldId id="970" r:id="rId18"/>
    <p:sldId id="1261" r:id="rId19"/>
    <p:sldId id="971" r:id="rId20"/>
    <p:sldId id="1041" r:id="rId21"/>
    <p:sldId id="1112" r:id="rId22"/>
    <p:sldId id="1262" r:id="rId23"/>
    <p:sldId id="1203" r:id="rId24"/>
    <p:sldId id="1201" r:id="rId25"/>
    <p:sldId id="1171" r:id="rId26"/>
    <p:sldId id="1152" r:id="rId27"/>
    <p:sldId id="1219" r:id="rId28"/>
    <p:sldId id="1252" r:id="rId29"/>
    <p:sldId id="1204" r:id="rId30"/>
    <p:sldId id="1205" r:id="rId31"/>
    <p:sldId id="1270" r:id="rId32"/>
    <p:sldId id="1257" r:id="rId33"/>
    <p:sldId id="1269" r:id="rId34"/>
    <p:sldId id="1215" r:id="rId35"/>
    <p:sldId id="1155" r:id="rId36"/>
    <p:sldId id="1195" r:id="rId37"/>
    <p:sldId id="1255" r:id="rId38"/>
    <p:sldId id="1156" r:id="rId39"/>
    <p:sldId id="1157" r:id="rId40"/>
    <p:sldId id="1158" r:id="rId41"/>
    <p:sldId id="1268" r:id="rId42"/>
    <p:sldId id="1241" r:id="rId43"/>
    <p:sldId id="1243" r:id="rId44"/>
    <p:sldId id="1284" r:id="rId45"/>
    <p:sldId id="1172" r:id="rId46"/>
    <p:sldId id="1196" r:id="rId47"/>
    <p:sldId id="1206" r:id="rId48"/>
    <p:sldId id="1162" r:id="rId49"/>
    <p:sldId id="1227" r:id="rId50"/>
    <p:sldId id="1265" r:id="rId51"/>
    <p:sldId id="1228" r:id="rId52"/>
    <p:sldId id="1266" r:id="rId53"/>
    <p:sldId id="1230" r:id="rId54"/>
    <p:sldId id="1271" r:id="rId55"/>
    <p:sldId id="1245" r:id="rId56"/>
    <p:sldId id="1246" r:id="rId57"/>
    <p:sldId id="1216" r:id="rId58"/>
    <p:sldId id="1256" r:id="rId59"/>
    <p:sldId id="1272" r:id="rId60"/>
    <p:sldId id="1111" r:id="rId61"/>
    <p:sldId id="1150" r:id="rId62"/>
    <p:sldId id="1211" r:id="rId63"/>
    <p:sldId id="1275" r:id="rId64"/>
    <p:sldId id="1221" r:id="rId65"/>
    <p:sldId id="1222" r:id="rId66"/>
    <p:sldId id="1223" r:id="rId67"/>
    <p:sldId id="1124" r:id="rId68"/>
    <p:sldId id="1151" r:id="rId69"/>
    <p:sldId id="1231" r:id="rId70"/>
    <p:sldId id="1232" r:id="rId71"/>
    <p:sldId id="1233" r:id="rId72"/>
    <p:sldId id="1258" r:id="rId73"/>
    <p:sldId id="1259" r:id="rId74"/>
    <p:sldId id="1260" r:id="rId75"/>
    <p:sldId id="1234" r:id="rId76"/>
    <p:sldId id="1236" r:id="rId77"/>
    <p:sldId id="1235" r:id="rId78"/>
    <p:sldId id="1273" r:id="rId79"/>
    <p:sldId id="1134" r:id="rId80"/>
    <p:sldId id="1238" r:id="rId81"/>
    <p:sldId id="1239" r:id="rId82"/>
    <p:sldId id="1253" r:id="rId83"/>
    <p:sldId id="1254" r:id="rId84"/>
    <p:sldId id="1139" r:id="rId85"/>
    <p:sldId id="1149" r:id="rId86"/>
    <p:sldId id="1267" r:id="rId87"/>
    <p:sldId id="1141" r:id="rId88"/>
    <p:sldId id="1143" r:id="rId89"/>
    <p:sldId id="1225" r:id="rId90"/>
    <p:sldId id="1274" r:id="rId91"/>
    <p:sldId id="1285" r:id="rId92"/>
    <p:sldId id="1286" r:id="rId93"/>
    <p:sldId id="1282" r:id="rId94"/>
    <p:sldId id="1278" r:id="rId95"/>
    <p:sldId id="1283" r:id="rId96"/>
    <p:sldId id="1280" r:id="rId97"/>
    <p:sldId id="1281" r:id="rId98"/>
    <p:sldId id="976" r:id="rId99"/>
  </p:sldIdLst>
  <p:sldSz cx="9144000" cy="5143500" type="screen16x9"/>
  <p:notesSz cx="6797675" cy="9926638"/>
  <p:defaultTextStyle>
    <a:defPPr>
      <a:defRPr lang="cs-CZ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orient="horz" pos="3117">
          <p15:clr>
            <a:srgbClr val="A4A3A4"/>
          </p15:clr>
        </p15:guide>
        <p15:guide id="3" pos="249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2527">
          <p15:clr>
            <a:srgbClr val="A4A3A4"/>
          </p15:clr>
        </p15:guide>
        <p15:guide id="6" pos="1066">
          <p15:clr>
            <a:srgbClr val="A4A3A4"/>
          </p15:clr>
        </p15:guide>
        <p15:guide id="7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ese" initials="E" lastIdx="20" clrIdx="0"/>
  <p:cmAuthor id="1" name="Nikolett Papp" initials="NP" lastIdx="1" clrIdx="1">
    <p:extLst>
      <p:ext uri="{19B8F6BF-5375-455C-9EA6-DF929625EA0E}">
        <p15:presenceInfo xmlns:p15="http://schemas.microsoft.com/office/powerpoint/2012/main" userId="S-1-5-21-3343930222-3471731563-1258133589-508568" providerId="AD"/>
      </p:ext>
    </p:extLst>
  </p:cmAuthor>
  <p:cmAuthor id="2" name="Sara Pfisztner" initials="SP" lastIdx="1" clrIdx="2">
    <p:extLst>
      <p:ext uri="{19B8F6BF-5375-455C-9EA6-DF929625EA0E}">
        <p15:presenceInfo xmlns:p15="http://schemas.microsoft.com/office/powerpoint/2012/main" userId="S::Sara.Pfisztner@ipsos.com::b4e1de96-2d30-4933-bddd-6a40f6f673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46B"/>
    <a:srgbClr val="E4E4E4"/>
    <a:srgbClr val="00B7C0"/>
    <a:srgbClr val="F5A487"/>
    <a:srgbClr val="A6A6A6"/>
    <a:srgbClr val="7F7F7F"/>
    <a:srgbClr val="B9B9B9"/>
    <a:srgbClr val="FFFFFF"/>
    <a:srgbClr val="ED6737"/>
    <a:srgbClr val="8B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5185" autoAdjust="0"/>
  </p:normalViewPr>
  <p:slideViewPr>
    <p:cSldViewPr showGuides="1">
      <p:cViewPr varScale="1">
        <p:scale>
          <a:sx n="96" d="100"/>
          <a:sy n="96" d="100"/>
        </p:scale>
        <p:origin x="666" y="72"/>
      </p:cViewPr>
      <p:guideLst>
        <p:guide orient="horz" pos="622"/>
        <p:guide orient="horz" pos="3117"/>
        <p:guide pos="249"/>
        <p:guide pos="5420"/>
        <p:guide orient="horz" pos="2527"/>
        <p:guide pos="1066"/>
        <p:guide pos="4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-111216"/>
    </p:cViewPr>
  </p:sorterViewPr>
  <p:notesViewPr>
    <p:cSldViewPr showGuides="1">
      <p:cViewPr varScale="1">
        <p:scale>
          <a:sx n="50" d="100"/>
          <a:sy n="50" d="100"/>
        </p:scale>
        <p:origin x="2898" y="4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slide" Target="slides/slide72.xml"/><Relationship Id="rId10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103" Type="http://schemas.openxmlformats.org/officeDocument/2006/relationships/presProps" Target="pres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9.xlsx"/><Relationship Id="rId1" Type="http://schemas.openxmlformats.org/officeDocument/2006/relationships/themeOverride" Target="../theme/themeOverride13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00.xlsx"/><Relationship Id="rId1" Type="http://schemas.openxmlformats.org/officeDocument/2006/relationships/themeOverride" Target="../theme/themeOverride14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01.xlsx"/><Relationship Id="rId1" Type="http://schemas.openxmlformats.org/officeDocument/2006/relationships/themeOverride" Target="../theme/themeOverride15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02.xlsx"/><Relationship Id="rId1" Type="http://schemas.openxmlformats.org/officeDocument/2006/relationships/themeOverride" Target="../theme/themeOverride16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03.xlsx"/><Relationship Id="rId1" Type="http://schemas.openxmlformats.org/officeDocument/2006/relationships/themeOverride" Target="../theme/themeOverride17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04.xlsx"/><Relationship Id="rId1" Type="http://schemas.openxmlformats.org/officeDocument/2006/relationships/themeOverride" Target="../theme/themeOverride18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05.xlsx"/><Relationship Id="rId1" Type="http://schemas.openxmlformats.org/officeDocument/2006/relationships/themeOverride" Target="../theme/themeOverride19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106.xlsx"/><Relationship Id="rId1" Type="http://schemas.openxmlformats.org/officeDocument/2006/relationships/themeOverride" Target="../theme/themeOverride20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107.xlsx"/><Relationship Id="rId1" Type="http://schemas.openxmlformats.org/officeDocument/2006/relationships/themeOverride" Target="../theme/themeOverride21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8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9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0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3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4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5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7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8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9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0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1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2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3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4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5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6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7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8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9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130.xlsx"/><Relationship Id="rId1" Type="http://schemas.openxmlformats.org/officeDocument/2006/relationships/themeOverride" Target="../theme/themeOverride22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131.xlsx"/><Relationship Id="rId1" Type="http://schemas.openxmlformats.org/officeDocument/2006/relationships/themeOverride" Target="../theme/themeOverride23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132.xlsx"/><Relationship Id="rId1" Type="http://schemas.openxmlformats.org/officeDocument/2006/relationships/themeOverride" Target="../theme/themeOverride24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Worksheet133.xlsx"/><Relationship Id="rId1" Type="http://schemas.openxmlformats.org/officeDocument/2006/relationships/themeOverride" Target="../theme/themeOverride25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_Worksheet134.xlsx"/><Relationship Id="rId1" Type="http://schemas.openxmlformats.org/officeDocument/2006/relationships/themeOverride" Target="../theme/themeOverride26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Microsoft_Excel_Worksheet135.xlsx"/><Relationship Id="rId1" Type="http://schemas.openxmlformats.org/officeDocument/2006/relationships/themeOverride" Target="../theme/themeOverride27.xm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_Worksheet136.xlsx"/><Relationship Id="rId1" Type="http://schemas.openxmlformats.org/officeDocument/2006/relationships/themeOverride" Target="../theme/themeOverride28.xm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Microsoft_Excel_Worksheet137.xlsx"/><Relationship Id="rId1" Type="http://schemas.openxmlformats.org/officeDocument/2006/relationships/themeOverride" Target="../theme/themeOverride29.xm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Microsoft_Excel_Worksheet138.xlsx"/><Relationship Id="rId1" Type="http://schemas.openxmlformats.org/officeDocument/2006/relationships/themeOverride" Target="../theme/themeOverride3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Microsoft_Excel_Worksheet139.xlsx"/><Relationship Id="rId1" Type="http://schemas.openxmlformats.org/officeDocument/2006/relationships/themeOverride" Target="../theme/themeOverride31.xm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package" Target="../embeddings/Microsoft_Excel_Worksheet140.xlsx"/><Relationship Id="rId1" Type="http://schemas.openxmlformats.org/officeDocument/2006/relationships/themeOverride" Target="../theme/themeOverride32.xm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package" Target="../embeddings/Microsoft_Excel_Worksheet141.xlsx"/><Relationship Id="rId1" Type="http://schemas.openxmlformats.org/officeDocument/2006/relationships/themeOverride" Target="../theme/themeOverride33.xm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2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3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5.xlsx"/><Relationship Id="rId1" Type="http://schemas.openxmlformats.org/officeDocument/2006/relationships/themeOverride" Target="../theme/themeOverride34.xml"/></Relationships>
</file>

<file path=ppt/charts/_rels/chart1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6.xlsx"/><Relationship Id="rId1" Type="http://schemas.openxmlformats.org/officeDocument/2006/relationships/themeOverride" Target="../theme/themeOverride35.xml"/></Relationships>
</file>

<file path=ppt/charts/_rels/chart1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7.xlsx"/><Relationship Id="rId1" Type="http://schemas.openxmlformats.org/officeDocument/2006/relationships/themeOverride" Target="../theme/themeOverride36.xml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8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9.xlsx"/><Relationship Id="rId1" Type="http://schemas.openxmlformats.org/officeDocument/2006/relationships/themeOverride" Target="../theme/themeOverride37.xml"/></Relationships>
</file>

<file path=ppt/charts/_rels/chart1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0.xlsx"/><Relationship Id="rId1" Type="http://schemas.openxmlformats.org/officeDocument/2006/relationships/themeOverride" Target="../theme/themeOverride38.xml"/></Relationships>
</file>

<file path=ppt/charts/_rels/chart1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1.xlsx"/><Relationship Id="rId1" Type="http://schemas.openxmlformats.org/officeDocument/2006/relationships/themeOverride" Target="../theme/themeOverride39.xml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2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3.xlsx"/><Relationship Id="rId1" Type="http://schemas.openxmlformats.org/officeDocument/2006/relationships/themeOverride" Target="../theme/themeOverride7.xml"/></Relationships>
</file>

<file path=ppt/charts/_rels/chart9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4.xlsx"/><Relationship Id="rId1" Type="http://schemas.openxmlformats.org/officeDocument/2006/relationships/themeOverride" Target="../theme/themeOverride8.xml"/></Relationships>
</file>

<file path=ppt/charts/_rels/chart9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5.xlsx"/><Relationship Id="rId1" Type="http://schemas.openxmlformats.org/officeDocument/2006/relationships/themeOverride" Target="../theme/themeOverride9.xml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6.xlsx"/><Relationship Id="rId1" Type="http://schemas.openxmlformats.org/officeDocument/2006/relationships/themeOverride" Target="../theme/themeOverride10.xml"/></Relationships>
</file>

<file path=ppt/charts/_rels/chart9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7.xlsx"/><Relationship Id="rId1" Type="http://schemas.openxmlformats.org/officeDocument/2006/relationships/themeOverride" Target="../theme/themeOverride11.xml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8.xlsx"/><Relationship Id="rId1" Type="http://schemas.openxmlformats.org/officeDocument/2006/relationships/themeOverride" Target="../theme/themeOverride1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16F-4738-A2AD-41262ECBF087}"/>
              </c:ext>
            </c:extLst>
          </c:dPt>
          <c:dPt>
            <c:idx val="1"/>
            <c:bubble3D val="0"/>
            <c:spPr>
              <a:solidFill>
                <a:srgbClr val="FF4343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16F-4738-A2AD-41262ECBF087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16F-4738-A2AD-41262ECBF087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9.1884666741690491E-2</c:v>
                </c:pt>
                <c:pt idx="2">
                  <c:v>0.90811533325830951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6F-4738-A2AD-41262ECBF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16"/>
          <c:y val="0.18429945406208956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B5F-4CFB-8F19-49056FB4041B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B5F-4CFB-8F19-49056FB4041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5F-4CFB-8F19-49056FB404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2BB-4289-BE22-ADAC0BA5B32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2BB-4289-BE22-ADAC0BA5B32B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82BB-4289-BE22-ADAC0BA5B32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BB-4289-BE22-ADAC0BA5B3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986-4D1F-8F36-FD0334823D90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986-4D1F-8F36-FD0334823D90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986-4D1F-8F36-FD0334823D90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0.32</c:v>
                </c:pt>
                <c:pt idx="2">
                  <c:v>0.67999999999999994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86-4D1F-8F36-FD0334823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BCF-49F3-945F-340CA2CA6EC6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BCF-49F3-945F-340CA2CA6EC6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BCF-49F3-945F-340CA2CA6EC6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0.2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CF-49F3-945F-340CA2CA6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014-44EF-ABC9-14150FABFBD8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014-44EF-ABC9-14150FABFBD8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014-44EF-ABC9-14150FABFBD8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0.2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14-44EF-ABC9-14150FABF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B36-4B29-8816-2589726B9DF4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B36-4B29-8816-2589726B9DF4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B36-4B29-8816-2589726B9DF4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0.03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36-4B29-8816-2589726B9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F49-4951-9D05-F82B974BEDE6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F49-4951-9D05-F82B974BEDE6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F49-4951-9D05-F82B974BEDE6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0.02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49-4951-9D05-F82B974BE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378-4376-A6CF-F576793DBF50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378-4376-A6CF-F576793DBF50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378-4376-A6CF-F576793DBF50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0.01</c:v>
                </c:pt>
                <c:pt idx="2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78-4376-A6CF-F576793DB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74B-4120-BDCD-BF5B9B11E13A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74B-4120-BDCD-BF5B9B11E13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74B-4120-BDCD-BF5B9B11E13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0.01</c:v>
                </c:pt>
                <c:pt idx="2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4B-4120-BDCD-BF5B9B11E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F28-4550-A162-753ED7513210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F28-4550-A162-753ED7513210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F28-4550-A162-753ED7513210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0.2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28-4550-A162-753ED7513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36117469793287"/>
          <c:y val="9.0095060930430529E-2"/>
          <c:w val="0.46057711947407132"/>
          <c:h val="0.7764307747281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7C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7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6B-4953-83AA-6184A6F3D03A}"/>
              </c:ext>
            </c:extLst>
          </c:dPt>
          <c:dPt>
            <c:idx val="7"/>
            <c:invertIfNegative val="0"/>
            <c:bubble3D val="0"/>
            <c:spPr>
              <a:solidFill>
                <a:srgbClr val="00B7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6B-4953-83AA-6184A6F3D0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Ár</c:v>
                </c:pt>
                <c:pt idx="1">
                  <c:v>Csatornaválaszték</c:v>
                </c:pt>
                <c:pt idx="2">
                  <c:v>Megbízhatóság</c:v>
                </c:pt>
                <c:pt idx="3">
                  <c:v>Sávszélesség</c:v>
                </c:pt>
                <c:pt idx="4">
                  <c:v>Online szolgáltatások</c:v>
                </c:pt>
                <c:pt idx="5">
                  <c:v>Technológia</c:v>
                </c:pt>
                <c:pt idx="6">
                  <c:v>Ajánlás</c:v>
                </c:pt>
                <c:pt idx="7">
                  <c:v>NT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0.73339776296234438</c:v>
                </c:pt>
                <c:pt idx="1">
                  <c:v>0.53711200094253164</c:v>
                </c:pt>
                <c:pt idx="2">
                  <c:v>0.44680844338898923</c:v>
                </c:pt>
                <c:pt idx="3">
                  <c:v>0.32083709861576071</c:v>
                </c:pt>
                <c:pt idx="4">
                  <c:v>0.17219645526367916</c:v>
                </c:pt>
                <c:pt idx="5">
                  <c:v>0.10390240604019922</c:v>
                </c:pt>
                <c:pt idx="6">
                  <c:v>4.3591118779101358E-2</c:v>
                </c:pt>
                <c:pt idx="7">
                  <c:v>1.9948563554743004E-2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6B-4953-83AA-6184A6F3D0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Ár</c:v>
                </c:pt>
                <c:pt idx="1">
                  <c:v>Csatornaválaszték</c:v>
                </c:pt>
                <c:pt idx="2">
                  <c:v>Megbízhatóság</c:v>
                </c:pt>
                <c:pt idx="3">
                  <c:v>Sávszélesség</c:v>
                </c:pt>
                <c:pt idx="4">
                  <c:v>Online szolgáltatások</c:v>
                </c:pt>
                <c:pt idx="5">
                  <c:v>Technológia</c:v>
                </c:pt>
                <c:pt idx="6">
                  <c:v>Ajánlás</c:v>
                </c:pt>
                <c:pt idx="7">
                  <c:v>NT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0.75</c:v>
                </c:pt>
                <c:pt idx="1">
                  <c:v>0.55000000000000004</c:v>
                </c:pt>
                <c:pt idx="2">
                  <c:v>0.47</c:v>
                </c:pt>
                <c:pt idx="3">
                  <c:v>0.38</c:v>
                </c:pt>
                <c:pt idx="4">
                  <c:v>0.13</c:v>
                </c:pt>
                <c:pt idx="5">
                  <c:v>0.11</c:v>
                </c:pt>
                <c:pt idx="6">
                  <c:v>0.03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1B-43F4-844B-3989A0D382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Ár</c:v>
                </c:pt>
                <c:pt idx="1">
                  <c:v>Csatornaválaszték</c:v>
                </c:pt>
                <c:pt idx="2">
                  <c:v>Megbízhatóság</c:v>
                </c:pt>
                <c:pt idx="3">
                  <c:v>Sávszélesség</c:v>
                </c:pt>
                <c:pt idx="4">
                  <c:v>Online szolgáltatások</c:v>
                </c:pt>
                <c:pt idx="5">
                  <c:v>Technológia</c:v>
                </c:pt>
                <c:pt idx="6">
                  <c:v>Ajánlás</c:v>
                </c:pt>
                <c:pt idx="7">
                  <c:v>NT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0.77</c:v>
                </c:pt>
                <c:pt idx="1">
                  <c:v>0.57999999999999996</c:v>
                </c:pt>
                <c:pt idx="2">
                  <c:v>0.42</c:v>
                </c:pt>
                <c:pt idx="3">
                  <c:v>0.41</c:v>
                </c:pt>
                <c:pt idx="4">
                  <c:v>0.08</c:v>
                </c:pt>
                <c:pt idx="5">
                  <c:v>0.08</c:v>
                </c:pt>
                <c:pt idx="6">
                  <c:v>0.04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EB-493B-9E79-DFBF2910E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285232904"/>
        <c:axId val="285234544"/>
      </c:barChart>
      <c:catAx>
        <c:axId val="285232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85234544"/>
        <c:crosses val="autoZero"/>
        <c:auto val="1"/>
        <c:lblAlgn val="ctr"/>
        <c:lblOffset val="100"/>
        <c:noMultiLvlLbl val="0"/>
      </c:catAx>
      <c:valAx>
        <c:axId val="2852345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85232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238480213077538"/>
          <c:y val="0.56518899205986373"/>
          <c:w val="0.13263143105353425"/>
          <c:h val="0.204855516844544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50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8-4E3B-8D1D-5E9299D9C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80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6-4A6C-B777-40B71FCE9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70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4-4D6F-8434-C93DF668D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9-423B-B73A-2EE26D945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D-4D71-85D2-21A7FDAFB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90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7-440F-92B5-1AE3C404C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5-4930-B228-C0E2E542C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5-4987-A82F-DF727191C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2-4017-B200-574E52D05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40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0-4A1E-9CD4-76F94E67E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40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4-4771-8759-220C283DC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43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8-415B-9772-305449AD6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30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C-42A2-949D-BC24B8766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60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9-42DC-88CB-1163975E5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1-4A6E-AC9C-D8451D3B7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60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B-4DB8-AB8E-6C0864E62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70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F-43D9-8DF9-AB656EE59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Férfi</c:v>
                </c:pt>
              </c:strCache>
            </c:strRef>
          </c:tx>
          <c:spPr>
            <a:noFill/>
            <a:ln w="19050">
              <a:solidFill>
                <a:srgbClr val="00B7C0"/>
              </a:solidFill>
            </a:ln>
            <a:effectLst/>
          </c:spPr>
          <c:cat>
            <c:strRef>
              <c:f>Sheet1!$A$2:$A$16</c:f>
              <c:strCache>
                <c:ptCount val="15"/>
                <c:pt idx="0">
                  <c:v>Sorozat</c:v>
                </c:pt>
                <c:pt idx="1">
                  <c:v>Mozifilm</c:v>
                </c:pt>
                <c:pt idx="2">
                  <c:v>Ismeretterjesztő</c:v>
                </c:pt>
                <c:pt idx="3">
                  <c:v>Sport</c:v>
                </c:pt>
                <c:pt idx="4">
                  <c:v>Rajzfilm gyerekeknek</c:v>
                </c:pt>
                <c:pt idx="5">
                  <c:v>Főzős / gasztronómiai</c:v>
                </c:pt>
                <c:pt idx="6">
                  <c:v>Zenei videóklipek</c:v>
                </c:pt>
                <c:pt idx="7">
                  <c:v>Felnőtt animáció</c:v>
                </c:pt>
                <c:pt idx="8">
                  <c:v>Zenés szorakoztató / tehetségkutató</c:v>
                </c:pt>
                <c:pt idx="9">
                  <c:v>Hírműsor</c:v>
                </c:pt>
                <c:pt idx="10">
                  <c:v>Valoság show</c:v>
                </c:pt>
                <c:pt idx="11">
                  <c:v>Vetélkedő / kvíz</c:v>
                </c:pt>
                <c:pt idx="12">
                  <c:v>Reggeli információs műsor</c:v>
                </c:pt>
                <c:pt idx="13">
                  <c:v>Talkshow</c:v>
                </c:pt>
                <c:pt idx="14">
                  <c:v>Napi szappanopera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0.55833907317100273</c:v>
                </c:pt>
                <c:pt idx="1">
                  <c:v>0.54558161072672862</c:v>
                </c:pt>
                <c:pt idx="2">
                  <c:v>0.22806693463275735</c:v>
                </c:pt>
                <c:pt idx="3">
                  <c:v>0.28699518918484945</c:v>
                </c:pt>
                <c:pt idx="4">
                  <c:v>9.8668886967492528E-2</c:v>
                </c:pt>
                <c:pt idx="5">
                  <c:v>9.6845026080717517E-2</c:v>
                </c:pt>
                <c:pt idx="6">
                  <c:v>0.1406731306584364</c:v>
                </c:pt>
                <c:pt idx="7">
                  <c:v>0.1486228421074261</c:v>
                </c:pt>
                <c:pt idx="8">
                  <c:v>0.10599991416420754</c:v>
                </c:pt>
                <c:pt idx="9">
                  <c:v>0.10754634705316252</c:v>
                </c:pt>
                <c:pt idx="10">
                  <c:v>5.357360563245131E-2</c:v>
                </c:pt>
                <c:pt idx="11">
                  <c:v>5.1327872672477105E-2</c:v>
                </c:pt>
                <c:pt idx="12">
                  <c:v>3.5451150567424192E-2</c:v>
                </c:pt>
                <c:pt idx="13">
                  <c:v>3.9732212985312404E-2</c:v>
                </c:pt>
                <c:pt idx="14">
                  <c:v>3.4489605890156823E-2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Nő</c:v>
                </c:pt>
              </c:strCache>
            </c:strRef>
          </c:tx>
          <c:spPr>
            <a:noFill/>
            <a:ln w="19050">
              <a:solidFill>
                <a:srgbClr val="FF4343"/>
              </a:solidFill>
            </a:ln>
            <a:effectLst/>
          </c:spPr>
          <c:cat>
            <c:strRef>
              <c:f>Sheet1!$A$2:$A$16</c:f>
              <c:strCache>
                <c:ptCount val="15"/>
                <c:pt idx="0">
                  <c:v>Sorozat</c:v>
                </c:pt>
                <c:pt idx="1">
                  <c:v>Mozifilm</c:v>
                </c:pt>
                <c:pt idx="2">
                  <c:v>Ismeretterjesztő</c:v>
                </c:pt>
                <c:pt idx="3">
                  <c:v>Sport</c:v>
                </c:pt>
                <c:pt idx="4">
                  <c:v>Rajzfilm gyerekeknek</c:v>
                </c:pt>
                <c:pt idx="5">
                  <c:v>Főzős / gasztronómiai</c:v>
                </c:pt>
                <c:pt idx="6">
                  <c:v>Zenei videóklipek</c:v>
                </c:pt>
                <c:pt idx="7">
                  <c:v>Felnőtt animáció</c:v>
                </c:pt>
                <c:pt idx="8">
                  <c:v>Zenés szorakoztató / tehetségkutató</c:v>
                </c:pt>
                <c:pt idx="9">
                  <c:v>Hírműsor</c:v>
                </c:pt>
                <c:pt idx="10">
                  <c:v>Valoság show</c:v>
                </c:pt>
                <c:pt idx="11">
                  <c:v>Vetélkedő / kvíz</c:v>
                </c:pt>
                <c:pt idx="12">
                  <c:v>Reggeli információs műsor</c:v>
                </c:pt>
                <c:pt idx="13">
                  <c:v>Talkshow</c:v>
                </c:pt>
                <c:pt idx="14">
                  <c:v>Napi szappanopera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0.63914552595299712</c:v>
                </c:pt>
                <c:pt idx="1">
                  <c:v>0.53945183948014441</c:v>
                </c:pt>
                <c:pt idx="2">
                  <c:v>0.20086272442877701</c:v>
                </c:pt>
                <c:pt idx="3">
                  <c:v>6.1283952569430269E-2</c:v>
                </c:pt>
                <c:pt idx="4">
                  <c:v>0.24280094671795996</c:v>
                </c:pt>
                <c:pt idx="5">
                  <c:v>0.23427303051089207</c:v>
                </c:pt>
                <c:pt idx="6">
                  <c:v>0.12500599204678411</c:v>
                </c:pt>
                <c:pt idx="7">
                  <c:v>8.5272718981518073E-2</c:v>
                </c:pt>
                <c:pt idx="8">
                  <c:v>8.7319971257297541E-2</c:v>
                </c:pt>
                <c:pt idx="9">
                  <c:v>7.3114718501750955E-2</c:v>
                </c:pt>
                <c:pt idx="10">
                  <c:v>9.4455346883312946E-2</c:v>
                </c:pt>
                <c:pt idx="11">
                  <c:v>7.5349555485486566E-2</c:v>
                </c:pt>
                <c:pt idx="12">
                  <c:v>3.4796728256804001E-2</c:v>
                </c:pt>
                <c:pt idx="13">
                  <c:v>2.4828924239380924E-2</c:v>
                </c:pt>
                <c:pt idx="14">
                  <c:v>2.4197783106023375E-2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718528"/>
        <c:axId val="195748992"/>
      </c:radarChart>
      <c:catAx>
        <c:axId val="19571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21-27</c:v>
                </c:pt>
              </c:strCache>
            </c:strRef>
          </c:tx>
          <c:spPr>
            <a:noFill/>
            <a:ln w="19050">
              <a:solidFill>
                <a:srgbClr val="00B7C0"/>
              </a:solidFill>
            </a:ln>
            <a:effectLst/>
          </c:spPr>
          <c:cat>
            <c:strRef>
              <c:f>Sheet1!$A$2:$A$16</c:f>
              <c:strCache>
                <c:ptCount val="15"/>
                <c:pt idx="0">
                  <c:v>Sorozat</c:v>
                </c:pt>
                <c:pt idx="1">
                  <c:v>Mozifilm</c:v>
                </c:pt>
                <c:pt idx="2">
                  <c:v>Ismeretterjesztő</c:v>
                </c:pt>
                <c:pt idx="3">
                  <c:v>Sport</c:v>
                </c:pt>
                <c:pt idx="4">
                  <c:v>Rajzfilm gyerekeknek</c:v>
                </c:pt>
                <c:pt idx="5">
                  <c:v>Főzős / gasztronómiai</c:v>
                </c:pt>
                <c:pt idx="6">
                  <c:v>Zenei videóklipek</c:v>
                </c:pt>
                <c:pt idx="7">
                  <c:v>Felnőtt animáció</c:v>
                </c:pt>
                <c:pt idx="8">
                  <c:v>Zenés szorakoztató / tehetségkutató</c:v>
                </c:pt>
                <c:pt idx="9">
                  <c:v>Hírműsor</c:v>
                </c:pt>
                <c:pt idx="10">
                  <c:v>Valoság show</c:v>
                </c:pt>
                <c:pt idx="11">
                  <c:v>Vetélkedő / kvíz</c:v>
                </c:pt>
                <c:pt idx="12">
                  <c:v>Reggeli információs műsor</c:v>
                </c:pt>
                <c:pt idx="13">
                  <c:v>Talkshow</c:v>
                </c:pt>
                <c:pt idx="14">
                  <c:v>Napi szappanopera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0.61732916589279885</c:v>
                </c:pt>
                <c:pt idx="1">
                  <c:v>0.5222332592661233</c:v>
                </c:pt>
                <c:pt idx="2">
                  <c:v>0.1954519657167017</c:v>
                </c:pt>
                <c:pt idx="3">
                  <c:v>0.17789692619105907</c:v>
                </c:pt>
                <c:pt idx="4">
                  <c:v>0.14526075364963523</c:v>
                </c:pt>
                <c:pt idx="5">
                  <c:v>0.14689220482626422</c:v>
                </c:pt>
                <c:pt idx="6">
                  <c:v>0.1487490117541112</c:v>
                </c:pt>
                <c:pt idx="7">
                  <c:v>0.12510541427369995</c:v>
                </c:pt>
                <c:pt idx="8">
                  <c:v>0.12191379904398172</c:v>
                </c:pt>
                <c:pt idx="9">
                  <c:v>8.8117835446411802E-2</c:v>
                </c:pt>
                <c:pt idx="10">
                  <c:v>8.6189339943017765E-2</c:v>
                </c:pt>
                <c:pt idx="11">
                  <c:v>3.9702089235214802E-2</c:v>
                </c:pt>
                <c:pt idx="12">
                  <c:v>3.4422519407062653E-2</c:v>
                </c:pt>
                <c:pt idx="13">
                  <c:v>4.3737452779726696E-2</c:v>
                </c:pt>
                <c:pt idx="14">
                  <c:v>3.0300768717932282E-2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28-35</c:v>
                </c:pt>
              </c:strCache>
            </c:strRef>
          </c:tx>
          <c:spPr>
            <a:noFill/>
            <a:ln w="19050">
              <a:solidFill>
                <a:srgbClr val="FF4343"/>
              </a:solidFill>
            </a:ln>
            <a:effectLst/>
          </c:spPr>
          <c:cat>
            <c:strRef>
              <c:f>Sheet1!$A$2:$A$16</c:f>
              <c:strCache>
                <c:ptCount val="15"/>
                <c:pt idx="0">
                  <c:v>Sorozat</c:v>
                </c:pt>
                <c:pt idx="1">
                  <c:v>Mozifilm</c:v>
                </c:pt>
                <c:pt idx="2">
                  <c:v>Ismeretterjesztő</c:v>
                </c:pt>
                <c:pt idx="3">
                  <c:v>Sport</c:v>
                </c:pt>
                <c:pt idx="4">
                  <c:v>Rajzfilm gyerekeknek</c:v>
                </c:pt>
                <c:pt idx="5">
                  <c:v>Főzős / gasztronómiai</c:v>
                </c:pt>
                <c:pt idx="6">
                  <c:v>Zenei videóklipek</c:v>
                </c:pt>
                <c:pt idx="7">
                  <c:v>Felnőtt animáció</c:v>
                </c:pt>
                <c:pt idx="8">
                  <c:v>Zenés szorakoztató / tehetségkutató</c:v>
                </c:pt>
                <c:pt idx="9">
                  <c:v>Hírműsor</c:v>
                </c:pt>
                <c:pt idx="10">
                  <c:v>Valoság show</c:v>
                </c:pt>
                <c:pt idx="11">
                  <c:v>Vetélkedő / kvíz</c:v>
                </c:pt>
                <c:pt idx="12">
                  <c:v>Reggeli információs műsor</c:v>
                </c:pt>
                <c:pt idx="13">
                  <c:v>Talkshow</c:v>
                </c:pt>
                <c:pt idx="14">
                  <c:v>Napi szappanopera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0.58330297140399412</c:v>
                </c:pt>
                <c:pt idx="1">
                  <c:v>0.55792582689731518</c:v>
                </c:pt>
                <c:pt idx="2">
                  <c:v>0.22928513399057032</c:v>
                </c:pt>
                <c:pt idx="3">
                  <c:v>0.17526492101954305</c:v>
                </c:pt>
                <c:pt idx="4">
                  <c:v>0.18742363539627641</c:v>
                </c:pt>
                <c:pt idx="5">
                  <c:v>0.17723000030913799</c:v>
                </c:pt>
                <c:pt idx="6">
                  <c:v>0.12111255734115613</c:v>
                </c:pt>
                <c:pt idx="7">
                  <c:v>0.11190518182112359</c:v>
                </c:pt>
                <c:pt idx="8">
                  <c:v>7.7936506229665997E-2</c:v>
                </c:pt>
                <c:pt idx="9">
                  <c:v>9.2603824247392663E-2</c:v>
                </c:pt>
                <c:pt idx="10">
                  <c:v>6.4112706438378408E-2</c:v>
                </c:pt>
                <c:pt idx="11">
                  <c:v>8.0748419087208992E-2</c:v>
                </c:pt>
                <c:pt idx="12">
                  <c:v>3.5664561912602324E-2</c:v>
                </c:pt>
                <c:pt idx="13">
                  <c:v>2.3899117200918571E-2</c:v>
                </c:pt>
                <c:pt idx="14">
                  <c:v>2.8802249433720298E-2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718528"/>
        <c:axId val="195748992"/>
      </c:radarChart>
      <c:catAx>
        <c:axId val="19571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w="0"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Férfi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2"/>
                <c:pt idx="0">
                  <c:v>Fözös / gasztronomiai</c:v>
                </c:pt>
                <c:pt idx="1">
                  <c:v>Valoság show</c:v>
                </c:pt>
                <c:pt idx="2">
                  <c:v>Vetélkedö / kviz</c:v>
                </c:pt>
                <c:pt idx="3">
                  <c:v>Sorozat</c:v>
                </c:pt>
                <c:pt idx="4">
                  <c:v>Mozifilm</c:v>
                </c:pt>
                <c:pt idx="5">
                  <c:v>Reggeli informácios müsor</c:v>
                </c:pt>
                <c:pt idx="6">
                  <c:v>Ismeretterjesztö</c:v>
                </c:pt>
                <c:pt idx="7">
                  <c:v>Zenés szorakoztato / tehetségkutato</c:v>
                </c:pt>
                <c:pt idx="8">
                  <c:v>Hirmüsor</c:v>
                </c:pt>
                <c:pt idx="9">
                  <c:v>Talkshow</c:v>
                </c:pt>
                <c:pt idx="10">
                  <c:v>Felnött animácio</c:v>
                </c:pt>
                <c:pt idx="11">
                  <c:v>Sport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2"/>
                <c:pt idx="0">
                  <c:v>0.58985397311306864</c:v>
                </c:pt>
                <c:pt idx="1">
                  <c:v>0.72784628889737712</c:v>
                </c:pt>
                <c:pt idx="2">
                  <c:v>0.81345634062282468</c:v>
                </c:pt>
                <c:pt idx="3">
                  <c:v>0.93378007221661563</c:v>
                </c:pt>
                <c:pt idx="4">
                  <c:v>1.0055357714181612</c:v>
                </c:pt>
                <c:pt idx="5">
                  <c:v>1.0091278826540964</c:v>
                </c:pt>
                <c:pt idx="6">
                  <c:v>1.0620762652384377</c:v>
                </c:pt>
                <c:pt idx="7">
                  <c:v>1.0945119249460276</c:v>
                </c:pt>
                <c:pt idx="8">
                  <c:v>1.1860659065280066</c:v>
                </c:pt>
                <c:pt idx="9">
                  <c:v>1.2251835097495751</c:v>
                </c:pt>
                <c:pt idx="10">
                  <c:v>1.2640008669994114</c:v>
                </c:pt>
                <c:pt idx="11">
                  <c:v>1.6269874461812412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Nő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2"/>
                <c:pt idx="0">
                  <c:v>Fözös / gasztronomiai</c:v>
                </c:pt>
                <c:pt idx="1">
                  <c:v>Valoság show</c:v>
                </c:pt>
                <c:pt idx="2">
                  <c:v>Vetélkedö / kviz</c:v>
                </c:pt>
                <c:pt idx="3">
                  <c:v>Sorozat</c:v>
                </c:pt>
                <c:pt idx="4">
                  <c:v>Mozifilm</c:v>
                </c:pt>
                <c:pt idx="5">
                  <c:v>Reggeli informácios müsor</c:v>
                </c:pt>
                <c:pt idx="6">
                  <c:v>Ismeretterjesztö</c:v>
                </c:pt>
                <c:pt idx="7">
                  <c:v>Zenés szorakoztato / tehetségkutato</c:v>
                </c:pt>
                <c:pt idx="8">
                  <c:v>Hirmüsor</c:v>
                </c:pt>
                <c:pt idx="9">
                  <c:v>Talkshow</c:v>
                </c:pt>
                <c:pt idx="10">
                  <c:v>Felnött animácio</c:v>
                </c:pt>
                <c:pt idx="11">
                  <c:v>Sport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2"/>
                <c:pt idx="0">
                  <c:v>1.4268866810455922</c:v>
                </c:pt>
                <c:pt idx="1">
                  <c:v>1.2832620258415131</c:v>
                </c:pt>
                <c:pt idx="2">
                  <c:v>1.1941576862905341</c:v>
                </c:pt>
                <c:pt idx="3">
                  <c:v>1.0689227819786271</c:v>
                </c:pt>
                <c:pt idx="4">
                  <c:v>0.99423827872803794</c:v>
                </c:pt>
                <c:pt idx="5">
                  <c:v>0.99049955070696372</c:v>
                </c:pt>
                <c:pt idx="6">
                  <c:v>0.93539000964979035</c:v>
                </c:pt>
                <c:pt idx="7">
                  <c:v>0.90163044546434279</c:v>
                </c:pt>
                <c:pt idx="8">
                  <c:v>0.80633956667493534</c:v>
                </c:pt>
                <c:pt idx="9">
                  <c:v>0.7656253265871753</c:v>
                </c:pt>
                <c:pt idx="10">
                  <c:v>0.72522358740877846</c:v>
                </c:pt>
                <c:pt idx="11">
                  <c:v>0.34742122948482262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21-27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4"/>
                <c:pt idx="0">
                  <c:v>Vetélkedő / kvíz</c:v>
                </c:pt>
                <c:pt idx="1">
                  <c:v>Rajzfilm gyerekeknek</c:v>
                </c:pt>
                <c:pt idx="2">
                  <c:v>Főzős / gasztronomiai</c:v>
                </c:pt>
                <c:pt idx="3">
                  <c:v>Ismeretterjesztő</c:v>
                </c:pt>
                <c:pt idx="4">
                  <c:v>Mozifilm</c:v>
                </c:pt>
                <c:pt idx="5">
                  <c:v>Reggeli információs műsor</c:v>
                </c:pt>
                <c:pt idx="6">
                  <c:v>Sport</c:v>
                </c:pt>
                <c:pt idx="7">
                  <c:v>Napi szappanopera</c:v>
                </c:pt>
                <c:pt idx="8">
                  <c:v>Sorozat</c:v>
                </c:pt>
                <c:pt idx="9">
                  <c:v>Felnőtt animáció</c:v>
                </c:pt>
                <c:pt idx="10">
                  <c:v>Zenei videóklipek</c:v>
                </c:pt>
                <c:pt idx="11">
                  <c:v>Valoság show</c:v>
                </c:pt>
                <c:pt idx="12">
                  <c:v>Zenés szorakoztató / tehetségkutató</c:v>
                </c:pt>
                <c:pt idx="13">
                  <c:v>Talkshow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4"/>
                <c:pt idx="0">
                  <c:v>0.62920815811788555</c:v>
                </c:pt>
                <c:pt idx="1">
                  <c:v>0.85804045085808156</c:v>
                </c:pt>
                <c:pt idx="2">
                  <c:v>0.89467631062326913</c:v>
                </c:pt>
                <c:pt idx="3">
                  <c:v>0.91019285244556547</c:v>
                </c:pt>
                <c:pt idx="4">
                  <c:v>0.96250352448078869</c:v>
                </c:pt>
                <c:pt idx="5">
                  <c:v>0.97984758093544089</c:v>
                </c:pt>
                <c:pt idx="6">
                  <c:v>1.0085049385293436</c:v>
                </c:pt>
                <c:pt idx="7">
                  <c:v>1.0290069353630158</c:v>
                </c:pt>
                <c:pt idx="8">
                  <c:v>1.0324365619531903</c:v>
                </c:pt>
                <c:pt idx="9">
                  <c:v>1.0639909038610422</c:v>
                </c:pt>
                <c:pt idx="10">
                  <c:v>1.1184453024795926</c:v>
                </c:pt>
                <c:pt idx="11">
                  <c:v>1.1709607833832403</c:v>
                </c:pt>
                <c:pt idx="12">
                  <c:v>1.2588322162450234</c:v>
                </c:pt>
                <c:pt idx="13">
                  <c:v>1.3486891838614894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16-47F0-B202-BD2256FDB8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28-35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4"/>
                <c:pt idx="0">
                  <c:v>Vetélkedő / kvíz</c:v>
                </c:pt>
                <c:pt idx="1">
                  <c:v>Rajzfilm gyerekeknek</c:v>
                </c:pt>
                <c:pt idx="2">
                  <c:v>Főzős / gasztronomiai</c:v>
                </c:pt>
                <c:pt idx="3">
                  <c:v>Ismeretterjesztő</c:v>
                </c:pt>
                <c:pt idx="4">
                  <c:v>Mozifilm</c:v>
                </c:pt>
                <c:pt idx="5">
                  <c:v>Reggeli információs műsor</c:v>
                </c:pt>
                <c:pt idx="6">
                  <c:v>Sport</c:v>
                </c:pt>
                <c:pt idx="7">
                  <c:v>Napi szappanopera</c:v>
                </c:pt>
                <c:pt idx="8">
                  <c:v>Sorozat</c:v>
                </c:pt>
                <c:pt idx="9">
                  <c:v>Felnőtt animáció</c:v>
                </c:pt>
                <c:pt idx="10">
                  <c:v>Zenei videóklipek</c:v>
                </c:pt>
                <c:pt idx="11">
                  <c:v>Valoság show</c:v>
                </c:pt>
                <c:pt idx="12">
                  <c:v>Zenés szorakoztató / tehetségkutató</c:v>
                </c:pt>
                <c:pt idx="13">
                  <c:v>Talkshow</c:v>
                </c:pt>
              </c:strCache>
            </c:strRef>
          </c:cat>
          <c:val>
            <c:numRef>
              <c:f>Sheet1!$C$2:$C$18</c:f>
              <c:numCache>
                <c:formatCode>0%</c:formatCode>
                <c:ptCount val="14"/>
                <c:pt idx="0">
                  <c:v>1.2797201614198377</c:v>
                </c:pt>
                <c:pt idx="1">
                  <c:v>1.107092291457938</c:v>
                </c:pt>
                <c:pt idx="2">
                  <c:v>1.0794547130385872</c:v>
                </c:pt>
                <c:pt idx="3">
                  <c:v>1.0677492516638714</c:v>
                </c:pt>
                <c:pt idx="4">
                  <c:v>1.0282868148653725</c:v>
                </c:pt>
                <c:pt idx="5">
                  <c:v>1.015202702101335</c:v>
                </c:pt>
                <c:pt idx="6">
                  <c:v>0.99358399374102335</c:v>
                </c:pt>
                <c:pt idx="7">
                  <c:v>0.97811757507702446</c:v>
                </c:pt>
                <c:pt idx="8">
                  <c:v>0.97553031291250825</c:v>
                </c:pt>
                <c:pt idx="9">
                  <c:v>0.95172616024518475</c:v>
                </c:pt>
                <c:pt idx="10">
                  <c:v>0.9106465261996104</c:v>
                </c:pt>
                <c:pt idx="11">
                  <c:v>0.87102958446527723</c:v>
                </c:pt>
                <c:pt idx="12">
                  <c:v>0.80474060879761977</c:v>
                </c:pt>
                <c:pt idx="13">
                  <c:v>0.73695377357817782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16-47F0-B202-BD2256FDB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Szülő 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Felnött animácio</c:v>
                </c:pt>
                <c:pt idx="1">
                  <c:v>Reggeli informácios müsor</c:v>
                </c:pt>
                <c:pt idx="2">
                  <c:v>Sport</c:v>
                </c:pt>
                <c:pt idx="3">
                  <c:v>Talkshow</c:v>
                </c:pt>
                <c:pt idx="4">
                  <c:v>Zenei videoklipek</c:v>
                </c:pt>
                <c:pt idx="5">
                  <c:v>Ismeretterjesztö</c:v>
                </c:pt>
                <c:pt idx="6">
                  <c:v>Sorozat</c:v>
                </c:pt>
                <c:pt idx="7">
                  <c:v>Napi szappanopera</c:v>
                </c:pt>
                <c:pt idx="8">
                  <c:v>Zenés szorakoztato / tehetségkutato</c:v>
                </c:pt>
                <c:pt idx="9">
                  <c:v>Mozifilm</c:v>
                </c:pt>
                <c:pt idx="10">
                  <c:v>Hirmüsor</c:v>
                </c:pt>
                <c:pt idx="11">
                  <c:v>Valoság show</c:v>
                </c:pt>
                <c:pt idx="12">
                  <c:v>Vetélkedö / kviz</c:v>
                </c:pt>
                <c:pt idx="13">
                  <c:v>Fözös / gasztronomiai</c:v>
                </c:pt>
                <c:pt idx="14">
                  <c:v>Rajzfilm gyerekeknek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0.67654658826087344</c:v>
                </c:pt>
                <c:pt idx="1">
                  <c:v>0.74208414172444104</c:v>
                </c:pt>
                <c:pt idx="2">
                  <c:v>0.76206623740619428</c:v>
                </c:pt>
                <c:pt idx="3">
                  <c:v>0.82660992548392809</c:v>
                </c:pt>
                <c:pt idx="4">
                  <c:v>0.84926600852659728</c:v>
                </c:pt>
                <c:pt idx="5">
                  <c:v>0.90305020163045857</c:v>
                </c:pt>
                <c:pt idx="6">
                  <c:v>0.92274332978062235</c:v>
                </c:pt>
                <c:pt idx="7">
                  <c:v>0.93091885180401746</c:v>
                </c:pt>
                <c:pt idx="8">
                  <c:v>0.94498957245899384</c:v>
                </c:pt>
                <c:pt idx="9">
                  <c:v>0.95525139585588148</c:v>
                </c:pt>
                <c:pt idx="10">
                  <c:v>0.97891381998996596</c:v>
                </c:pt>
                <c:pt idx="11">
                  <c:v>1.2567195700811014</c:v>
                </c:pt>
                <c:pt idx="12">
                  <c:v>1.3434209576078808</c:v>
                </c:pt>
                <c:pt idx="13">
                  <c:v>1.3838970873336205</c:v>
                </c:pt>
                <c:pt idx="14">
                  <c:v>2.0823207502754886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Nem szülő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Felnött animácio</c:v>
                </c:pt>
                <c:pt idx="1">
                  <c:v>Reggeli informácios müsor</c:v>
                </c:pt>
                <c:pt idx="2">
                  <c:v>Sport</c:v>
                </c:pt>
                <c:pt idx="3">
                  <c:v>Talkshow</c:v>
                </c:pt>
                <c:pt idx="4">
                  <c:v>Zenei videoklipek</c:v>
                </c:pt>
                <c:pt idx="5">
                  <c:v>Ismeretterjesztö</c:v>
                </c:pt>
                <c:pt idx="6">
                  <c:v>Sorozat</c:v>
                </c:pt>
                <c:pt idx="7">
                  <c:v>Napi szappanopera</c:v>
                </c:pt>
                <c:pt idx="8">
                  <c:v>Zenés szorakoztato / tehetségkutato</c:v>
                </c:pt>
                <c:pt idx="9">
                  <c:v>Mozifilm</c:v>
                </c:pt>
                <c:pt idx="10">
                  <c:v>Hirmüsor</c:v>
                </c:pt>
                <c:pt idx="11">
                  <c:v>Valoság show</c:v>
                </c:pt>
                <c:pt idx="12">
                  <c:v>Vetélkedö / kviz</c:v>
                </c:pt>
                <c:pt idx="13">
                  <c:v>Fözös / gasztronomiai</c:v>
                </c:pt>
                <c:pt idx="14">
                  <c:v>Rajzfilm gyerekeknek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1.1681649202039177</c:v>
                </c:pt>
                <c:pt idx="1">
                  <c:v>1.1340916439651441</c:v>
                </c:pt>
                <c:pt idx="2">
                  <c:v>1.1237028602829395</c:v>
                </c:pt>
                <c:pt idx="3">
                  <c:v>1.0901462992409663</c:v>
                </c:pt>
                <c:pt idx="4">
                  <c:v>1.0783672972000908</c:v>
                </c:pt>
                <c:pt idx="5">
                  <c:v>1.0504046472069675</c:v>
                </c:pt>
                <c:pt idx="6">
                  <c:v>1.0401660990768655</c:v>
                </c:pt>
                <c:pt idx="7">
                  <c:v>1.0359156074796418</c:v>
                </c:pt>
                <c:pt idx="8">
                  <c:v>1.0286001749311569</c:v>
                </c:pt>
                <c:pt idx="9">
                  <c:v>1.0232650056299402</c:v>
                </c:pt>
                <c:pt idx="10">
                  <c:v>1.0109628022154082</c:v>
                </c:pt>
                <c:pt idx="11">
                  <c:v>0.86653031178323725</c:v>
                </c:pt>
                <c:pt idx="12">
                  <c:v>0.82145386062875458</c:v>
                </c:pt>
                <c:pt idx="13">
                  <c:v>0.8004101341492772</c:v>
                </c:pt>
                <c:pt idx="14">
                  <c:v>0.43729645136064332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.200000000000000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43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C-4F10-A14B-51173895E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Nélkülöző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Sport</c:v>
                </c:pt>
                <c:pt idx="1">
                  <c:v>Valoság show</c:v>
                </c:pt>
                <c:pt idx="2">
                  <c:v>Fözös / gasztronomiai</c:v>
                </c:pt>
                <c:pt idx="3">
                  <c:v>Sorozat</c:v>
                </c:pt>
                <c:pt idx="4">
                  <c:v>Vetélkedö / kviz</c:v>
                </c:pt>
                <c:pt idx="5">
                  <c:v>Mozifilm</c:v>
                </c:pt>
                <c:pt idx="6">
                  <c:v>Reggeli informácios müsor</c:v>
                </c:pt>
                <c:pt idx="7">
                  <c:v>Felnött animácio</c:v>
                </c:pt>
                <c:pt idx="8">
                  <c:v>Hirmüsor</c:v>
                </c:pt>
                <c:pt idx="9">
                  <c:v>Talkshow</c:v>
                </c:pt>
                <c:pt idx="10">
                  <c:v>Ismeretterjesztö</c:v>
                </c:pt>
                <c:pt idx="11">
                  <c:v>Zenei videoklipek</c:v>
                </c:pt>
                <c:pt idx="12">
                  <c:v>Zenés szorakoztato / tehetségkutato</c:v>
                </c:pt>
                <c:pt idx="13">
                  <c:v>Napi szappanopera</c:v>
                </c:pt>
                <c:pt idx="14">
                  <c:v>Rajzfilm gyerekeknek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0.88425197496203489</c:v>
                </c:pt>
                <c:pt idx="1">
                  <c:v>0.90384028260640847</c:v>
                </c:pt>
                <c:pt idx="2">
                  <c:v>0.94299595742533582</c:v>
                </c:pt>
                <c:pt idx="3">
                  <c:v>0.94507142995029447</c:v>
                </c:pt>
                <c:pt idx="4">
                  <c:v>0.95221428873549274</c:v>
                </c:pt>
                <c:pt idx="5">
                  <c:v>0.95970442633908482</c:v>
                </c:pt>
                <c:pt idx="6">
                  <c:v>0.96713392160339795</c:v>
                </c:pt>
                <c:pt idx="7">
                  <c:v>0.99982326303439117</c:v>
                </c:pt>
                <c:pt idx="8">
                  <c:v>1.0234784592607866</c:v>
                </c:pt>
                <c:pt idx="9">
                  <c:v>1.0282504099140113</c:v>
                </c:pt>
                <c:pt idx="10">
                  <c:v>1.0409569179903084</c:v>
                </c:pt>
                <c:pt idx="11">
                  <c:v>1.0430941245673611</c:v>
                </c:pt>
                <c:pt idx="12">
                  <c:v>1.0876792149106627</c:v>
                </c:pt>
                <c:pt idx="13">
                  <c:v>1.1543195469369656</c:v>
                </c:pt>
                <c:pt idx="14">
                  <c:v>1.234968600625125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12-4179-8838-A0531909B7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Jó módú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Sport</c:v>
                </c:pt>
                <c:pt idx="1">
                  <c:v>Valoság show</c:v>
                </c:pt>
                <c:pt idx="2">
                  <c:v>Fözös / gasztronomiai</c:v>
                </c:pt>
                <c:pt idx="3">
                  <c:v>Sorozat</c:v>
                </c:pt>
                <c:pt idx="4">
                  <c:v>Vetélkedö / kviz</c:v>
                </c:pt>
                <c:pt idx="5">
                  <c:v>Mozifilm</c:v>
                </c:pt>
                <c:pt idx="6">
                  <c:v>Reggeli informácios müsor</c:v>
                </c:pt>
                <c:pt idx="7">
                  <c:v>Felnött animácio</c:v>
                </c:pt>
                <c:pt idx="8">
                  <c:v>Hirmüsor</c:v>
                </c:pt>
                <c:pt idx="9">
                  <c:v>Talkshow</c:v>
                </c:pt>
                <c:pt idx="10">
                  <c:v>Ismeretterjesztö</c:v>
                </c:pt>
                <c:pt idx="11">
                  <c:v>Zenei videoklipek</c:v>
                </c:pt>
                <c:pt idx="12">
                  <c:v>Zenés szorakoztato / tehetségkutato</c:v>
                </c:pt>
                <c:pt idx="13">
                  <c:v>Napi szappanopera</c:v>
                </c:pt>
                <c:pt idx="14">
                  <c:v>Rajzfilm gyerekeknek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1.2067342858562988</c:v>
                </c:pt>
                <c:pt idx="1">
                  <c:v>1.2469776280388958</c:v>
                </c:pt>
                <c:pt idx="2">
                  <c:v>1.1377950064423306</c:v>
                </c:pt>
                <c:pt idx="3">
                  <c:v>1.1047647464243509</c:v>
                </c:pt>
                <c:pt idx="4">
                  <c:v>1.1485883683176985</c:v>
                </c:pt>
                <c:pt idx="5">
                  <c:v>1.0528000143828435</c:v>
                </c:pt>
                <c:pt idx="6">
                  <c:v>1.1182429049035656</c:v>
                </c:pt>
                <c:pt idx="7">
                  <c:v>1.0276154050643014</c:v>
                </c:pt>
                <c:pt idx="8">
                  <c:v>0.88541024223030684</c:v>
                </c:pt>
                <c:pt idx="9">
                  <c:v>0.9939363501478059</c:v>
                </c:pt>
                <c:pt idx="10">
                  <c:v>0.90490446022716708</c:v>
                </c:pt>
                <c:pt idx="11">
                  <c:v>0.93121196668152273</c:v>
                </c:pt>
                <c:pt idx="12">
                  <c:v>0.84718035661044577</c:v>
                </c:pt>
                <c:pt idx="13">
                  <c:v>0.58038288719786058</c:v>
                </c:pt>
                <c:pt idx="14">
                  <c:v>0.57348637334212238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12-4179-8838-A0531909B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.200000000000000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91E-43D9-9CB4-F6AF74BFD05A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91E-43D9-9CB4-F6AF74BFD05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91E-43D9-9CB4-F6AF74BFD05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0.53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1E-43D9-9CB4-F6AF74BFD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787-40BD-90B1-12D7A95280D0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787-40BD-90B1-12D7A95280D0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787-40BD-90B1-12D7A95280D0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0.26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87-40BD-90B1-12D7A9528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17F-41DF-B45B-1A8F96603C9F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17F-41DF-B45B-1A8F96603C9F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17F-41DF-B45B-1A8F96603C9F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0.1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7F-41DF-B45B-1A8F96603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East3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0B5-4E75-80DF-BF873D9A8F5A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0B5-4E75-80DF-BF873D9A8F5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0B5-4E75-80DF-BF873D9A8F5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0.06</c:v>
                </c:pt>
                <c:pt idx="2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B5-4E75-80DF-BF873D9A8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552-4988-95D8-7C23510352FF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552-4988-95D8-7C23510352FF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552-4988-95D8-7C23510352FF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0.02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52-4988-95D8-7C2351035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East3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E6D-4719-AE2C-BB257FD1C16D}"/>
              </c:ext>
            </c:extLst>
          </c:dPt>
          <c:dPt>
            <c:idx val="1"/>
            <c:bubble3D val="0"/>
            <c:spPr>
              <a:solidFill>
                <a:srgbClr val="FFFFFF">
                  <a:lumMod val="65000"/>
                </a:srgb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E6D-4719-AE2C-BB257FD1C16D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E6D-4719-AE2C-BB257FD1C16D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0.02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6D-4719-AE2C-BB257FD1C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91E-43D9-9CB4-F6AF74BFD05A}"/>
              </c:ext>
            </c:extLst>
          </c:dPt>
          <c:dPt>
            <c:idx val="1"/>
            <c:bubble3D val="0"/>
            <c:spPr>
              <a:solidFill>
                <a:srgbClr val="00B7C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91E-43D9-9CB4-F6AF74BFD05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91E-43D9-9CB4-F6AF74BFD05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0.56999999999999995</c:v>
                </c:pt>
                <c:pt idx="2">
                  <c:v>0.43000000000000005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1E-43D9-9CB4-F6AF74BFD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22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787-40BD-90B1-12D7A95280D0}"/>
              </c:ext>
            </c:extLst>
          </c:dPt>
          <c:dPt>
            <c:idx val="1"/>
            <c:bubble3D val="0"/>
            <c:spPr>
              <a:solidFill>
                <a:srgbClr val="00B7C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787-40BD-90B1-12D7A95280D0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787-40BD-90B1-12D7A95280D0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0.22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87-40BD-90B1-12D7A9528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17F-41DF-B45B-1A8F96603C9F}"/>
              </c:ext>
            </c:extLst>
          </c:dPt>
          <c:dPt>
            <c:idx val="1"/>
            <c:bubble3D val="0"/>
            <c:spPr>
              <a:solidFill>
                <a:srgbClr val="00B7C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17F-41DF-B45B-1A8F96603C9F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17F-41DF-B45B-1A8F96603C9F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0.09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7F-41DF-B45B-1A8F96603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70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C-4641-B1FC-DC3D6BF97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East3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0B5-4E75-80DF-BF873D9A8F5A}"/>
              </c:ext>
            </c:extLst>
          </c:dPt>
          <c:dPt>
            <c:idx val="1"/>
            <c:bubble3D val="0"/>
            <c:spPr>
              <a:solidFill>
                <a:srgbClr val="00B7C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0B5-4E75-80DF-BF873D9A8F5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0B5-4E75-80DF-BF873D9A8F5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0.08</c:v>
                </c:pt>
                <c:pt idx="2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B5-4E75-80DF-BF873D9A8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552-4988-95D8-7C23510352FF}"/>
              </c:ext>
            </c:extLst>
          </c:dPt>
          <c:dPt>
            <c:idx val="1"/>
            <c:bubble3D val="0"/>
            <c:spPr>
              <a:solidFill>
                <a:srgbClr val="00B7C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552-4988-95D8-7C23510352FF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552-4988-95D8-7C23510352FF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0.02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52-4988-95D8-7C2351035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East3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E6D-4719-AE2C-BB257FD1C16D}"/>
              </c:ext>
            </c:extLst>
          </c:dPt>
          <c:dPt>
            <c:idx val="1"/>
            <c:bubble3D val="0"/>
            <c:spPr>
              <a:solidFill>
                <a:srgbClr val="FFFFFF">
                  <a:lumMod val="65000"/>
                </a:srgb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E6D-4719-AE2C-BB257FD1C16D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E6D-4719-AE2C-BB257FD1C16D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0.02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6D-4719-AE2C-BB257FD1C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52529869741906"/>
          <c:y val="0.13999289075459562"/>
          <c:w val="0.73046574475601012"/>
          <c:h val="0.834913414568576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Rendszeres használója vagyok</c:v>
                </c:pt>
              </c:strCache>
            </c:strRef>
          </c:tx>
          <c:spPr>
            <a:solidFill>
              <a:srgbClr val="7CA24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Sheet1!$A$2:$A$37</c:f>
              <c:strCache>
                <c:ptCount val="34"/>
                <c:pt idx="0">
                  <c:v>Netflix</c:v>
                </c:pt>
                <c:pt idx="3">
                  <c:v>HBO Go</c:v>
                </c:pt>
                <c:pt idx="6">
                  <c:v>Disney+</c:v>
                </c:pt>
                <c:pt idx="9">
                  <c:v>M4Sport</c:v>
                </c:pt>
                <c:pt idx="12">
                  <c:v>RTL+</c:v>
                </c:pt>
                <c:pt idx="15">
                  <c:v>Telekom TV Go</c:v>
                </c:pt>
                <c:pt idx="18">
                  <c:v>TV2 Play</c:v>
                </c:pt>
                <c:pt idx="21">
                  <c:v>SkyShowtime</c:v>
                </c:pt>
                <c:pt idx="24">
                  <c:v>Amazon Prime</c:v>
                </c:pt>
                <c:pt idx="27">
                  <c:v>Vodafone TV</c:v>
                </c:pt>
                <c:pt idx="30">
                  <c:v>Mediaklikk</c:v>
                </c:pt>
                <c:pt idx="33">
                  <c:v>Apple TV+</c:v>
                </c:pt>
              </c:strCache>
            </c:strRef>
          </c:cat>
          <c:val>
            <c:numRef>
              <c:f>Sheet1!$B$2:$B$37</c:f>
              <c:numCache>
                <c:formatCode>###0</c:formatCode>
                <c:ptCount val="36"/>
                <c:pt idx="0">
                  <c:v>52.571204863134348</c:v>
                </c:pt>
                <c:pt idx="1">
                  <c:v>31.044404271706487</c:v>
                </c:pt>
                <c:pt idx="2">
                  <c:v>5.922758425688305</c:v>
                </c:pt>
                <c:pt idx="3">
                  <c:v>33.595807924714137</c:v>
                </c:pt>
                <c:pt idx="4">
                  <c:v>22.870754393363306</c:v>
                </c:pt>
                <c:pt idx="5">
                  <c:v>8.4455107212076825</c:v>
                </c:pt>
                <c:pt idx="6">
                  <c:v>30.932527047209806</c:v>
                </c:pt>
                <c:pt idx="9">
                  <c:v>17.935925083239177</c:v>
                </c:pt>
                <c:pt idx="12">
                  <c:v>16.90862846698457</c:v>
                </c:pt>
                <c:pt idx="13">
                  <c:v>21.628293446721749</c:v>
                </c:pt>
                <c:pt idx="14">
                  <c:v>23.878412643903246</c:v>
                </c:pt>
                <c:pt idx="15">
                  <c:v>9.8243628175589883</c:v>
                </c:pt>
                <c:pt idx="16">
                  <c:v>9.9935873551861434</c:v>
                </c:pt>
                <c:pt idx="17">
                  <c:v>7.0769381093006025</c:v>
                </c:pt>
                <c:pt idx="18">
                  <c:v>9.3723213893691941</c:v>
                </c:pt>
                <c:pt idx="19">
                  <c:v>6.2174502139865071</c:v>
                </c:pt>
                <c:pt idx="20">
                  <c:v>6.7048766491606706</c:v>
                </c:pt>
                <c:pt idx="21">
                  <c:v>8.3476798300008461</c:v>
                </c:pt>
                <c:pt idx="24">
                  <c:v>7.9473111927881268</c:v>
                </c:pt>
                <c:pt idx="25">
                  <c:v>4.4744587477729674</c:v>
                </c:pt>
                <c:pt idx="27">
                  <c:v>7.5978817312027447</c:v>
                </c:pt>
                <c:pt idx="30">
                  <c:v>7.1338968594987744</c:v>
                </c:pt>
                <c:pt idx="31">
                  <c:v>9.368099300856354</c:v>
                </c:pt>
                <c:pt idx="32">
                  <c:v>9.7952369984149144</c:v>
                </c:pt>
                <c:pt idx="33">
                  <c:v>5.1189925206546656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9-4195-9835-21DB2CCD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Kipróbáltam már egyszer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Sheet1!$A$2:$A$37</c:f>
              <c:strCache>
                <c:ptCount val="34"/>
                <c:pt idx="0">
                  <c:v>Netflix</c:v>
                </c:pt>
                <c:pt idx="3">
                  <c:v>HBO Go</c:v>
                </c:pt>
                <c:pt idx="6">
                  <c:v>Disney+</c:v>
                </c:pt>
                <c:pt idx="9">
                  <c:v>M4Sport</c:v>
                </c:pt>
                <c:pt idx="12">
                  <c:v>RTL+</c:v>
                </c:pt>
                <c:pt idx="15">
                  <c:v>Telekom TV Go</c:v>
                </c:pt>
                <c:pt idx="18">
                  <c:v>TV2 Play</c:v>
                </c:pt>
                <c:pt idx="21">
                  <c:v>SkyShowtime</c:v>
                </c:pt>
                <c:pt idx="24">
                  <c:v>Amazon Prime</c:v>
                </c:pt>
                <c:pt idx="27">
                  <c:v>Vodafone TV</c:v>
                </c:pt>
                <c:pt idx="30">
                  <c:v>Mediaklikk</c:v>
                </c:pt>
                <c:pt idx="33">
                  <c:v>Apple TV+</c:v>
                </c:pt>
              </c:strCache>
            </c:strRef>
          </c:cat>
          <c:val>
            <c:numRef>
              <c:f>Sheet1!$C$2:$C$37</c:f>
              <c:numCache>
                <c:formatCode>###0</c:formatCode>
                <c:ptCount val="36"/>
                <c:pt idx="0">
                  <c:v>23.98899387577238</c:v>
                </c:pt>
                <c:pt idx="1">
                  <c:v>27.378388022817727</c:v>
                </c:pt>
                <c:pt idx="2">
                  <c:v>14.347227866272933</c:v>
                </c:pt>
                <c:pt idx="3">
                  <c:v>25.084057732342767</c:v>
                </c:pt>
                <c:pt idx="4">
                  <c:v>31.003644237496797</c:v>
                </c:pt>
                <c:pt idx="5">
                  <c:v>16.081915713362037</c:v>
                </c:pt>
                <c:pt idx="6">
                  <c:v>21.09092509772227</c:v>
                </c:pt>
                <c:pt idx="9">
                  <c:v>19.571757901756285</c:v>
                </c:pt>
                <c:pt idx="12">
                  <c:v>31.158070105902596</c:v>
                </c:pt>
                <c:pt idx="13">
                  <c:v>37.649883404131593</c:v>
                </c:pt>
                <c:pt idx="14">
                  <c:v>34.348115810058047</c:v>
                </c:pt>
                <c:pt idx="15">
                  <c:v>18.334458468866988</c:v>
                </c:pt>
                <c:pt idx="16">
                  <c:v>16.232654613471247</c:v>
                </c:pt>
                <c:pt idx="17">
                  <c:v>13.679389536449188</c:v>
                </c:pt>
                <c:pt idx="18">
                  <c:v>22.35183272171588</c:v>
                </c:pt>
                <c:pt idx="19">
                  <c:v>16.842598572776541</c:v>
                </c:pt>
                <c:pt idx="20">
                  <c:v>20.25249580973475</c:v>
                </c:pt>
                <c:pt idx="21">
                  <c:v>13.239920179357552</c:v>
                </c:pt>
                <c:pt idx="24">
                  <c:v>16.982259315619977</c:v>
                </c:pt>
                <c:pt idx="25">
                  <c:v>10.240734944762453</c:v>
                </c:pt>
                <c:pt idx="27">
                  <c:v>9.7675879236244771</c:v>
                </c:pt>
                <c:pt idx="30">
                  <c:v>17.728196613587908</c:v>
                </c:pt>
                <c:pt idx="31">
                  <c:v>18.858591744728916</c:v>
                </c:pt>
                <c:pt idx="32">
                  <c:v>15.23147522383497</c:v>
                </c:pt>
                <c:pt idx="33">
                  <c:v>16.431627101566189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9-4195-9835-21DB2CCD58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Hallottam róla, de soha nem használtam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Sheet1!$A$2:$A$37</c:f>
              <c:strCache>
                <c:ptCount val="34"/>
                <c:pt idx="0">
                  <c:v>Netflix</c:v>
                </c:pt>
                <c:pt idx="3">
                  <c:v>HBO Go</c:v>
                </c:pt>
                <c:pt idx="6">
                  <c:v>Disney+</c:v>
                </c:pt>
                <c:pt idx="9">
                  <c:v>M4Sport</c:v>
                </c:pt>
                <c:pt idx="12">
                  <c:v>RTL+</c:v>
                </c:pt>
                <c:pt idx="15">
                  <c:v>Telekom TV Go</c:v>
                </c:pt>
                <c:pt idx="18">
                  <c:v>TV2 Play</c:v>
                </c:pt>
                <c:pt idx="21">
                  <c:v>SkyShowtime</c:v>
                </c:pt>
                <c:pt idx="24">
                  <c:v>Amazon Prime</c:v>
                </c:pt>
                <c:pt idx="27">
                  <c:v>Vodafone TV</c:v>
                </c:pt>
                <c:pt idx="30">
                  <c:v>Mediaklikk</c:v>
                </c:pt>
                <c:pt idx="33">
                  <c:v>Apple TV+</c:v>
                </c:pt>
              </c:strCache>
            </c:strRef>
          </c:cat>
          <c:val>
            <c:numRef>
              <c:f>Sheet1!$D$2:$D$37</c:f>
              <c:numCache>
                <c:formatCode>###0</c:formatCode>
                <c:ptCount val="36"/>
                <c:pt idx="0">
                  <c:v>20.458198675980938</c:v>
                </c:pt>
                <c:pt idx="1">
                  <c:v>37.265501644937252</c:v>
                </c:pt>
                <c:pt idx="2">
                  <c:v>61.188900652069968</c:v>
                </c:pt>
                <c:pt idx="3">
                  <c:v>36.775055740397406</c:v>
                </c:pt>
                <c:pt idx="4">
                  <c:v>40.645329268374319</c:v>
                </c:pt>
                <c:pt idx="5">
                  <c:v>53.290067368624271</c:v>
                </c:pt>
                <c:pt idx="6">
                  <c:v>42.452209342464428</c:v>
                </c:pt>
                <c:pt idx="9">
                  <c:v>41.407830620414266</c:v>
                </c:pt>
                <c:pt idx="12">
                  <c:v>45.023108426766179</c:v>
                </c:pt>
                <c:pt idx="13">
                  <c:v>32.445307854278504</c:v>
                </c:pt>
                <c:pt idx="14">
                  <c:v>33.025324666898243</c:v>
                </c:pt>
                <c:pt idx="15">
                  <c:v>47.970518806893715</c:v>
                </c:pt>
                <c:pt idx="16">
                  <c:v>48.430714946067802</c:v>
                </c:pt>
                <c:pt idx="17">
                  <c:v>53.32341277411976</c:v>
                </c:pt>
                <c:pt idx="18">
                  <c:v>46.031099864756342</c:v>
                </c:pt>
                <c:pt idx="19">
                  <c:v>44.945465926119738</c:v>
                </c:pt>
                <c:pt idx="20">
                  <c:v>45.614574751083424</c:v>
                </c:pt>
                <c:pt idx="21">
                  <c:v>47.535478425681177</c:v>
                </c:pt>
                <c:pt idx="24">
                  <c:v>57.270401679457272</c:v>
                </c:pt>
                <c:pt idx="25">
                  <c:v>60.10878795627972</c:v>
                </c:pt>
                <c:pt idx="27">
                  <c:v>47.263529127429244</c:v>
                </c:pt>
                <c:pt idx="30">
                  <c:v>37.013275933147142</c:v>
                </c:pt>
                <c:pt idx="31">
                  <c:v>34.087647214364139</c:v>
                </c:pt>
                <c:pt idx="32">
                  <c:v>37.541982273543908</c:v>
                </c:pt>
                <c:pt idx="33">
                  <c:v>54.592678108973303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19-4195-9835-21DB2CCD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Soha nem hallottam még róla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Sheet1!$A$2:$A$37</c:f>
              <c:strCache>
                <c:ptCount val="34"/>
                <c:pt idx="0">
                  <c:v>Netflix</c:v>
                </c:pt>
                <c:pt idx="3">
                  <c:v>HBO Go</c:v>
                </c:pt>
                <c:pt idx="6">
                  <c:v>Disney+</c:v>
                </c:pt>
                <c:pt idx="9">
                  <c:v>M4Sport</c:v>
                </c:pt>
                <c:pt idx="12">
                  <c:v>RTL+</c:v>
                </c:pt>
                <c:pt idx="15">
                  <c:v>Telekom TV Go</c:v>
                </c:pt>
                <c:pt idx="18">
                  <c:v>TV2 Play</c:v>
                </c:pt>
                <c:pt idx="21">
                  <c:v>SkyShowtime</c:v>
                </c:pt>
                <c:pt idx="24">
                  <c:v>Amazon Prime</c:v>
                </c:pt>
                <c:pt idx="27">
                  <c:v>Vodafone TV</c:v>
                </c:pt>
                <c:pt idx="30">
                  <c:v>Mediaklikk</c:v>
                </c:pt>
                <c:pt idx="33">
                  <c:v>Apple TV+</c:v>
                </c:pt>
              </c:strCache>
            </c:strRef>
          </c:cat>
          <c:val>
            <c:numRef>
              <c:f>Sheet1!$E$2:$E$37</c:f>
              <c:numCache>
                <c:formatCode>###0</c:formatCode>
                <c:ptCount val="36"/>
                <c:pt idx="0">
                  <c:v>2.9816025851120336</c:v>
                </c:pt>
                <c:pt idx="1">
                  <c:v>4.31170606053829</c:v>
                </c:pt>
                <c:pt idx="2">
                  <c:v>18.541113055968601</c:v>
                </c:pt>
                <c:pt idx="3">
                  <c:v>4.5450786025455718</c:v>
                </c:pt>
                <c:pt idx="4">
                  <c:v>5.4802721007653012</c:v>
                </c:pt>
                <c:pt idx="5">
                  <c:v>22.182506196805726</c:v>
                </c:pt>
                <c:pt idx="6">
                  <c:v>5.5243385126033075</c:v>
                </c:pt>
                <c:pt idx="9">
                  <c:v>21.084486394589977</c:v>
                </c:pt>
                <c:pt idx="12">
                  <c:v>6.9101930003465064</c:v>
                </c:pt>
                <c:pt idx="13">
                  <c:v>8.2765152948678384</c:v>
                </c:pt>
                <c:pt idx="14">
                  <c:v>8.7481468791402577</c:v>
                </c:pt>
                <c:pt idx="15">
                  <c:v>23.8706599066801</c:v>
                </c:pt>
                <c:pt idx="16">
                  <c:v>25.343043085274434</c:v>
                </c:pt>
                <c:pt idx="17">
                  <c:v>25.920259580130136</c:v>
                </c:pt>
                <c:pt idx="18">
                  <c:v>22.24474602415836</c:v>
                </c:pt>
                <c:pt idx="19">
                  <c:v>31.994485287116881</c:v>
                </c:pt>
                <c:pt idx="20">
                  <c:v>27.428052790020889</c:v>
                </c:pt>
                <c:pt idx="21">
                  <c:v>30.876921564960284</c:v>
                </c:pt>
                <c:pt idx="24">
                  <c:v>17.800027812134314</c:v>
                </c:pt>
                <c:pt idx="25">
                  <c:v>25.17601835118457</c:v>
                </c:pt>
                <c:pt idx="27">
                  <c:v>35.371001217743384</c:v>
                </c:pt>
                <c:pt idx="30">
                  <c:v>38.124630593766028</c:v>
                </c:pt>
                <c:pt idx="31">
                  <c:v>37.685661740050307</c:v>
                </c:pt>
                <c:pt idx="32">
                  <c:v>37.43130550420593</c:v>
                </c:pt>
                <c:pt idx="33">
                  <c:v>23.856702268805513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19-4195-9835-21DB2CCD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322930176"/>
        <c:axId val="322931712"/>
      </c:barChart>
      <c:catAx>
        <c:axId val="322930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22931712"/>
        <c:crosses val="autoZero"/>
        <c:auto val="1"/>
        <c:lblAlgn val="ctr"/>
        <c:lblOffset val="100"/>
        <c:noMultiLvlLbl val="0"/>
      </c:catAx>
      <c:valAx>
        <c:axId val="322931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2293017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9872624227969"/>
          <c:y val="3.1613241118919554E-3"/>
          <c:w val="0.86132047839598014"/>
          <c:h val="0.11305840932127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hu-HU" sz="9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52529869741906"/>
          <c:y val="0.13999289075459562"/>
          <c:w val="0.73046574475601012"/>
          <c:h val="0.834913414568576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Rendszeres használója vagyok</c:v>
                </c:pt>
              </c:strCache>
            </c:strRef>
          </c:tx>
          <c:spPr>
            <a:solidFill>
              <a:srgbClr val="7CA24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Sheet1!$A$2:$A$34</c:f>
              <c:strCache>
                <c:ptCount val="31"/>
                <c:pt idx="0">
                  <c:v>Mindig TV Go</c:v>
                </c:pt>
                <c:pt idx="3">
                  <c:v>Digi Online</c:v>
                </c:pt>
                <c:pt idx="6">
                  <c:v>Filmbox Plus</c:v>
                </c:pt>
                <c:pt idx="9">
                  <c:v>Eurosport Player</c:v>
                </c:pt>
                <c:pt idx="12">
                  <c:v>Viasat Play</c:v>
                </c:pt>
                <c:pt idx="15">
                  <c:v>AXN Now</c:v>
                </c:pt>
                <c:pt idx="18">
                  <c:v>Yettel My TV</c:v>
                </c:pt>
                <c:pt idx="21">
                  <c:v>Net4+</c:v>
                </c:pt>
                <c:pt idx="24">
                  <c:v>CineGo</c:v>
                </c:pt>
                <c:pt idx="27">
                  <c:v>Hayu</c:v>
                </c:pt>
                <c:pt idx="30">
                  <c:v>Filmio</c:v>
                </c:pt>
              </c:strCache>
            </c:strRef>
          </c:cat>
          <c:val>
            <c:numRef>
              <c:f>Sheet1!$B$2:$B$34</c:f>
              <c:numCache>
                <c:formatCode>###0</c:formatCode>
                <c:ptCount val="33"/>
                <c:pt idx="0">
                  <c:v>4.72106439451799</c:v>
                </c:pt>
                <c:pt idx="1">
                  <c:v>4.182568988430865</c:v>
                </c:pt>
                <c:pt idx="2">
                  <c:v>5.0067602312741348</c:v>
                </c:pt>
                <c:pt idx="3">
                  <c:v>4.5589531716562313</c:v>
                </c:pt>
                <c:pt idx="4">
                  <c:v>6.57006680993549</c:v>
                </c:pt>
                <c:pt idx="6">
                  <c:v>4.0314066034575742</c:v>
                </c:pt>
                <c:pt idx="9">
                  <c:v>3.7906924515102283</c:v>
                </c:pt>
                <c:pt idx="12">
                  <c:v>3.4328701206038281</c:v>
                </c:pt>
                <c:pt idx="13">
                  <c:v>4.9055398362163523</c:v>
                </c:pt>
                <c:pt idx="14">
                  <c:v>3.8266561203986824</c:v>
                </c:pt>
                <c:pt idx="15">
                  <c:v>3.2338742529524138</c:v>
                </c:pt>
                <c:pt idx="18">
                  <c:v>3.0860684607343223</c:v>
                </c:pt>
                <c:pt idx="19">
                  <c:v>5.8924222539574824</c:v>
                </c:pt>
                <c:pt idx="20">
                  <c:v>3.7626369510033486</c:v>
                </c:pt>
                <c:pt idx="21">
                  <c:v>2.5397381977744509</c:v>
                </c:pt>
                <c:pt idx="24">
                  <c:v>2.4614334227577777</c:v>
                </c:pt>
                <c:pt idx="25">
                  <c:v>3.1795027386325425</c:v>
                </c:pt>
                <c:pt idx="27">
                  <c:v>2.3909330259637951</c:v>
                </c:pt>
                <c:pt idx="30">
                  <c:v>2.3864714651375261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9-4195-9835-21DB2CCD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Kipróbáltam már egyszer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Sheet1!$A$2:$A$34</c:f>
              <c:strCache>
                <c:ptCount val="31"/>
                <c:pt idx="0">
                  <c:v>Mindig TV Go</c:v>
                </c:pt>
                <c:pt idx="3">
                  <c:v>Digi Online</c:v>
                </c:pt>
                <c:pt idx="6">
                  <c:v>Filmbox Plus</c:v>
                </c:pt>
                <c:pt idx="9">
                  <c:v>Eurosport Player</c:v>
                </c:pt>
                <c:pt idx="12">
                  <c:v>Viasat Play</c:v>
                </c:pt>
                <c:pt idx="15">
                  <c:v>AXN Now</c:v>
                </c:pt>
                <c:pt idx="18">
                  <c:v>Yettel My TV</c:v>
                </c:pt>
                <c:pt idx="21">
                  <c:v>Net4+</c:v>
                </c:pt>
                <c:pt idx="24">
                  <c:v>CineGo</c:v>
                </c:pt>
                <c:pt idx="27">
                  <c:v>Hayu</c:v>
                </c:pt>
                <c:pt idx="30">
                  <c:v>Filmio</c:v>
                </c:pt>
              </c:strCache>
            </c:strRef>
          </c:cat>
          <c:val>
            <c:numRef>
              <c:f>Sheet1!$C$2:$C$34</c:f>
              <c:numCache>
                <c:formatCode>###0</c:formatCode>
                <c:ptCount val="33"/>
                <c:pt idx="0">
                  <c:v>14.792859892582827</c:v>
                </c:pt>
                <c:pt idx="1">
                  <c:v>12.811280434967623</c:v>
                </c:pt>
                <c:pt idx="2">
                  <c:v>11.631067079755326</c:v>
                </c:pt>
                <c:pt idx="3">
                  <c:v>12.05845339459767</c:v>
                </c:pt>
                <c:pt idx="4">
                  <c:v>11.976654594845229</c:v>
                </c:pt>
                <c:pt idx="6">
                  <c:v>10.700640962252676</c:v>
                </c:pt>
                <c:pt idx="9">
                  <c:v>8.5299066978031117</c:v>
                </c:pt>
                <c:pt idx="12">
                  <c:v>10.983513998872253</c:v>
                </c:pt>
                <c:pt idx="13">
                  <c:v>9.0174473192100972</c:v>
                </c:pt>
                <c:pt idx="14">
                  <c:v>11.655185834249021</c:v>
                </c:pt>
                <c:pt idx="15">
                  <c:v>10.817561614229732</c:v>
                </c:pt>
                <c:pt idx="18">
                  <c:v>9.458529455701564</c:v>
                </c:pt>
                <c:pt idx="19">
                  <c:v>13.098004742337436</c:v>
                </c:pt>
                <c:pt idx="20">
                  <c:v>12.914668852216524</c:v>
                </c:pt>
                <c:pt idx="21">
                  <c:v>8.4156540461221141</c:v>
                </c:pt>
                <c:pt idx="24">
                  <c:v>6.2330825207157456</c:v>
                </c:pt>
                <c:pt idx="25">
                  <c:v>4.028446271999532</c:v>
                </c:pt>
                <c:pt idx="27">
                  <c:v>5.012682401500256</c:v>
                </c:pt>
                <c:pt idx="30">
                  <c:v>7.6496028294771872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9-4195-9835-21DB2CCD58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Hallottam róla, de soha nem használtam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Sheet1!$A$2:$A$34</c:f>
              <c:strCache>
                <c:ptCount val="31"/>
                <c:pt idx="0">
                  <c:v>Mindig TV Go</c:v>
                </c:pt>
                <c:pt idx="3">
                  <c:v>Digi Online</c:v>
                </c:pt>
                <c:pt idx="6">
                  <c:v>Filmbox Plus</c:v>
                </c:pt>
                <c:pt idx="9">
                  <c:v>Eurosport Player</c:v>
                </c:pt>
                <c:pt idx="12">
                  <c:v>Viasat Play</c:v>
                </c:pt>
                <c:pt idx="15">
                  <c:v>AXN Now</c:v>
                </c:pt>
                <c:pt idx="18">
                  <c:v>Yettel My TV</c:v>
                </c:pt>
                <c:pt idx="21">
                  <c:v>Net4+</c:v>
                </c:pt>
                <c:pt idx="24">
                  <c:v>CineGo</c:v>
                </c:pt>
                <c:pt idx="27">
                  <c:v>Hayu</c:v>
                </c:pt>
                <c:pt idx="30">
                  <c:v>Filmio</c:v>
                </c:pt>
              </c:strCache>
            </c:strRef>
          </c:cat>
          <c:val>
            <c:numRef>
              <c:f>Sheet1!$D$2:$D$34</c:f>
              <c:numCache>
                <c:formatCode>###0</c:formatCode>
                <c:ptCount val="33"/>
                <c:pt idx="0">
                  <c:v>57.115154216944553</c:v>
                </c:pt>
                <c:pt idx="1">
                  <c:v>52.050499081437188</c:v>
                </c:pt>
                <c:pt idx="2">
                  <c:v>54.88542669093264</c:v>
                </c:pt>
                <c:pt idx="3">
                  <c:v>53.229930727150666</c:v>
                </c:pt>
                <c:pt idx="4">
                  <c:v>51.268066686680079</c:v>
                </c:pt>
                <c:pt idx="6">
                  <c:v>47.315361737043439</c:v>
                </c:pt>
                <c:pt idx="9">
                  <c:v>38.981747395162905</c:v>
                </c:pt>
                <c:pt idx="12">
                  <c:v>42.780186135612539</c:v>
                </c:pt>
                <c:pt idx="13">
                  <c:v>41.152802442046813</c:v>
                </c:pt>
                <c:pt idx="14">
                  <c:v>42.632805188619614</c:v>
                </c:pt>
                <c:pt idx="15">
                  <c:v>43.949720255434222</c:v>
                </c:pt>
                <c:pt idx="18">
                  <c:v>41.337524660169542</c:v>
                </c:pt>
                <c:pt idx="19">
                  <c:v>45.246003155026635</c:v>
                </c:pt>
                <c:pt idx="20">
                  <c:v>49.956987596116868</c:v>
                </c:pt>
                <c:pt idx="21">
                  <c:v>28.65709629281865</c:v>
                </c:pt>
                <c:pt idx="24">
                  <c:v>28.947999867326651</c:v>
                </c:pt>
                <c:pt idx="25">
                  <c:v>34.380167792873671</c:v>
                </c:pt>
                <c:pt idx="27">
                  <c:v>24.651274529031632</c:v>
                </c:pt>
                <c:pt idx="30">
                  <c:v>32.301794466148671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19-4195-9835-21DB2CCD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Soha nem hallottam még róla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Sheet1!$A$2:$A$34</c:f>
              <c:strCache>
                <c:ptCount val="31"/>
                <c:pt idx="0">
                  <c:v>Mindig TV Go</c:v>
                </c:pt>
                <c:pt idx="3">
                  <c:v>Digi Online</c:v>
                </c:pt>
                <c:pt idx="6">
                  <c:v>Filmbox Plus</c:v>
                </c:pt>
                <c:pt idx="9">
                  <c:v>Eurosport Player</c:v>
                </c:pt>
                <c:pt idx="12">
                  <c:v>Viasat Play</c:v>
                </c:pt>
                <c:pt idx="15">
                  <c:v>AXN Now</c:v>
                </c:pt>
                <c:pt idx="18">
                  <c:v>Yettel My TV</c:v>
                </c:pt>
                <c:pt idx="21">
                  <c:v>Net4+</c:v>
                </c:pt>
                <c:pt idx="24">
                  <c:v>CineGo</c:v>
                </c:pt>
                <c:pt idx="27">
                  <c:v>Hayu</c:v>
                </c:pt>
                <c:pt idx="30">
                  <c:v>Filmio</c:v>
                </c:pt>
              </c:strCache>
            </c:strRef>
          </c:cat>
          <c:val>
            <c:numRef>
              <c:f>Sheet1!$E$2:$E$34</c:f>
              <c:numCache>
                <c:formatCode>###0</c:formatCode>
                <c:ptCount val="33"/>
                <c:pt idx="0">
                  <c:v>23.370921495954256</c:v>
                </c:pt>
                <c:pt idx="1">
                  <c:v>30.955651495164062</c:v>
                </c:pt>
                <c:pt idx="2">
                  <c:v>28.476745998037583</c:v>
                </c:pt>
                <c:pt idx="3">
                  <c:v>30.152662706595219</c:v>
                </c:pt>
                <c:pt idx="4">
                  <c:v>30.185211908538879</c:v>
                </c:pt>
                <c:pt idx="6">
                  <c:v>37.952590697246208</c:v>
                </c:pt>
                <c:pt idx="9">
                  <c:v>48.697653455523628</c:v>
                </c:pt>
                <c:pt idx="12">
                  <c:v>42.803429744911256</c:v>
                </c:pt>
                <c:pt idx="13">
                  <c:v>44.924210402526363</c:v>
                </c:pt>
                <c:pt idx="14">
                  <c:v>41.885352856732318</c:v>
                </c:pt>
                <c:pt idx="15">
                  <c:v>41.998843877383514</c:v>
                </c:pt>
                <c:pt idx="18">
                  <c:v>46.117877423394432</c:v>
                </c:pt>
                <c:pt idx="19">
                  <c:v>35.763569848678145</c:v>
                </c:pt>
                <c:pt idx="20">
                  <c:v>33.36570660066289</c:v>
                </c:pt>
                <c:pt idx="21">
                  <c:v>60.387511463284469</c:v>
                </c:pt>
                <c:pt idx="24">
                  <c:v>62.357484189199553</c:v>
                </c:pt>
                <c:pt idx="25">
                  <c:v>58.411883196493918</c:v>
                </c:pt>
                <c:pt idx="27">
                  <c:v>67.945110043503959</c:v>
                </c:pt>
                <c:pt idx="30">
                  <c:v>57.662131239236345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19-4195-9835-21DB2CCD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322930176"/>
        <c:axId val="322931712"/>
      </c:barChart>
      <c:catAx>
        <c:axId val="322930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22931712"/>
        <c:crosses val="autoZero"/>
        <c:auto val="1"/>
        <c:lblAlgn val="ctr"/>
        <c:lblOffset val="100"/>
        <c:noMultiLvlLbl val="0"/>
      </c:catAx>
      <c:valAx>
        <c:axId val="322931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2293017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9872624227969"/>
          <c:y val="3.1613241118919554E-3"/>
          <c:w val="0.86132047839598014"/>
          <c:h val="0.11305840932127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hu-HU" sz="9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16"/>
          <c:y val="0.18429945406208956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16D-4AD4-8773-F23EA8E38C3D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16D-4AD4-8773-F23EA8E38C3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6D-4AD4-8773-F23EA8E38C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41A-4A18-91EB-BC2AC909CE2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41A-4A18-91EB-BC2AC909CE2D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41A-4A18-91EB-BC2AC909CE2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1A-4A18-91EB-BC2AC909CE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2-5E14-4380-ADC2-16E1F39F5440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1-5E14-4380-ADC2-16E1F39F544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4-4380-ADC2-16E1F39F54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B7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B98-4683-967F-3D454534057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B98-4683-967F-3D4545340574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3B98-4683-967F-3D454534057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98-4683-967F-3D45453405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00B7C0"/>
              </a:solidFill>
            </c:spPr>
            <c:extLst>
              <c:ext xmlns:c16="http://schemas.microsoft.com/office/drawing/2014/chart" uri="{C3380CC4-5D6E-409C-BE32-E72D297353CC}">
                <c16:uniqueId val="{00000001-96E9-4C26-8529-0E7130484D8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3-96E9-4C26-8529-0E7130484D8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9-4C26-8529-0E7130484D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BB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5C7-4734-8563-DB40701B745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5C7-4734-8563-DB40701B7452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5C7-4734-8563-DB40701B745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C7-4734-8563-DB40701B74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Column12</c:v>
                </c:pt>
              </c:strCache>
            </c:strRef>
          </c:tx>
          <c:spPr>
            <a:solidFill>
              <a:srgbClr val="FBB040"/>
            </a:solidFill>
          </c:spPr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1-CFF6-443D-8923-1178D9268F7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CFF6-443D-8923-1178D9268F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FBB040"/>
              </a:solidFill>
            </c:spPr>
            <c:extLst>
              <c:ext xmlns:c16="http://schemas.microsoft.com/office/drawing/2014/chart" uri="{C3380CC4-5D6E-409C-BE32-E72D297353CC}">
                <c16:uniqueId val="{00000004-CFF6-443D-8923-1178D9268F7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3-CFF6-443D-8923-1178D9268F7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F6-443D-8923-1178D9268F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Column13</c:v>
                </c:pt>
              </c:strCache>
            </c:strRef>
          </c:tx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C-9F70-49E1-AE7D-6090AEF6CCB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FBB040"/>
              </a:solidFill>
            </c:spPr>
            <c:extLst>
              <c:ext xmlns:c16="http://schemas.microsoft.com/office/drawing/2014/chart" uri="{C3380CC4-5D6E-409C-BE32-E72D297353CC}">
                <c16:uniqueId val="{0000000E-9F70-49E1-AE7D-6090AEF6CCB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F-9F70-49E1-AE7D-6090AEF6CCB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Sheet1!$F$2:$F$3</c:f>
              <c:numCache>
                <c:formatCode>0</c:formatCode>
                <c:ptCount val="2"/>
                <c:pt idx="0">
                  <c:v>75.32738398646363</c:v>
                </c:pt>
                <c:pt idx="1">
                  <c:v>24.672616013536043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F70-49E1-AE7D-6090AEF6CC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49998718091151"/>
          <c:y val="5.9734502313737406E-2"/>
          <c:w val="0.65848261154855647"/>
          <c:h val="0.746176733712511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 is használom</c:v>
                </c:pt>
              </c:strCache>
            </c:strRef>
          </c:tx>
          <c:spPr>
            <a:solidFill>
              <a:srgbClr val="7CA24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3"/>
                <c:pt idx="0">
                  <c:v>Asztali számítógép</c:v>
                </c:pt>
                <c:pt idx="3">
                  <c:v>Laptop vagy notebook</c:v>
                </c:pt>
                <c:pt idx="6">
                  <c:v>Mobiltelefon/okostelefon</c:v>
                </c:pt>
                <c:pt idx="9">
                  <c:v>Tablet /táblagép</c:v>
                </c:pt>
                <c:pt idx="12">
                  <c:v>TV/ Okos TV</c:v>
                </c:pt>
              </c:strCache>
            </c:strRef>
          </c:cat>
          <c:val>
            <c:numRef>
              <c:f>Sheet1!$B$2:$B$16</c:f>
              <c:numCache>
                <c:formatCode>###0</c:formatCode>
                <c:ptCount val="15"/>
                <c:pt idx="0">
                  <c:v>52.826074619372086</c:v>
                </c:pt>
                <c:pt idx="1">
                  <c:v>62.263313039556209</c:v>
                </c:pt>
                <c:pt idx="2">
                  <c:v>61.45822318197883</c:v>
                </c:pt>
                <c:pt idx="3">
                  <c:v>52.962054399825654</c:v>
                </c:pt>
                <c:pt idx="4">
                  <c:v>58.540062538454265</c:v>
                </c:pt>
                <c:pt idx="5">
                  <c:v>62.685032123026474</c:v>
                </c:pt>
                <c:pt idx="6">
                  <c:v>23.8240609308796</c:v>
                </c:pt>
                <c:pt idx="7">
                  <c:v>26.867764859272658</c:v>
                </c:pt>
                <c:pt idx="8">
                  <c:v>26.140881869870324</c:v>
                </c:pt>
                <c:pt idx="9">
                  <c:v>19.301754630606883</c:v>
                </c:pt>
                <c:pt idx="10">
                  <c:v>28.366802860950784</c:v>
                </c:pt>
                <c:pt idx="11">
                  <c:v>29.723553793406698</c:v>
                </c:pt>
                <c:pt idx="12">
                  <c:v>13.170031815766519</c:v>
                </c:pt>
                <c:pt idx="13">
                  <c:v>16.063793921851687</c:v>
                </c:pt>
                <c:pt idx="14">
                  <c:v>17.9224428861422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C-4465-AF18-1C3729C36E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Kipróbáltam már, de jelenleg nem használom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3"/>
                <c:pt idx="0">
                  <c:v>Asztali számítógép</c:v>
                </c:pt>
                <c:pt idx="3">
                  <c:v>Laptop vagy notebook</c:v>
                </c:pt>
                <c:pt idx="6">
                  <c:v>Mobiltelefon/okostelefon</c:v>
                </c:pt>
                <c:pt idx="9">
                  <c:v>Tablet /táblagép</c:v>
                </c:pt>
                <c:pt idx="12">
                  <c:v>TV/ Okos TV</c:v>
                </c:pt>
              </c:strCache>
            </c:strRef>
          </c:cat>
          <c:val>
            <c:numRef>
              <c:f>Sheet1!$C$2:$C$16</c:f>
              <c:numCache>
                <c:formatCode>###0</c:formatCode>
                <c:ptCount val="15"/>
                <c:pt idx="0">
                  <c:v>9.6461439774235664</c:v>
                </c:pt>
                <c:pt idx="1">
                  <c:v>14.880267127860028</c:v>
                </c:pt>
                <c:pt idx="2">
                  <c:v>11.955592310407951</c:v>
                </c:pt>
                <c:pt idx="3">
                  <c:v>13.845789115223742</c:v>
                </c:pt>
                <c:pt idx="4">
                  <c:v>10.599439780939116</c:v>
                </c:pt>
                <c:pt idx="5">
                  <c:v>12.468487317733496</c:v>
                </c:pt>
                <c:pt idx="6">
                  <c:v>15.931610201276897</c:v>
                </c:pt>
                <c:pt idx="7">
                  <c:v>14.444307061887027</c:v>
                </c:pt>
                <c:pt idx="8">
                  <c:v>12.055592207867008</c:v>
                </c:pt>
                <c:pt idx="9">
                  <c:v>16.680644887018833</c:v>
                </c:pt>
                <c:pt idx="10">
                  <c:v>14.363979575172181</c:v>
                </c:pt>
                <c:pt idx="11">
                  <c:v>13.312328646152594</c:v>
                </c:pt>
                <c:pt idx="12">
                  <c:v>8.4258214425475284</c:v>
                </c:pt>
                <c:pt idx="13">
                  <c:v>6.5622896801277948</c:v>
                </c:pt>
                <c:pt idx="14">
                  <c:v>7.1700838259391189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5C-4465-AF18-1C3729C36E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Nem használom, de tervezem a jövoben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3"/>
                <c:pt idx="0">
                  <c:v>Asztali számítógép</c:v>
                </c:pt>
                <c:pt idx="3">
                  <c:v>Laptop vagy notebook</c:v>
                </c:pt>
                <c:pt idx="6">
                  <c:v>Mobiltelefon/okostelefon</c:v>
                </c:pt>
                <c:pt idx="9">
                  <c:v>Tablet /táblagép</c:v>
                </c:pt>
                <c:pt idx="12">
                  <c:v>TV/ Okos TV</c:v>
                </c:pt>
              </c:strCache>
            </c:strRef>
          </c:cat>
          <c:val>
            <c:numRef>
              <c:f>Sheet1!$D$2:$D$16</c:f>
              <c:numCache>
                <c:formatCode>###0</c:formatCode>
                <c:ptCount val="15"/>
                <c:pt idx="0">
                  <c:v>9.8369059368760983</c:v>
                </c:pt>
                <c:pt idx="1">
                  <c:v>7.457396542181864</c:v>
                </c:pt>
                <c:pt idx="2">
                  <c:v>12.123651263793164</c:v>
                </c:pt>
                <c:pt idx="3">
                  <c:v>10.223526916642561</c:v>
                </c:pt>
                <c:pt idx="4">
                  <c:v>10.317604935810158</c:v>
                </c:pt>
                <c:pt idx="5">
                  <c:v>10.954351279240687</c:v>
                </c:pt>
                <c:pt idx="6">
                  <c:v>15.777250796792503</c:v>
                </c:pt>
                <c:pt idx="7">
                  <c:v>18.158955054156905</c:v>
                </c:pt>
                <c:pt idx="8">
                  <c:v>23.415338610438909</c:v>
                </c:pt>
                <c:pt idx="9">
                  <c:v>18.174018791418021</c:v>
                </c:pt>
                <c:pt idx="10">
                  <c:v>15.961955026320988</c:v>
                </c:pt>
                <c:pt idx="11">
                  <c:v>20.44093613430573</c:v>
                </c:pt>
                <c:pt idx="12">
                  <c:v>14.896648712901412</c:v>
                </c:pt>
                <c:pt idx="13">
                  <c:v>20.12748251694515</c:v>
                </c:pt>
                <c:pt idx="14">
                  <c:v>25.283854440323537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5C-4465-AF18-1C3729C36E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Nem használom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3"/>
                <c:pt idx="0">
                  <c:v>Asztali számítógép</c:v>
                </c:pt>
                <c:pt idx="3">
                  <c:v>Laptop vagy notebook</c:v>
                </c:pt>
                <c:pt idx="6">
                  <c:v>Mobiltelefon/okostelefon</c:v>
                </c:pt>
                <c:pt idx="9">
                  <c:v>Tablet /táblagép</c:v>
                </c:pt>
                <c:pt idx="12">
                  <c:v>TV/ Okos TV</c:v>
                </c:pt>
              </c:strCache>
            </c:strRef>
          </c:cat>
          <c:val>
            <c:numRef>
              <c:f>Sheet1!$E$2:$E$16</c:f>
              <c:numCache>
                <c:formatCode>###0</c:formatCode>
                <c:ptCount val="15"/>
                <c:pt idx="0">
                  <c:v>27.69087546632824</c:v>
                </c:pt>
                <c:pt idx="1">
                  <c:v>15.399023290401823</c:v>
                </c:pt>
                <c:pt idx="2">
                  <c:v>14.462533243820049</c:v>
                </c:pt>
                <c:pt idx="3">
                  <c:v>22.968629568307644</c:v>
                </c:pt>
                <c:pt idx="4">
                  <c:v>20.542892744796728</c:v>
                </c:pt>
                <c:pt idx="5">
                  <c:v>13.892129279999581</c:v>
                </c:pt>
                <c:pt idx="6">
                  <c:v>44.467078071050878</c:v>
                </c:pt>
                <c:pt idx="7">
                  <c:v>40.528973024683559</c:v>
                </c:pt>
                <c:pt idx="8">
                  <c:v>38.388187311823955</c:v>
                </c:pt>
                <c:pt idx="9">
                  <c:v>45.843581690956384</c:v>
                </c:pt>
                <c:pt idx="10">
                  <c:v>41.307262537555964</c:v>
                </c:pt>
                <c:pt idx="11">
                  <c:v>36.523181426134919</c:v>
                </c:pt>
                <c:pt idx="12">
                  <c:v>63.507498028784504</c:v>
                </c:pt>
                <c:pt idx="13">
                  <c:v>57.246433881075419</c:v>
                </c:pt>
                <c:pt idx="14">
                  <c:v>49.623618847595154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5C-4465-AF18-1C3729C36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322930176"/>
        <c:axId val="322931712"/>
      </c:barChart>
      <c:catAx>
        <c:axId val="322930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u-HU" sz="800" b="0" i="0" u="none" strike="noStrike" kern="1200" cap="all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2931712"/>
        <c:crosses val="autoZero"/>
        <c:auto val="1"/>
        <c:lblAlgn val="ctr"/>
        <c:lblOffset val="100"/>
        <c:noMultiLvlLbl val="0"/>
      </c:catAx>
      <c:valAx>
        <c:axId val="322931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2293017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956874291583332"/>
          <c:w val="1"/>
          <c:h val="0.10900366792633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hu-HU" sz="9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60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2-4B6F-9F2A-9594C448E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60+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5CD-4F79-B576-B3DE1AE605D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5CD-4F79-B576-B3DE1AE605D7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95CD-4F79-B576-B3DE1AE605D7}"/>
              </c:ext>
            </c:extLst>
          </c:dPt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36.720852233699951</c:v>
                </c:pt>
                <c:pt idx="1">
                  <c:v>63.279147766300049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CD-4F79-B576-B3DE1AE605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36-59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8-95CD-4F79-B576-B3DE1AE605D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A-95CD-4F79-B576-B3DE1AE605D7}"/>
              </c:ext>
            </c:extLst>
          </c:dPt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23.36655100724909</c:v>
                </c:pt>
                <c:pt idx="1">
                  <c:v>76.633448992750914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5CD-4F79-B576-B3DE1AE605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21-35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D-95CD-4F79-B576-B3DE1AE605D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E-95CD-4F79-B576-B3DE1AE605D7}"/>
              </c:ext>
            </c:extLst>
          </c:dPt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22.540505628291651</c:v>
                </c:pt>
                <c:pt idx="1">
                  <c:v>77.459494371708345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CD-4F79-B576-B3DE1AE60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60+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B7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ECA-4DF0-A1B1-B1BBD859A30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ECA-4DF0-A1B1-B1BBD859A302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FECA-4DF0-A1B1-B1BBD859A30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63.279147766300049</c:v>
                </c:pt>
                <c:pt idx="1">
                  <c:v>36.720852233699951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CA-4DF0-A1B1-B1BBD859A3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36-59</c:v>
                </c:pt>
              </c:strCache>
            </c:strRef>
          </c:tx>
          <c:dPt>
            <c:idx val="0"/>
            <c:bubble3D val="0"/>
            <c:spPr>
              <a:solidFill>
                <a:srgbClr val="00B7C0"/>
              </a:solidFill>
            </c:spPr>
            <c:extLst>
              <c:ext xmlns:c16="http://schemas.microsoft.com/office/drawing/2014/chart" uri="{C3380CC4-5D6E-409C-BE32-E72D297353CC}">
                <c16:uniqueId val="{00000008-FECA-4DF0-A1B1-B1BBD859A30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A-FECA-4DF0-A1B1-B1BBD859A30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76.633448992750928</c:v>
                </c:pt>
                <c:pt idx="1">
                  <c:v>23.366551007249072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ECA-4DF0-A1B1-B1BBD859A3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21-35</c:v>
                </c:pt>
              </c:strCache>
            </c:strRef>
          </c:tx>
          <c:dPt>
            <c:idx val="0"/>
            <c:bubble3D val="0"/>
            <c:spPr>
              <a:solidFill>
                <a:srgbClr val="00B7C0"/>
              </a:solidFill>
            </c:spPr>
            <c:extLst>
              <c:ext xmlns:c16="http://schemas.microsoft.com/office/drawing/2014/chart" uri="{C3380CC4-5D6E-409C-BE32-E72D297353CC}">
                <c16:uniqueId val="{0000000D-FECA-4DF0-A1B1-B1BBD859A30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E-FECA-4DF0-A1B1-B1BBD859A30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77.459494371708161</c:v>
                </c:pt>
                <c:pt idx="1">
                  <c:v>22.540505628291839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CA-4DF0-A1B1-B1BBD859A3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BB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C9A-46EA-BB32-A657C4C3E82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C9A-46EA-BB32-A657C4C3E829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C9A-46EA-BB32-A657C4C3E82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9A-46EA-BB32-A657C4C3E8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Column12</c:v>
                </c:pt>
              </c:strCache>
            </c:strRef>
          </c:tx>
          <c:spPr>
            <a:solidFill>
              <a:srgbClr val="FBB040"/>
            </a:solidFill>
          </c:spPr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AC9A-46EA-BB32-A657C4C3E82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AC9A-46EA-BB32-A657C4C3E8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FBB040"/>
              </a:solidFill>
            </c:spPr>
            <c:extLst>
              <c:ext xmlns:c16="http://schemas.microsoft.com/office/drawing/2014/chart" uri="{C3380CC4-5D6E-409C-BE32-E72D297353CC}">
                <c16:uniqueId val="{0000000B-AC9A-46EA-BB32-A657C4C3E82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D-AC9A-46EA-BB32-A657C4C3E82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9A-46EA-BB32-A657C4C3E8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Column13</c:v>
                </c:pt>
              </c:strCache>
            </c:strRef>
          </c:tx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F-AC9A-46EA-BB32-A657C4C3E82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FBB040"/>
              </a:solidFill>
            </c:spPr>
            <c:extLst>
              <c:ext xmlns:c16="http://schemas.microsoft.com/office/drawing/2014/chart" uri="{C3380CC4-5D6E-409C-BE32-E72D297353CC}">
                <c16:uniqueId val="{00000011-AC9A-46EA-BB32-A657C4C3E82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13-AC9A-46EA-BB32-A657C4C3E82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Sheet1!$F$2:$F$3</c:f>
              <c:numCache>
                <c:formatCode>0</c:formatCode>
                <c:ptCount val="2"/>
                <c:pt idx="0">
                  <c:v>75.32738398646363</c:v>
                </c:pt>
                <c:pt idx="1">
                  <c:v>24.672616013536043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C9A-46EA-BB32-A657C4C3E8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49998718091151"/>
          <c:y val="5.9734502313737406E-2"/>
          <c:w val="0.65848261154855647"/>
          <c:h val="0.746176733712511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 is használom</c:v>
                </c:pt>
              </c:strCache>
            </c:strRef>
          </c:tx>
          <c:spPr>
            <a:solidFill>
              <a:srgbClr val="7CA24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Asztali számítógép 21-35</c:v>
                </c:pt>
                <c:pt idx="1">
                  <c:v>36-59</c:v>
                </c:pt>
                <c:pt idx="2">
                  <c:v>60+</c:v>
                </c:pt>
                <c:pt idx="3">
                  <c:v>Laptop vagy notebook 21-35</c:v>
                </c:pt>
                <c:pt idx="4">
                  <c:v>36-59</c:v>
                </c:pt>
                <c:pt idx="5">
                  <c:v>60+</c:v>
                </c:pt>
                <c:pt idx="6">
                  <c:v>Mobiltelefon/okostelefon 21-35</c:v>
                </c:pt>
                <c:pt idx="7">
                  <c:v>36-59</c:v>
                </c:pt>
                <c:pt idx="8">
                  <c:v>60+</c:v>
                </c:pt>
                <c:pt idx="9">
                  <c:v>Tablet /táblagép 21-35</c:v>
                </c:pt>
                <c:pt idx="10">
                  <c:v>36-59</c:v>
                </c:pt>
                <c:pt idx="11">
                  <c:v>60+</c:v>
                </c:pt>
                <c:pt idx="12">
                  <c:v>TV/ Okos TV 21-35</c:v>
                </c:pt>
                <c:pt idx="13">
                  <c:v>36-59</c:v>
                </c:pt>
                <c:pt idx="14">
                  <c:v>60+</c:v>
                </c:pt>
              </c:strCache>
            </c:strRef>
          </c:cat>
          <c:val>
            <c:numRef>
              <c:f>Sheet1!$B$2:$B$16</c:f>
              <c:numCache>
                <c:formatCode>###0</c:formatCode>
                <c:ptCount val="15"/>
                <c:pt idx="0">
                  <c:v>52.826074619372086</c:v>
                </c:pt>
                <c:pt idx="1">
                  <c:v>44.921579449132452</c:v>
                </c:pt>
                <c:pt idx="2">
                  <c:v>30.919076918380796</c:v>
                </c:pt>
                <c:pt idx="3">
                  <c:v>52.962054399825654</c:v>
                </c:pt>
                <c:pt idx="4">
                  <c:v>39.135297788127502</c:v>
                </c:pt>
                <c:pt idx="5">
                  <c:v>32.168774326562975</c:v>
                </c:pt>
                <c:pt idx="6">
                  <c:v>23.8240609308796</c:v>
                </c:pt>
                <c:pt idx="7">
                  <c:v>21.523735807843959</c:v>
                </c:pt>
                <c:pt idx="8">
                  <c:v>19.582922835917042</c:v>
                </c:pt>
                <c:pt idx="9">
                  <c:v>19.301754630606883</c:v>
                </c:pt>
                <c:pt idx="10">
                  <c:v>37.278098358358491</c:v>
                </c:pt>
                <c:pt idx="11">
                  <c:v>18.733897834626354</c:v>
                </c:pt>
                <c:pt idx="12">
                  <c:v>13.170031815766519</c:v>
                </c:pt>
                <c:pt idx="13">
                  <c:v>9.448873825652317</c:v>
                </c:pt>
                <c:pt idx="14">
                  <c:v>2.6731414781124485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C-4465-AF18-1C3729C36E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Kipróbáltam már, de jelenleg nem használom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Asztali számítógép 21-35</c:v>
                </c:pt>
                <c:pt idx="1">
                  <c:v>36-59</c:v>
                </c:pt>
                <c:pt idx="2">
                  <c:v>60+</c:v>
                </c:pt>
                <c:pt idx="3">
                  <c:v>Laptop vagy notebook 21-35</c:v>
                </c:pt>
                <c:pt idx="4">
                  <c:v>36-59</c:v>
                </c:pt>
                <c:pt idx="5">
                  <c:v>60+</c:v>
                </c:pt>
                <c:pt idx="6">
                  <c:v>Mobiltelefon/okostelefon 21-35</c:v>
                </c:pt>
                <c:pt idx="7">
                  <c:v>36-59</c:v>
                </c:pt>
                <c:pt idx="8">
                  <c:v>60+</c:v>
                </c:pt>
                <c:pt idx="9">
                  <c:v>Tablet /táblagép 21-35</c:v>
                </c:pt>
                <c:pt idx="10">
                  <c:v>36-59</c:v>
                </c:pt>
                <c:pt idx="11">
                  <c:v>60+</c:v>
                </c:pt>
                <c:pt idx="12">
                  <c:v>TV/ Okos TV 21-35</c:v>
                </c:pt>
                <c:pt idx="13">
                  <c:v>36-59</c:v>
                </c:pt>
                <c:pt idx="14">
                  <c:v>60+</c:v>
                </c:pt>
              </c:strCache>
            </c:strRef>
          </c:cat>
          <c:val>
            <c:numRef>
              <c:f>Sheet1!$C$2:$C$16</c:f>
              <c:numCache>
                <c:formatCode>###0</c:formatCode>
                <c:ptCount val="15"/>
                <c:pt idx="0">
                  <c:v>9.6461439774235664</c:v>
                </c:pt>
                <c:pt idx="1">
                  <c:v>9.7158207336925564</c:v>
                </c:pt>
                <c:pt idx="2">
                  <c:v>5.5146692374004092</c:v>
                </c:pt>
                <c:pt idx="3">
                  <c:v>13.845789115223742</c:v>
                </c:pt>
                <c:pt idx="4">
                  <c:v>11.850326266424746</c:v>
                </c:pt>
                <c:pt idx="5">
                  <c:v>7.792654149558607</c:v>
                </c:pt>
                <c:pt idx="6">
                  <c:v>15.931610201276897</c:v>
                </c:pt>
                <c:pt idx="7">
                  <c:v>11.085536751124188</c:v>
                </c:pt>
                <c:pt idx="8">
                  <c:v>5.621144881523656</c:v>
                </c:pt>
                <c:pt idx="9">
                  <c:v>16.680644887018833</c:v>
                </c:pt>
                <c:pt idx="10">
                  <c:v>9.4691392988351026</c:v>
                </c:pt>
                <c:pt idx="11">
                  <c:v>9.2375266895633246</c:v>
                </c:pt>
                <c:pt idx="12">
                  <c:v>8.4258214425475284</c:v>
                </c:pt>
                <c:pt idx="13">
                  <c:v>4.9552543305674401</c:v>
                </c:pt>
                <c:pt idx="14">
                  <c:v>9.8675572923810257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5C-4465-AF18-1C3729C36E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Nem használom, de tervezem a jövoben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Asztali számítógép 21-35</c:v>
                </c:pt>
                <c:pt idx="1">
                  <c:v>36-59</c:v>
                </c:pt>
                <c:pt idx="2">
                  <c:v>60+</c:v>
                </c:pt>
                <c:pt idx="3">
                  <c:v>Laptop vagy notebook 21-35</c:v>
                </c:pt>
                <c:pt idx="4">
                  <c:v>36-59</c:v>
                </c:pt>
                <c:pt idx="5">
                  <c:v>60+</c:v>
                </c:pt>
                <c:pt idx="6">
                  <c:v>Mobiltelefon/okostelefon 21-35</c:v>
                </c:pt>
                <c:pt idx="7">
                  <c:v>36-59</c:v>
                </c:pt>
                <c:pt idx="8">
                  <c:v>60+</c:v>
                </c:pt>
                <c:pt idx="9">
                  <c:v>Tablet /táblagép 21-35</c:v>
                </c:pt>
                <c:pt idx="10">
                  <c:v>36-59</c:v>
                </c:pt>
                <c:pt idx="11">
                  <c:v>60+</c:v>
                </c:pt>
                <c:pt idx="12">
                  <c:v>TV/ Okos TV 21-35</c:v>
                </c:pt>
                <c:pt idx="13">
                  <c:v>36-59</c:v>
                </c:pt>
                <c:pt idx="14">
                  <c:v>60+</c:v>
                </c:pt>
              </c:strCache>
            </c:strRef>
          </c:cat>
          <c:val>
            <c:numRef>
              <c:f>Sheet1!$D$2:$D$16</c:f>
              <c:numCache>
                <c:formatCode>###0</c:formatCode>
                <c:ptCount val="15"/>
                <c:pt idx="0">
                  <c:v>9.8369059368760983</c:v>
                </c:pt>
                <c:pt idx="1">
                  <c:v>5.2007058906792709</c:v>
                </c:pt>
                <c:pt idx="2">
                  <c:v>2.3833736890493982</c:v>
                </c:pt>
                <c:pt idx="3">
                  <c:v>10.223526916642561</c:v>
                </c:pt>
                <c:pt idx="4">
                  <c:v>6.9318815580270119</c:v>
                </c:pt>
                <c:pt idx="5">
                  <c:v>6.3618799730215958</c:v>
                </c:pt>
                <c:pt idx="6">
                  <c:v>15.777250796792503</c:v>
                </c:pt>
                <c:pt idx="7">
                  <c:v>12.100434933720114</c:v>
                </c:pt>
                <c:pt idx="8">
                  <c:v>10.77184972051602</c:v>
                </c:pt>
                <c:pt idx="9">
                  <c:v>18.174018791418021</c:v>
                </c:pt>
                <c:pt idx="10">
                  <c:v>10.190493229722696</c:v>
                </c:pt>
                <c:pt idx="11">
                  <c:v>13.262458951365911</c:v>
                </c:pt>
                <c:pt idx="12">
                  <c:v>14.896648712901412</c:v>
                </c:pt>
                <c:pt idx="13">
                  <c:v>12.794834089352969</c:v>
                </c:pt>
                <c:pt idx="14">
                  <c:v>8.0796839824126288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5C-4465-AF18-1C3729C36E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Nem használom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Asztali számítógép 21-35</c:v>
                </c:pt>
                <c:pt idx="1">
                  <c:v>36-59</c:v>
                </c:pt>
                <c:pt idx="2">
                  <c:v>60+</c:v>
                </c:pt>
                <c:pt idx="3">
                  <c:v>Laptop vagy notebook 21-35</c:v>
                </c:pt>
                <c:pt idx="4">
                  <c:v>36-59</c:v>
                </c:pt>
                <c:pt idx="5">
                  <c:v>60+</c:v>
                </c:pt>
                <c:pt idx="6">
                  <c:v>Mobiltelefon/okostelefon 21-35</c:v>
                </c:pt>
                <c:pt idx="7">
                  <c:v>36-59</c:v>
                </c:pt>
                <c:pt idx="8">
                  <c:v>60+</c:v>
                </c:pt>
                <c:pt idx="9">
                  <c:v>Tablet /táblagép 21-35</c:v>
                </c:pt>
                <c:pt idx="10">
                  <c:v>36-59</c:v>
                </c:pt>
                <c:pt idx="11">
                  <c:v>60+</c:v>
                </c:pt>
                <c:pt idx="12">
                  <c:v>TV/ Okos TV 21-35</c:v>
                </c:pt>
                <c:pt idx="13">
                  <c:v>36-59</c:v>
                </c:pt>
                <c:pt idx="14">
                  <c:v>60+</c:v>
                </c:pt>
              </c:strCache>
            </c:strRef>
          </c:cat>
          <c:val>
            <c:numRef>
              <c:f>Sheet1!$E$2:$E$16</c:f>
              <c:numCache>
                <c:formatCode>###0</c:formatCode>
                <c:ptCount val="15"/>
                <c:pt idx="0">
                  <c:v>27.69087546632824</c:v>
                </c:pt>
                <c:pt idx="1">
                  <c:v>40.161893926495772</c:v>
                </c:pt>
                <c:pt idx="2">
                  <c:v>61.182880155169428</c:v>
                </c:pt>
                <c:pt idx="3">
                  <c:v>22.968629568307644</c:v>
                </c:pt>
                <c:pt idx="4">
                  <c:v>42.08249438742078</c:v>
                </c:pt>
                <c:pt idx="5">
                  <c:v>53.676691550856816</c:v>
                </c:pt>
                <c:pt idx="6">
                  <c:v>44.467078071050878</c:v>
                </c:pt>
                <c:pt idx="7">
                  <c:v>55.290292507311712</c:v>
                </c:pt>
                <c:pt idx="8">
                  <c:v>64.024082562043304</c:v>
                </c:pt>
                <c:pt idx="9">
                  <c:v>45.843581690956384</c:v>
                </c:pt>
                <c:pt idx="10">
                  <c:v>43.062269113083701</c:v>
                </c:pt>
                <c:pt idx="11">
                  <c:v>58.766116524444413</c:v>
                </c:pt>
                <c:pt idx="12">
                  <c:v>63.507498028784504</c:v>
                </c:pt>
                <c:pt idx="13">
                  <c:v>72.801037754427242</c:v>
                </c:pt>
                <c:pt idx="14">
                  <c:v>79.379617247093933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5C-4465-AF18-1C3729C36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322930176"/>
        <c:axId val="322931712"/>
      </c:barChart>
      <c:catAx>
        <c:axId val="322930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u-HU" sz="800" b="0" i="0" u="none" strike="noStrike" kern="1200" cap="all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2931712"/>
        <c:crosses val="autoZero"/>
        <c:auto val="1"/>
        <c:lblAlgn val="ctr"/>
        <c:lblOffset val="100"/>
        <c:noMultiLvlLbl val="0"/>
      </c:catAx>
      <c:valAx>
        <c:axId val="322931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2293017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956874291583332"/>
          <c:w val="1"/>
          <c:h val="0.10900366792633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hu-HU" sz="9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A-4786-BFC1-CF6C13956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30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2-417A-AE8D-C68FBF6EA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20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2-440A-9292-BD3F80A0B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B-4857-969D-7E4CD292A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D53-46AF-9604-84630736AC3E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D53-46AF-9604-84630736AC3E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D53-46AF-9604-84630736AC3E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0.42671853294193257</c:v>
                </c:pt>
                <c:pt idx="2">
                  <c:v>0.57328146705806748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53-46AF-9604-84630736A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4-462B-A538-94B40DA75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0-4E27-9562-A600630D1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0-43D7-B210-17E16AE17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70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8-4E3B-8D1D-5E9299D9C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70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8-415B-9772-305449AD6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60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C-4F10-A14B-51173895E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40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C-4641-B1FC-DC3D6BF97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2-4B6F-9F2A-9594C448E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A-4786-BFC1-CF6C13956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80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2-417A-AE8D-C68FBF6EA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718-45D1-A6E4-5741CF4F5E99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718-45D1-A6E4-5741CF4F5E99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718-45D1-A6E4-5741CF4F5E99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0.26030310760112219</c:v>
                </c:pt>
                <c:pt idx="2">
                  <c:v>0.73969689239887781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18-45D1-A6E4-5741CF4F5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40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2-440A-9292-BD3F80A0B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40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B-4857-969D-7E4CD292A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4-462B-A538-94B40DA75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0-4E27-9562-A600630D1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0-43D7-B210-17E16AE17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3-45F8-A337-EC30B4906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470272"/>
        <c:axId val="324471808"/>
      </c:barChart>
      <c:catAx>
        <c:axId val="324470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1808"/>
        <c:crosses val="autoZero"/>
        <c:auto val="1"/>
        <c:lblAlgn val="ctr"/>
        <c:lblOffset val="100"/>
        <c:noMultiLvlLbl val="0"/>
      </c:catAx>
      <c:valAx>
        <c:axId val="32447180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44702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Férfi</c:v>
                </c:pt>
              </c:strCache>
            </c:strRef>
          </c:tx>
          <c:spPr>
            <a:noFill/>
            <a:ln w="19050">
              <a:solidFill>
                <a:srgbClr val="00B7C0"/>
              </a:solidFill>
            </a:ln>
            <a:effectLst/>
          </c:spPr>
          <c:cat>
            <c:strRef>
              <c:f>Sheet1!$A$2:$A$26</c:f>
              <c:strCache>
                <c:ptCount val="25"/>
                <c:pt idx="0">
                  <c:v>Sorozatok, Filmek, mozi</c:v>
                </c:pt>
                <c:pt idx="1">
                  <c:v>Zene, lyrics</c:v>
                </c:pt>
                <c:pt idx="2">
                  <c:v>Utazás, világjárás, nyaralás</c:v>
                </c:pt>
                <c:pt idx="3">
                  <c:v>Gasztronomia, fözés</c:v>
                </c:pt>
                <c:pt idx="4">
                  <c:v>Kreativ hobbi, barkácsolás, kertészkedés</c:v>
                </c:pt>
                <c:pt idx="5">
                  <c:v>Munka, karrier</c:v>
                </c:pt>
                <c:pt idx="6">
                  <c:v>Tudomány, természet</c:v>
                </c:pt>
                <c:pt idx="7">
                  <c:v>Sportolás (mozgás, gyúrás, fitnesz stb.)</c:v>
                </c:pt>
                <c:pt idx="8">
                  <c:v>Számitogépes, konzolos, mobilos játékok</c:v>
                </c:pt>
                <c:pt idx="9">
                  <c:v>Technologia, informatika, hardverek, kütyük, okos eszközök</c:v>
                </c:pt>
                <c:pt idx="10">
                  <c:v>Gyerekek, gyereknevelés</c:v>
                </c:pt>
                <c:pt idx="11">
                  <c:v>Lakberendezés</c:v>
                </c:pt>
                <c:pt idx="12">
                  <c:v>Buli, szorakozás, koncert, fesztivál</c:v>
                </c:pt>
                <c:pt idx="13">
                  <c:v>Egészségmegörzés, wellness, fogyokúra</c:v>
                </c:pt>
                <c:pt idx="14">
                  <c:v>Szépség, divat</c:v>
                </c:pt>
                <c:pt idx="15">
                  <c:v>Párkapcsolati kérdések</c:v>
                </c:pt>
                <c:pt idx="16">
                  <c:v>Gazdaság</c:v>
                </c:pt>
                <c:pt idx="17">
                  <c:v>Tanulás, továbbtanulás, külföldön tanulás</c:v>
                </c:pt>
                <c:pt idx="18">
                  <c:v>Szinház, kultúra</c:v>
                </c:pt>
                <c:pt idx="19">
                  <c:v>Politika</c:v>
                </c:pt>
                <c:pt idx="20">
                  <c:v>Hazai és nemzetközi sportesemények, közvetitések nézése</c:v>
                </c:pt>
                <c:pt idx="21">
                  <c:v>Ezotéria</c:v>
                </c:pt>
                <c:pt idx="22">
                  <c:v>Online videótartalom készítése és közzététele</c:v>
                </c:pt>
                <c:pt idx="23">
                  <c:v>Bulvár, celebhirek</c:v>
                </c:pt>
                <c:pt idx="24">
                  <c:v>Egyéb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5"/>
                <c:pt idx="0">
                  <c:v>0.57633514115644058</c:v>
                </c:pt>
                <c:pt idx="1">
                  <c:v>0.42479783753929029</c:v>
                </c:pt>
                <c:pt idx="2">
                  <c:v>0.3867557481563072</c:v>
                </c:pt>
                <c:pt idx="3">
                  <c:v>0.30884024420343198</c:v>
                </c:pt>
                <c:pt idx="4">
                  <c:v>0.30324681706415868</c:v>
                </c:pt>
                <c:pt idx="5">
                  <c:v>0.39665404400463133</c:v>
                </c:pt>
                <c:pt idx="6">
                  <c:v>0.36732569570206453</c:v>
                </c:pt>
                <c:pt idx="7">
                  <c:v>0.37643107250665442</c:v>
                </c:pt>
                <c:pt idx="8">
                  <c:v>0.46277785673703248</c:v>
                </c:pt>
                <c:pt idx="9">
                  <c:v>0.43514670078586143</c:v>
                </c:pt>
                <c:pt idx="10">
                  <c:v>0.13392812348793967</c:v>
                </c:pt>
                <c:pt idx="11">
                  <c:v>0.19464142485606073</c:v>
                </c:pt>
                <c:pt idx="12">
                  <c:v>0.29151578438893927</c:v>
                </c:pt>
                <c:pt idx="13">
                  <c:v>0.18259696841908216</c:v>
                </c:pt>
                <c:pt idx="14">
                  <c:v>9.9458976058741128E-2</c:v>
                </c:pt>
                <c:pt idx="15">
                  <c:v>0.18390943918052391</c:v>
                </c:pt>
                <c:pt idx="16">
                  <c:v>0.31602437177427634</c:v>
                </c:pt>
                <c:pt idx="17">
                  <c:v>0.20537123174389513</c:v>
                </c:pt>
                <c:pt idx="18">
                  <c:v>0.14244668364337962</c:v>
                </c:pt>
                <c:pt idx="19">
                  <c:v>0.27383992968742271</c:v>
                </c:pt>
                <c:pt idx="20">
                  <c:v>0.18901589638006061</c:v>
                </c:pt>
                <c:pt idx="21">
                  <c:v>6.6782761785501341E-2</c:v>
                </c:pt>
                <c:pt idx="22">
                  <c:v>0.14345489520044821</c:v>
                </c:pt>
                <c:pt idx="23">
                  <c:v>7.7799105796535303E-2</c:v>
                </c:pt>
                <c:pt idx="24">
                  <c:v>3.6350208163461968E-2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Nő</c:v>
                </c:pt>
              </c:strCache>
            </c:strRef>
          </c:tx>
          <c:spPr>
            <a:noFill/>
            <a:ln w="19050">
              <a:solidFill>
                <a:srgbClr val="FF4343"/>
              </a:solidFill>
            </a:ln>
            <a:effectLst/>
          </c:spPr>
          <c:cat>
            <c:strRef>
              <c:f>Sheet1!$A$2:$A$26</c:f>
              <c:strCache>
                <c:ptCount val="25"/>
                <c:pt idx="0">
                  <c:v>Sorozatok, Filmek, mozi</c:v>
                </c:pt>
                <c:pt idx="1">
                  <c:v>Zene, lyrics</c:v>
                </c:pt>
                <c:pt idx="2">
                  <c:v>Utazás, világjárás, nyaralás</c:v>
                </c:pt>
                <c:pt idx="3">
                  <c:v>Gasztronomia, fözés</c:v>
                </c:pt>
                <c:pt idx="4">
                  <c:v>Kreativ hobbi, barkácsolás, kertészkedés</c:v>
                </c:pt>
                <c:pt idx="5">
                  <c:v>Munka, karrier</c:v>
                </c:pt>
                <c:pt idx="6">
                  <c:v>Tudomány, természet</c:v>
                </c:pt>
                <c:pt idx="7">
                  <c:v>Sportolás (mozgás, gyúrás, fitnesz stb.)</c:v>
                </c:pt>
                <c:pt idx="8">
                  <c:v>Számitogépes, konzolos, mobilos játékok</c:v>
                </c:pt>
                <c:pt idx="9">
                  <c:v>Technologia, informatika, hardverek, kütyük, okos eszközök</c:v>
                </c:pt>
                <c:pt idx="10">
                  <c:v>Gyerekek, gyereknevelés</c:v>
                </c:pt>
                <c:pt idx="11">
                  <c:v>Lakberendezés</c:v>
                </c:pt>
                <c:pt idx="12">
                  <c:v>Buli, szorakozás, koncert, fesztivál</c:v>
                </c:pt>
                <c:pt idx="13">
                  <c:v>Egészségmegörzés, wellness, fogyokúra</c:v>
                </c:pt>
                <c:pt idx="14">
                  <c:v>Szépség, divat</c:v>
                </c:pt>
                <c:pt idx="15">
                  <c:v>Párkapcsolati kérdések</c:v>
                </c:pt>
                <c:pt idx="16">
                  <c:v>Gazdaság</c:v>
                </c:pt>
                <c:pt idx="17">
                  <c:v>Tanulás, továbbtanulás, külföldön tanulás</c:v>
                </c:pt>
                <c:pt idx="18">
                  <c:v>Szinház, kultúra</c:v>
                </c:pt>
                <c:pt idx="19">
                  <c:v>Politika</c:v>
                </c:pt>
                <c:pt idx="20">
                  <c:v>Hazai és nemzetközi sportesemények, közvetitések nézése</c:v>
                </c:pt>
                <c:pt idx="21">
                  <c:v>Ezotéria</c:v>
                </c:pt>
                <c:pt idx="22">
                  <c:v>Online videótartalom készítése és közzététele</c:v>
                </c:pt>
                <c:pt idx="23">
                  <c:v>Bulvár, celebhirek</c:v>
                </c:pt>
                <c:pt idx="24">
                  <c:v>Egyéb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5"/>
                <c:pt idx="0">
                  <c:v>0.65239408558384637</c:v>
                </c:pt>
                <c:pt idx="1">
                  <c:v>0.47268657372329143</c:v>
                </c:pt>
                <c:pt idx="2">
                  <c:v>0.46868928073052607</c:v>
                </c:pt>
                <c:pt idx="3">
                  <c:v>0.54595037708442817</c:v>
                </c:pt>
                <c:pt idx="4">
                  <c:v>0.44573738968205778</c:v>
                </c:pt>
                <c:pt idx="5">
                  <c:v>0.32805233064623418</c:v>
                </c:pt>
                <c:pt idx="6">
                  <c:v>0.32983706703195331</c:v>
                </c:pt>
                <c:pt idx="7">
                  <c:v>0.28434631929589532</c:v>
                </c:pt>
                <c:pt idx="8">
                  <c:v>0.17140798451252176</c:v>
                </c:pt>
                <c:pt idx="9">
                  <c:v>0.1793068099122162</c:v>
                </c:pt>
                <c:pt idx="10">
                  <c:v>0.48692297695646752</c:v>
                </c:pt>
                <c:pt idx="11">
                  <c:v>0.41173075661267311</c:v>
                </c:pt>
                <c:pt idx="12">
                  <c:v>0.29016886332328828</c:v>
                </c:pt>
                <c:pt idx="13">
                  <c:v>0.36708541076469819</c:v>
                </c:pt>
                <c:pt idx="14">
                  <c:v>0.43816671212706554</c:v>
                </c:pt>
                <c:pt idx="15">
                  <c:v>0.33998252245207217</c:v>
                </c:pt>
                <c:pt idx="16">
                  <c:v>0.15648255575933243</c:v>
                </c:pt>
                <c:pt idx="17">
                  <c:v>0.24384009752519442</c:v>
                </c:pt>
                <c:pt idx="18">
                  <c:v>0.27167271698210449</c:v>
                </c:pt>
                <c:pt idx="19">
                  <c:v>8.8239054323446725E-2</c:v>
                </c:pt>
                <c:pt idx="20">
                  <c:v>9.2714295602902605E-2</c:v>
                </c:pt>
                <c:pt idx="21">
                  <c:v>0.20790223657272131</c:v>
                </c:pt>
                <c:pt idx="22">
                  <c:v>0.10371850030118597</c:v>
                </c:pt>
                <c:pt idx="23">
                  <c:v>0.14619796285311409</c:v>
                </c:pt>
                <c:pt idx="24">
                  <c:v>2.5442319042365762E-2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718528"/>
        <c:axId val="195748992"/>
      </c:radarChart>
      <c:catAx>
        <c:axId val="19571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15-21</c:v>
                </c:pt>
              </c:strCache>
            </c:strRef>
          </c:tx>
          <c:spPr>
            <a:noFill/>
            <a:ln w="19050">
              <a:solidFill>
                <a:srgbClr val="00B7C0"/>
              </a:solidFill>
            </a:ln>
            <a:effectLst/>
          </c:spPr>
          <c:cat>
            <c:strRef>
              <c:f>Sheet1!$A$2:$A$26</c:f>
              <c:strCache>
                <c:ptCount val="25"/>
                <c:pt idx="0">
                  <c:v>Sorozatok, Filmek, mozi</c:v>
                </c:pt>
                <c:pt idx="1">
                  <c:v>Zene, lyrics</c:v>
                </c:pt>
                <c:pt idx="2">
                  <c:v>Utazás, világjárás, nyaralás</c:v>
                </c:pt>
                <c:pt idx="3">
                  <c:v>Gasztronomia, fözés</c:v>
                </c:pt>
                <c:pt idx="4">
                  <c:v>Kreativ hobbi, barkácsolás, kertészkedés</c:v>
                </c:pt>
                <c:pt idx="5">
                  <c:v>Munka, karrier</c:v>
                </c:pt>
                <c:pt idx="6">
                  <c:v>Tudomány, természet</c:v>
                </c:pt>
                <c:pt idx="7">
                  <c:v>Sportolás (mozgás, gyúrás, fitnesz stb.)</c:v>
                </c:pt>
                <c:pt idx="8">
                  <c:v>Számitogépes, konzolos, mobilos játékok</c:v>
                </c:pt>
                <c:pt idx="9">
                  <c:v>Technologia, informatika, hardverek, kütyük, okos eszközök</c:v>
                </c:pt>
                <c:pt idx="10">
                  <c:v>Gyerekek, gyereknevelés</c:v>
                </c:pt>
                <c:pt idx="11">
                  <c:v>Lakberendezés</c:v>
                </c:pt>
                <c:pt idx="12">
                  <c:v>Buli, szorakozás, koncert, fesztivál</c:v>
                </c:pt>
                <c:pt idx="13">
                  <c:v>Egészségmegörzés, wellness, fogyokúra</c:v>
                </c:pt>
                <c:pt idx="14">
                  <c:v>Szépség, divat</c:v>
                </c:pt>
                <c:pt idx="15">
                  <c:v>Párkapcsolati kérdések</c:v>
                </c:pt>
                <c:pt idx="16">
                  <c:v>Gazdaság</c:v>
                </c:pt>
                <c:pt idx="17">
                  <c:v>Tanulás, továbbtanulás, külföldön tanulás</c:v>
                </c:pt>
                <c:pt idx="18">
                  <c:v>Szinház, kultúra</c:v>
                </c:pt>
                <c:pt idx="19">
                  <c:v>Politika</c:v>
                </c:pt>
                <c:pt idx="20">
                  <c:v>Hazai és nemzetközi sportesemények, közvetitések nézése</c:v>
                </c:pt>
                <c:pt idx="21">
                  <c:v>Ezotéria</c:v>
                </c:pt>
                <c:pt idx="22">
                  <c:v>Online videótartalom készítése és közzététele</c:v>
                </c:pt>
                <c:pt idx="23">
                  <c:v>Bulvár, celebhirek</c:v>
                </c:pt>
                <c:pt idx="24">
                  <c:v>Egyéb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5"/>
                <c:pt idx="0">
                  <c:v>0.62169490035011954</c:v>
                </c:pt>
                <c:pt idx="1">
                  <c:v>0.49105877855790436</c:v>
                </c:pt>
                <c:pt idx="2">
                  <c:v>0.45194519463419086</c:v>
                </c:pt>
                <c:pt idx="3">
                  <c:v>0.37857626249696741</c:v>
                </c:pt>
                <c:pt idx="4">
                  <c:v>0.33469080697067133</c:v>
                </c:pt>
                <c:pt idx="5">
                  <c:v>0.38613088675708984</c:v>
                </c:pt>
                <c:pt idx="6">
                  <c:v>0.32362753179527154</c:v>
                </c:pt>
                <c:pt idx="7">
                  <c:v>0.32946326213710397</c:v>
                </c:pt>
                <c:pt idx="8">
                  <c:v>0.31955609472909491</c:v>
                </c:pt>
                <c:pt idx="9">
                  <c:v>0.2905001243779764</c:v>
                </c:pt>
                <c:pt idx="10">
                  <c:v>0.23552653167559026</c:v>
                </c:pt>
                <c:pt idx="11">
                  <c:v>0.2553311250532655</c:v>
                </c:pt>
                <c:pt idx="12">
                  <c:v>0.33592527089805968</c:v>
                </c:pt>
                <c:pt idx="13">
                  <c:v>0.25166061877467455</c:v>
                </c:pt>
                <c:pt idx="14">
                  <c:v>0.24314609977706023</c:v>
                </c:pt>
                <c:pt idx="15">
                  <c:v>0.28003465845593323</c:v>
                </c:pt>
                <c:pt idx="16">
                  <c:v>0.23324578499328838</c:v>
                </c:pt>
                <c:pt idx="17">
                  <c:v>0.26562285588855289</c:v>
                </c:pt>
                <c:pt idx="18">
                  <c:v>0.19130933427756674</c:v>
                </c:pt>
                <c:pt idx="19">
                  <c:v>0.19551431831570348</c:v>
                </c:pt>
                <c:pt idx="20">
                  <c:v>0.1184866853949131</c:v>
                </c:pt>
                <c:pt idx="21">
                  <c:v>9.7475279587129482E-2</c:v>
                </c:pt>
                <c:pt idx="22">
                  <c:v>0.11376027180252514</c:v>
                </c:pt>
                <c:pt idx="23">
                  <c:v>8.6474911516743053E-2</c:v>
                </c:pt>
                <c:pt idx="24">
                  <c:v>2.20279129672778E-2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22-29</c:v>
                </c:pt>
              </c:strCache>
            </c:strRef>
          </c:tx>
          <c:spPr>
            <a:noFill/>
            <a:ln w="19050">
              <a:solidFill>
                <a:srgbClr val="FF4343"/>
              </a:solidFill>
            </a:ln>
            <a:effectLst/>
          </c:spPr>
          <c:cat>
            <c:strRef>
              <c:f>Sheet1!$A$2:$A$26</c:f>
              <c:strCache>
                <c:ptCount val="25"/>
                <c:pt idx="0">
                  <c:v>Sorozatok, Filmek, mozi</c:v>
                </c:pt>
                <c:pt idx="1">
                  <c:v>Zene, lyrics</c:v>
                </c:pt>
                <c:pt idx="2">
                  <c:v>Utazás, világjárás, nyaralás</c:v>
                </c:pt>
                <c:pt idx="3">
                  <c:v>Gasztronomia, fözés</c:v>
                </c:pt>
                <c:pt idx="4">
                  <c:v>Kreativ hobbi, barkácsolás, kertészkedés</c:v>
                </c:pt>
                <c:pt idx="5">
                  <c:v>Munka, karrier</c:v>
                </c:pt>
                <c:pt idx="6">
                  <c:v>Tudomány, természet</c:v>
                </c:pt>
                <c:pt idx="7">
                  <c:v>Sportolás (mozgás, gyúrás, fitnesz stb.)</c:v>
                </c:pt>
                <c:pt idx="8">
                  <c:v>Számitogépes, konzolos, mobilos játékok</c:v>
                </c:pt>
                <c:pt idx="9">
                  <c:v>Technologia, informatika, hardverek, kütyük, okos eszközök</c:v>
                </c:pt>
                <c:pt idx="10">
                  <c:v>Gyerekek, gyereknevelés</c:v>
                </c:pt>
                <c:pt idx="11">
                  <c:v>Lakberendezés</c:v>
                </c:pt>
                <c:pt idx="12">
                  <c:v>Buli, szorakozás, koncert, fesztivál</c:v>
                </c:pt>
                <c:pt idx="13">
                  <c:v>Egészségmegörzés, wellness, fogyokúra</c:v>
                </c:pt>
                <c:pt idx="14">
                  <c:v>Szépség, divat</c:v>
                </c:pt>
                <c:pt idx="15">
                  <c:v>Párkapcsolati kérdések</c:v>
                </c:pt>
                <c:pt idx="16">
                  <c:v>Gazdaság</c:v>
                </c:pt>
                <c:pt idx="17">
                  <c:v>Tanulás, továbbtanulás, külföldön tanulás</c:v>
                </c:pt>
                <c:pt idx="18">
                  <c:v>Szinház, kultúra</c:v>
                </c:pt>
                <c:pt idx="19">
                  <c:v>Politika</c:v>
                </c:pt>
                <c:pt idx="20">
                  <c:v>Hazai és nemzetközi sportesemények, közvetitések nézése</c:v>
                </c:pt>
                <c:pt idx="21">
                  <c:v>Ezotéria</c:v>
                </c:pt>
                <c:pt idx="22">
                  <c:v>Online videótartalom készítése és közzététele</c:v>
                </c:pt>
                <c:pt idx="23">
                  <c:v>Bulvár, celebhirek</c:v>
                </c:pt>
                <c:pt idx="24">
                  <c:v>Egyéb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5"/>
                <c:pt idx="0">
                  <c:v>0.60750038030757636</c:v>
                </c:pt>
                <c:pt idx="1">
                  <c:v>0.4159790236658803</c:v>
                </c:pt>
                <c:pt idx="2">
                  <c:v>0.40801183407889807</c:v>
                </c:pt>
                <c:pt idx="3">
                  <c:v>0.46006388849372437</c:v>
                </c:pt>
                <c:pt idx="4">
                  <c:v>0.40201780815708721</c:v>
                </c:pt>
                <c:pt idx="5">
                  <c:v>0.34561916342713739</c:v>
                </c:pt>
                <c:pt idx="6">
                  <c:v>0.36806391049428588</c:v>
                </c:pt>
                <c:pt idx="7">
                  <c:v>0.33270235213057547</c:v>
                </c:pt>
                <c:pt idx="8">
                  <c:v>0.32034648879563554</c:v>
                </c:pt>
                <c:pt idx="9">
                  <c:v>0.32433351013201078</c:v>
                </c:pt>
                <c:pt idx="10">
                  <c:v>0.36073542643335516</c:v>
                </c:pt>
                <c:pt idx="11">
                  <c:v>0.33547862042788668</c:v>
                </c:pt>
                <c:pt idx="12">
                  <c:v>0.25685601154492049</c:v>
                </c:pt>
                <c:pt idx="13">
                  <c:v>0.28909164753565442</c:v>
                </c:pt>
                <c:pt idx="14">
                  <c:v>0.28223323478611001</c:v>
                </c:pt>
                <c:pt idx="15">
                  <c:v>0.24556201201321129</c:v>
                </c:pt>
                <c:pt idx="16">
                  <c:v>0.2413213936488425</c:v>
                </c:pt>
                <c:pt idx="17">
                  <c:v>0.19298797885026997</c:v>
                </c:pt>
                <c:pt idx="18">
                  <c:v>0.21667443200000044</c:v>
                </c:pt>
                <c:pt idx="19">
                  <c:v>0.17337604190056621</c:v>
                </c:pt>
                <c:pt idx="20">
                  <c:v>0.15943655663059769</c:v>
                </c:pt>
                <c:pt idx="21">
                  <c:v>0.16494198983995184</c:v>
                </c:pt>
                <c:pt idx="22">
                  <c:v>0.13169674530653314</c:v>
                </c:pt>
                <c:pt idx="23">
                  <c:v>0.13005321719659446</c:v>
                </c:pt>
                <c:pt idx="24">
                  <c:v>3.7777789330167295E-2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718528"/>
        <c:axId val="195748992"/>
      </c:radarChart>
      <c:catAx>
        <c:axId val="19571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w="0"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21-35 koh</c:v>
                </c:pt>
              </c:strCache>
            </c:strRef>
          </c:tx>
          <c:spPr>
            <a:noFill/>
            <a:ln w="19050">
              <a:solidFill>
                <a:srgbClr val="00B7C0"/>
              </a:solidFill>
            </a:ln>
            <a:effectLst/>
          </c:spPr>
          <c:cat>
            <c:strRef>
              <c:f>Sheet1!$A$2:$A$25</c:f>
              <c:strCache>
                <c:ptCount val="24"/>
                <c:pt idx="0">
                  <c:v>Sorozatok, Filmek, mozi</c:v>
                </c:pt>
                <c:pt idx="1">
                  <c:v>Zene, lyrics</c:v>
                </c:pt>
                <c:pt idx="2">
                  <c:v>Utazás, világjárás, nyaralás</c:v>
                </c:pt>
                <c:pt idx="3">
                  <c:v>Gasztronómia, főzés</c:v>
                </c:pt>
                <c:pt idx="4">
                  <c:v>Kreatív hobbi, barkácsolás, kertészkedés</c:v>
                </c:pt>
                <c:pt idx="5">
                  <c:v>Munka, karrier</c:v>
                </c:pt>
                <c:pt idx="6">
                  <c:v>Tudomány, természet</c:v>
                </c:pt>
                <c:pt idx="7">
                  <c:v>Sportolás (mozgás, gyúrás, fitnesz stb.)</c:v>
                </c:pt>
                <c:pt idx="8">
                  <c:v>Számítógépes, konzolos, mobilos játékok</c:v>
                </c:pt>
                <c:pt idx="9">
                  <c:v>Technológia, informatika, hardverek, kütyük, okos eszközök</c:v>
                </c:pt>
                <c:pt idx="10">
                  <c:v>Gyerekek, gyereknevelés</c:v>
                </c:pt>
                <c:pt idx="11">
                  <c:v>Lakberendezés</c:v>
                </c:pt>
                <c:pt idx="12">
                  <c:v>Buli, szórakozás, koncert, fesztivál</c:v>
                </c:pt>
                <c:pt idx="13">
                  <c:v>Egészségmegőrzés, wellness, fogyókúra</c:v>
                </c:pt>
                <c:pt idx="14">
                  <c:v>Szépség, divat</c:v>
                </c:pt>
                <c:pt idx="15">
                  <c:v>Párkapcsolati kérdések</c:v>
                </c:pt>
                <c:pt idx="16">
                  <c:v>Gazdaság</c:v>
                </c:pt>
                <c:pt idx="17">
                  <c:v>Tanulás, továbbtanulás, külföldön tanulás</c:v>
                </c:pt>
                <c:pt idx="18">
                  <c:v>Színház, kultúra</c:v>
                </c:pt>
                <c:pt idx="19">
                  <c:v>Politika</c:v>
                </c:pt>
                <c:pt idx="20">
                  <c:v>Hazai és nemzetközi sportesemények, közvetítések nézése</c:v>
                </c:pt>
                <c:pt idx="21">
                  <c:v>Ezotéria</c:v>
                </c:pt>
                <c:pt idx="22">
                  <c:v>Online videotartalom készítése és közzététele</c:v>
                </c:pt>
                <c:pt idx="23">
                  <c:v>Bulvár, celebhírek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24"/>
                <c:pt idx="0">
                  <c:v>0.61360402392586866</c:v>
                </c:pt>
                <c:pt idx="1">
                  <c:v>0.44826331826945115</c:v>
                </c:pt>
                <c:pt idx="2">
                  <c:v>0.42690317911767456</c:v>
                </c:pt>
                <c:pt idx="3">
                  <c:v>0.42502420931511958</c:v>
                </c:pt>
                <c:pt idx="4">
                  <c:v>0.3730671976469293</c:v>
                </c:pt>
                <c:pt idx="5">
                  <c:v>0.36303920445901811</c:v>
                </c:pt>
                <c:pt idx="6">
                  <c:v>0.34895626765371085</c:v>
                </c:pt>
                <c:pt idx="7">
                  <c:v>0.33130954343338348</c:v>
                </c:pt>
                <c:pt idx="8">
                  <c:v>0.32000661934702346</c:v>
                </c:pt>
                <c:pt idx="9">
                  <c:v>0.30978515425777658</c:v>
                </c:pt>
                <c:pt idx="10">
                  <c:v>0.30689560168751673</c:v>
                </c:pt>
                <c:pt idx="11">
                  <c:v>0.30101519741680011</c:v>
                </c:pt>
                <c:pt idx="12">
                  <c:v>0.2908557930667704</c:v>
                </c:pt>
                <c:pt idx="13">
                  <c:v>0.27299630516843293</c:v>
                </c:pt>
                <c:pt idx="14">
                  <c:v>0.26542576673221835</c:v>
                </c:pt>
                <c:pt idx="15">
                  <c:v>0.26038524998358176</c:v>
                </c:pt>
                <c:pt idx="16">
                  <c:v>0.23784888192695428</c:v>
                </c:pt>
                <c:pt idx="17">
                  <c:v>0.22422097597673146</c:v>
                </c:pt>
                <c:pt idx="18">
                  <c:v>0.20576743997935401</c:v>
                </c:pt>
                <c:pt idx="19">
                  <c:v>0.18289550075907499</c:v>
                </c:pt>
                <c:pt idx="20">
                  <c:v>0.14182811199925321</c:v>
                </c:pt>
                <c:pt idx="21">
                  <c:v>0.13593130443123838</c:v>
                </c:pt>
                <c:pt idx="22">
                  <c:v>0.12398406169980947</c:v>
                </c:pt>
                <c:pt idx="23">
                  <c:v>0.11131454575425835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36-59 omni</c:v>
                </c:pt>
              </c:strCache>
            </c:strRef>
          </c:tx>
          <c:spPr>
            <a:noFill/>
            <a:ln w="19050">
              <a:solidFill>
                <a:srgbClr val="FF4343"/>
              </a:solidFill>
            </a:ln>
            <a:effectLst/>
          </c:spPr>
          <c:cat>
            <c:strRef>
              <c:f>Sheet1!$A$2:$A$25</c:f>
              <c:strCache>
                <c:ptCount val="24"/>
                <c:pt idx="0">
                  <c:v>Sorozatok, Filmek, mozi</c:v>
                </c:pt>
                <c:pt idx="1">
                  <c:v>Zene, lyrics</c:v>
                </c:pt>
                <c:pt idx="2">
                  <c:v>Utazás, világjárás, nyaralás</c:v>
                </c:pt>
                <c:pt idx="3">
                  <c:v>Gasztronómia, főzés</c:v>
                </c:pt>
                <c:pt idx="4">
                  <c:v>Kreatív hobbi, barkácsolás, kertészkedés</c:v>
                </c:pt>
                <c:pt idx="5">
                  <c:v>Munka, karrier</c:v>
                </c:pt>
                <c:pt idx="6">
                  <c:v>Tudomány, természet</c:v>
                </c:pt>
                <c:pt idx="7">
                  <c:v>Sportolás (mozgás, gyúrás, fitnesz stb.)</c:v>
                </c:pt>
                <c:pt idx="8">
                  <c:v>Számítógépes, konzolos, mobilos játékok</c:v>
                </c:pt>
                <c:pt idx="9">
                  <c:v>Technológia, informatika, hardverek, kütyük, okos eszközök</c:v>
                </c:pt>
                <c:pt idx="10">
                  <c:v>Gyerekek, gyereknevelés</c:v>
                </c:pt>
                <c:pt idx="11">
                  <c:v>Lakberendezés</c:v>
                </c:pt>
                <c:pt idx="12">
                  <c:v>Buli, szórakozás, koncert, fesztivál</c:v>
                </c:pt>
                <c:pt idx="13">
                  <c:v>Egészségmegőrzés, wellness, fogyókúra</c:v>
                </c:pt>
                <c:pt idx="14">
                  <c:v>Szépség, divat</c:v>
                </c:pt>
                <c:pt idx="15">
                  <c:v>Párkapcsolati kérdések</c:v>
                </c:pt>
                <c:pt idx="16">
                  <c:v>Gazdaság</c:v>
                </c:pt>
                <c:pt idx="17">
                  <c:v>Tanulás, továbbtanulás, külföldön tanulás</c:v>
                </c:pt>
                <c:pt idx="18">
                  <c:v>Színház, kultúra</c:v>
                </c:pt>
                <c:pt idx="19">
                  <c:v>Politika</c:v>
                </c:pt>
                <c:pt idx="20">
                  <c:v>Hazai és nemzetközi sportesemények, közvetítések nézése</c:v>
                </c:pt>
                <c:pt idx="21">
                  <c:v>Ezotéria</c:v>
                </c:pt>
                <c:pt idx="22">
                  <c:v>Online videotartalom készítése és közzététele</c:v>
                </c:pt>
                <c:pt idx="23">
                  <c:v>Bulvár, celebhírek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24"/>
                <c:pt idx="0">
                  <c:v>0.43873887927804917</c:v>
                </c:pt>
                <c:pt idx="1">
                  <c:v>0.30816749337874233</c:v>
                </c:pt>
                <c:pt idx="2">
                  <c:v>0.3475949922479139</c:v>
                </c:pt>
                <c:pt idx="3">
                  <c:v>0.44698128076299681</c:v>
                </c:pt>
                <c:pt idx="4">
                  <c:v>0.36882522212510865</c:v>
                </c:pt>
                <c:pt idx="5">
                  <c:v>0.27589662838883972</c:v>
                </c:pt>
                <c:pt idx="6">
                  <c:v>0.40196861459052047</c:v>
                </c:pt>
                <c:pt idx="7">
                  <c:v>0.19744311414548224</c:v>
                </c:pt>
                <c:pt idx="8">
                  <c:v>0.1586667320473707</c:v>
                </c:pt>
                <c:pt idx="9">
                  <c:v>0.25676790841443503</c:v>
                </c:pt>
                <c:pt idx="10">
                  <c:v>0.19963160237247282</c:v>
                </c:pt>
                <c:pt idx="11">
                  <c:v>0.24193605247399405</c:v>
                </c:pt>
                <c:pt idx="12">
                  <c:v>0.14673987900266519</c:v>
                </c:pt>
                <c:pt idx="13">
                  <c:v>0.30586255830133247</c:v>
                </c:pt>
                <c:pt idx="14">
                  <c:v>0.2041077043803346</c:v>
                </c:pt>
                <c:pt idx="15">
                  <c:v>0.15312447417040562</c:v>
                </c:pt>
                <c:pt idx="16">
                  <c:v>0.28772181361115767</c:v>
                </c:pt>
                <c:pt idx="17">
                  <c:v>0.11959848460803224</c:v>
                </c:pt>
                <c:pt idx="18">
                  <c:v>0.21132204477242561</c:v>
                </c:pt>
                <c:pt idx="19">
                  <c:v>0.28712045614317988</c:v>
                </c:pt>
                <c:pt idx="20">
                  <c:v>0.14089408222596009</c:v>
                </c:pt>
                <c:pt idx="21">
                  <c:v>0.11480903631547519</c:v>
                </c:pt>
                <c:pt idx="22">
                  <c:v>4.787913021017743E-2</c:v>
                </c:pt>
                <c:pt idx="23">
                  <c:v>7.4996973892371088E-2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60+ omni</c:v>
                </c:pt>
              </c:strCache>
            </c:strRef>
          </c:tx>
          <c:spPr>
            <a:noFill/>
            <a:ln w="19050">
              <a:solidFill>
                <a:schemeClr val="accent4">
                  <a:lumMod val="75000"/>
                </a:schemeClr>
              </a:solidFill>
            </a:ln>
            <a:effectLst/>
          </c:spPr>
          <c:cat>
            <c:strRef>
              <c:f>Sheet1!$A$2:$A$25</c:f>
              <c:strCache>
                <c:ptCount val="24"/>
                <c:pt idx="0">
                  <c:v>Sorozatok, Filmek, mozi</c:v>
                </c:pt>
                <c:pt idx="1">
                  <c:v>Zene, lyrics</c:v>
                </c:pt>
                <c:pt idx="2">
                  <c:v>Utazás, világjárás, nyaralás</c:v>
                </c:pt>
                <c:pt idx="3">
                  <c:v>Gasztronómia, főzés</c:v>
                </c:pt>
                <c:pt idx="4">
                  <c:v>Kreatív hobbi, barkácsolás, kertészkedés</c:v>
                </c:pt>
                <c:pt idx="5">
                  <c:v>Munka, karrier</c:v>
                </c:pt>
                <c:pt idx="6">
                  <c:v>Tudomány, természet</c:v>
                </c:pt>
                <c:pt idx="7">
                  <c:v>Sportolás (mozgás, gyúrás, fitnesz stb.)</c:v>
                </c:pt>
                <c:pt idx="8">
                  <c:v>Számítógépes, konzolos, mobilos játékok</c:v>
                </c:pt>
                <c:pt idx="9">
                  <c:v>Technológia, informatika, hardverek, kütyük, okos eszközök</c:v>
                </c:pt>
                <c:pt idx="10">
                  <c:v>Gyerekek, gyereknevelés</c:v>
                </c:pt>
                <c:pt idx="11">
                  <c:v>Lakberendezés</c:v>
                </c:pt>
                <c:pt idx="12">
                  <c:v>Buli, szórakozás, koncert, fesztivál</c:v>
                </c:pt>
                <c:pt idx="13">
                  <c:v>Egészségmegőrzés, wellness, fogyókúra</c:v>
                </c:pt>
                <c:pt idx="14">
                  <c:v>Szépség, divat</c:v>
                </c:pt>
                <c:pt idx="15">
                  <c:v>Párkapcsolati kérdések</c:v>
                </c:pt>
                <c:pt idx="16">
                  <c:v>Gazdaság</c:v>
                </c:pt>
                <c:pt idx="17">
                  <c:v>Tanulás, továbbtanulás, külföldön tanulás</c:v>
                </c:pt>
                <c:pt idx="18">
                  <c:v>Színház, kultúra</c:v>
                </c:pt>
                <c:pt idx="19">
                  <c:v>Politika</c:v>
                </c:pt>
                <c:pt idx="20">
                  <c:v>Hazai és nemzetközi sportesemények, közvetítések nézése</c:v>
                </c:pt>
                <c:pt idx="21">
                  <c:v>Ezotéria</c:v>
                </c:pt>
                <c:pt idx="22">
                  <c:v>Online videotartalom készítése és közzététele</c:v>
                </c:pt>
                <c:pt idx="23">
                  <c:v>Bulvár, celebhírek</c:v>
                </c:pt>
              </c:strCache>
            </c:strRef>
          </c:cat>
          <c:val>
            <c:numRef>
              <c:f>Sheet1!$D$2:$D$25</c:f>
              <c:numCache>
                <c:formatCode>0%</c:formatCode>
                <c:ptCount val="24"/>
                <c:pt idx="0">
                  <c:v>0.40488218115415398</c:v>
                </c:pt>
                <c:pt idx="1">
                  <c:v>0.16593311868188521</c:v>
                </c:pt>
                <c:pt idx="2">
                  <c:v>0.31068638145015992</c:v>
                </c:pt>
                <c:pt idx="3">
                  <c:v>0.44402036031888664</c:v>
                </c:pt>
                <c:pt idx="4">
                  <c:v>0.34001513978265135</c:v>
                </c:pt>
                <c:pt idx="5">
                  <c:v>6.6661128044961479E-2</c:v>
                </c:pt>
                <c:pt idx="6">
                  <c:v>0.46553238732322133</c:v>
                </c:pt>
                <c:pt idx="7">
                  <c:v>0.10735554770380794</c:v>
                </c:pt>
                <c:pt idx="8">
                  <c:v>0.11962927475185589</c:v>
                </c:pt>
                <c:pt idx="9">
                  <c:v>0.25173364359719202</c:v>
                </c:pt>
                <c:pt idx="10">
                  <c:v>8.3621107478903375E-2</c:v>
                </c:pt>
                <c:pt idx="11">
                  <c:v>0.19859785687955303</c:v>
                </c:pt>
                <c:pt idx="12">
                  <c:v>2.9403752956779196E-2</c:v>
                </c:pt>
                <c:pt idx="13">
                  <c:v>0.36866451551549029</c:v>
                </c:pt>
                <c:pt idx="14">
                  <c:v>8.8157784704746153E-2</c:v>
                </c:pt>
                <c:pt idx="15">
                  <c:v>6.447721488863474E-2</c:v>
                </c:pt>
                <c:pt idx="16">
                  <c:v>0.34923907636334717</c:v>
                </c:pt>
                <c:pt idx="17">
                  <c:v>4.5906922028285842E-2</c:v>
                </c:pt>
                <c:pt idx="18">
                  <c:v>0.30174382719141324</c:v>
                </c:pt>
                <c:pt idx="19">
                  <c:v>0.4315946960956325</c:v>
                </c:pt>
                <c:pt idx="20">
                  <c:v>0.18705560956081796</c:v>
                </c:pt>
                <c:pt idx="21">
                  <c:v>0.12985454277366451</c:v>
                </c:pt>
                <c:pt idx="22">
                  <c:v>3.1716610024815996E-2</c:v>
                </c:pt>
                <c:pt idx="23">
                  <c:v>8.0791629487896852E-2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6-4E8E-82B1-6A22A2C20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718528"/>
        <c:axId val="195748992"/>
      </c:radarChart>
      <c:catAx>
        <c:axId val="19571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w="0"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férfi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Szépség, divat</c:v>
                </c:pt>
                <c:pt idx="1">
                  <c:v>Gyerekek, gyereknevelés</c:v>
                </c:pt>
                <c:pt idx="2">
                  <c:v>Ezotéria</c:v>
                </c:pt>
                <c:pt idx="3">
                  <c:v>Lakberendezés</c:v>
                </c:pt>
                <c:pt idx="4">
                  <c:v>Egészségmegörzés, wellness, fogyokúra</c:v>
                </c:pt>
                <c:pt idx="5">
                  <c:v>Szinház, kultúra</c:v>
                </c:pt>
                <c:pt idx="6">
                  <c:v>Bulvár, celebhirek</c:v>
                </c:pt>
                <c:pt idx="7">
                  <c:v>Párkapcsolati kérdések</c:v>
                </c:pt>
                <c:pt idx="8">
                  <c:v>Gasztronomia, fözés</c:v>
                </c:pt>
                <c:pt idx="9">
                  <c:v>Kreativ hobbi, barkácsolás, kertészkedés</c:v>
                </c:pt>
                <c:pt idx="10">
                  <c:v>Utazás, világjárás, nyaralás</c:v>
                </c:pt>
                <c:pt idx="11">
                  <c:v>Tanulás, továbbtanulás, külföldön tanulás</c:v>
                </c:pt>
                <c:pt idx="12">
                  <c:v>Sorozatok, Filmek, mozi</c:v>
                </c:pt>
                <c:pt idx="13">
                  <c:v>Zene, lyrics</c:v>
                </c:pt>
                <c:pt idx="14">
                  <c:v>Buli, szorakozás, koncert, fesztivál</c:v>
                </c:pt>
                <c:pt idx="15">
                  <c:v>Tudomány, természet</c:v>
                </c:pt>
                <c:pt idx="16">
                  <c:v>Munka, karrier</c:v>
                </c:pt>
                <c:pt idx="17">
                  <c:v>Sportolás (mozgás, gyúrás, fitnesz stb.)</c:v>
                </c:pt>
                <c:pt idx="18">
                  <c:v>Online videótartalom készítése és közzététele</c:v>
                </c:pt>
                <c:pt idx="19">
                  <c:v>Gazdaság</c:v>
                </c:pt>
                <c:pt idx="20">
                  <c:v>Hazai és nemzetközi sportesemények, közvetitések nézése</c:v>
                </c:pt>
                <c:pt idx="21">
                  <c:v>Technologia, informatika, hardverek, kütyük, okos eszközök</c:v>
                </c:pt>
                <c:pt idx="22">
                  <c:v>Számitogépes, konzolos, mobilos játékok</c:v>
                </c:pt>
                <c:pt idx="23">
                  <c:v>Politika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24"/>
                <c:pt idx="0">
                  <c:v>0.3747148488378782</c:v>
                </c:pt>
                <c:pt idx="1">
                  <c:v>0.43639636003746396</c:v>
                </c:pt>
                <c:pt idx="2">
                  <c:v>0.49129788068269276</c:v>
                </c:pt>
                <c:pt idx="3">
                  <c:v>0.64661660449837965</c:v>
                </c:pt>
                <c:pt idx="4">
                  <c:v>0.66886241667785096</c:v>
                </c:pt>
                <c:pt idx="5">
                  <c:v>0.69227028172033545</c:v>
                </c:pt>
                <c:pt idx="6">
                  <c:v>0.69891230538987392</c:v>
                </c:pt>
                <c:pt idx="7">
                  <c:v>0.70629745422261836</c:v>
                </c:pt>
                <c:pt idx="8">
                  <c:v>0.72664153578708979</c:v>
                </c:pt>
                <c:pt idx="9">
                  <c:v>0.81284770941226359</c:v>
                </c:pt>
                <c:pt idx="10">
                  <c:v>0.90595658939728607</c:v>
                </c:pt>
                <c:pt idx="11">
                  <c:v>0.91593228889168488</c:v>
                </c:pt>
                <c:pt idx="12">
                  <c:v>0.93926232339387239</c:v>
                </c:pt>
                <c:pt idx="13">
                  <c:v>0.94765246279630722</c:v>
                </c:pt>
                <c:pt idx="14">
                  <c:v>1.0022691359013687</c:v>
                </c:pt>
                <c:pt idx="15">
                  <c:v>1.0526410606459795</c:v>
                </c:pt>
                <c:pt idx="16">
                  <c:v>1.0925928636156645</c:v>
                </c:pt>
                <c:pt idx="17">
                  <c:v>1.1361914558985338</c:v>
                </c:pt>
                <c:pt idx="18">
                  <c:v>1.1570430362878543</c:v>
                </c:pt>
                <c:pt idx="19">
                  <c:v>1.3286771382483544</c:v>
                </c:pt>
                <c:pt idx="20">
                  <c:v>1.332711080445433</c:v>
                </c:pt>
                <c:pt idx="21">
                  <c:v>1.4046725441974206</c:v>
                </c:pt>
                <c:pt idx="22">
                  <c:v>1.4461508880076765</c:v>
                </c:pt>
                <c:pt idx="23">
                  <c:v>1.4972480380922393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A8-4FC9-842C-F06278653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nő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Szépség, divat</c:v>
                </c:pt>
                <c:pt idx="1">
                  <c:v>Gyerekek, gyereknevelés</c:v>
                </c:pt>
                <c:pt idx="2">
                  <c:v>Ezotéria</c:v>
                </c:pt>
                <c:pt idx="3">
                  <c:v>Lakberendezés</c:v>
                </c:pt>
                <c:pt idx="4">
                  <c:v>Egészségmegörzés, wellness, fogyokúra</c:v>
                </c:pt>
                <c:pt idx="5">
                  <c:v>Szinház, kultúra</c:v>
                </c:pt>
                <c:pt idx="6">
                  <c:v>Bulvár, celebhirek</c:v>
                </c:pt>
                <c:pt idx="7">
                  <c:v>Párkapcsolati kérdések</c:v>
                </c:pt>
                <c:pt idx="8">
                  <c:v>Gasztronomia, fözés</c:v>
                </c:pt>
                <c:pt idx="9">
                  <c:v>Kreativ hobbi, barkácsolás, kertészkedés</c:v>
                </c:pt>
                <c:pt idx="10">
                  <c:v>Utazás, világjárás, nyaralás</c:v>
                </c:pt>
                <c:pt idx="11">
                  <c:v>Tanulás, továbbtanulás, külföldön tanulás</c:v>
                </c:pt>
                <c:pt idx="12">
                  <c:v>Sorozatok, Filmek, mozi</c:v>
                </c:pt>
                <c:pt idx="13">
                  <c:v>Zene, lyrics</c:v>
                </c:pt>
                <c:pt idx="14">
                  <c:v>Buli, szorakozás, koncert, fesztivál</c:v>
                </c:pt>
                <c:pt idx="15">
                  <c:v>Tudomány, természet</c:v>
                </c:pt>
                <c:pt idx="16">
                  <c:v>Munka, karrier</c:v>
                </c:pt>
                <c:pt idx="17">
                  <c:v>Sportolás (mozgás, gyúrás, fitnesz stb.)</c:v>
                </c:pt>
                <c:pt idx="18">
                  <c:v>Online videótartalom készítése és közzététele</c:v>
                </c:pt>
                <c:pt idx="19">
                  <c:v>Gazdaság</c:v>
                </c:pt>
                <c:pt idx="20">
                  <c:v>Hazai és nemzetközi sportesemények, közvetitések nézése</c:v>
                </c:pt>
                <c:pt idx="21">
                  <c:v>Technologia, informatika, hardverek, kütyük, okos eszközök</c:v>
                </c:pt>
                <c:pt idx="22">
                  <c:v>Számitogépes, konzolos, mobilos játékok</c:v>
                </c:pt>
                <c:pt idx="23">
                  <c:v>Politika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24"/>
                <c:pt idx="0">
                  <c:v>1.6508069940667116</c:v>
                </c:pt>
                <c:pt idx="1">
                  <c:v>1.5866078701650992</c:v>
                </c:pt>
                <c:pt idx="2">
                  <c:v>1.5294654711261879</c:v>
                </c:pt>
                <c:pt idx="3">
                  <c:v>1.3678072075629155</c:v>
                </c:pt>
                <c:pt idx="4">
                  <c:v>1.3446534030495918</c:v>
                </c:pt>
                <c:pt idx="5">
                  <c:v>1.3202901149441484</c:v>
                </c:pt>
                <c:pt idx="6">
                  <c:v>1.3133769882676927</c:v>
                </c:pt>
                <c:pt idx="7">
                  <c:v>1.3056904047887095</c:v>
                </c:pt>
                <c:pt idx="8">
                  <c:v>1.2845159525481338</c:v>
                </c:pt>
                <c:pt idx="9">
                  <c:v>1.1947911595913172</c:v>
                </c:pt>
                <c:pt idx="10">
                  <c:v>1.0978819171579262</c:v>
                </c:pt>
                <c:pt idx="11">
                  <c:v>1.0874990462555962</c:v>
                </c:pt>
                <c:pt idx="12">
                  <c:v>1.0632167654471967</c:v>
                </c:pt>
                <c:pt idx="13">
                  <c:v>1.0544841713752706</c:v>
                </c:pt>
                <c:pt idx="14">
                  <c:v>0.99763824630673792</c:v>
                </c:pt>
                <c:pt idx="15">
                  <c:v>0.94521032463377164</c:v>
                </c:pt>
                <c:pt idx="16">
                  <c:v>0.90362783582858619</c:v>
                </c:pt>
                <c:pt idx="17">
                  <c:v>0.85824970916682619</c:v>
                </c:pt>
                <c:pt idx="18">
                  <c:v>0.83654704386366596</c:v>
                </c:pt>
                <c:pt idx="19">
                  <c:v>0.6579074683537498</c:v>
                </c:pt>
                <c:pt idx="20">
                  <c:v>0.65370887545475309</c:v>
                </c:pt>
                <c:pt idx="21">
                  <c:v>0.5788102091006353</c:v>
                </c:pt>
                <c:pt idx="22">
                  <c:v>0.53563887166547186</c:v>
                </c:pt>
                <c:pt idx="23">
                  <c:v>0.48245612361827567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A8-4FC9-842C-F06278653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3A9-4564-9AEE-D52F952A04CA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3A9-4564-9AEE-D52F952A04C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3A9-4564-9AEE-D52F952A04C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6.8473298019689197E-2</c:v>
                </c:pt>
                <c:pt idx="2">
                  <c:v>0.93152670198031085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A9-4564-9AEE-D52F952A0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21-27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Ezotéria</c:v>
                </c:pt>
                <c:pt idx="1">
                  <c:v>Gyerekek, gyereknevelés</c:v>
                </c:pt>
                <c:pt idx="2">
                  <c:v>Bulvár, celebhirek</c:v>
                </c:pt>
                <c:pt idx="3">
                  <c:v>Hazai és nemzetközi sportesemények, közvetitések nézése</c:v>
                </c:pt>
                <c:pt idx="4">
                  <c:v>Lakberendezés</c:v>
                </c:pt>
                <c:pt idx="5">
                  <c:v>Gasztronomia, fözés</c:v>
                </c:pt>
                <c:pt idx="6">
                  <c:v>Kreativ hobbi, barkácsolás, kertészkedés</c:v>
                </c:pt>
                <c:pt idx="7">
                  <c:v>Szépség, divat</c:v>
                </c:pt>
                <c:pt idx="8">
                  <c:v>Online videótartalom készítése és közzététele</c:v>
                </c:pt>
                <c:pt idx="9">
                  <c:v>Egészségmegörzés, wellness, fogyokúra</c:v>
                </c:pt>
                <c:pt idx="10">
                  <c:v>Tudomány, természet</c:v>
                </c:pt>
                <c:pt idx="11">
                  <c:v>Szinház, kultúra</c:v>
                </c:pt>
                <c:pt idx="12">
                  <c:v>Technologia, informatika, hardverek, kütyük, okos eszközök</c:v>
                </c:pt>
                <c:pt idx="13">
                  <c:v>Gazdaság</c:v>
                </c:pt>
                <c:pt idx="14">
                  <c:v>Sportolás (mozgás, gyúrás, fitnesz stb.)</c:v>
                </c:pt>
                <c:pt idx="15">
                  <c:v>Számitogépes, konzolos, mobilos játékok</c:v>
                </c:pt>
                <c:pt idx="16">
                  <c:v>Sorozatok, Filmek, mozi</c:v>
                </c:pt>
                <c:pt idx="17">
                  <c:v>Utazás, világjárás, nyaralás</c:v>
                </c:pt>
                <c:pt idx="18">
                  <c:v>Munka, karrier</c:v>
                </c:pt>
                <c:pt idx="19">
                  <c:v>Politika</c:v>
                </c:pt>
                <c:pt idx="20">
                  <c:v>Párkapcsolati kérdések</c:v>
                </c:pt>
                <c:pt idx="21">
                  <c:v>Zene, lyrics</c:v>
                </c:pt>
                <c:pt idx="22">
                  <c:v>Buli, szorakozás, koncert, fesztivál</c:v>
                </c:pt>
                <c:pt idx="23">
                  <c:v>Tanulás, továbbtanulás, külföldön tanulás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24"/>
                <c:pt idx="0">
                  <c:v>0.71709221062053374</c:v>
                </c:pt>
                <c:pt idx="1">
                  <c:v>0.76744837782134478</c:v>
                </c:pt>
                <c:pt idx="2">
                  <c:v>0.77685185642896948</c:v>
                </c:pt>
                <c:pt idx="3">
                  <c:v>0.83542454119065612</c:v>
                </c:pt>
                <c:pt idx="4">
                  <c:v>0.84823333587281224</c:v>
                </c:pt>
                <c:pt idx="5">
                  <c:v>0.8907169384704039</c:v>
                </c:pt>
                <c:pt idx="6">
                  <c:v>0.89713276611207893</c:v>
                </c:pt>
                <c:pt idx="7">
                  <c:v>0.91606064765507289</c:v>
                </c:pt>
                <c:pt idx="8">
                  <c:v>0.91753948243736205</c:v>
                </c:pt>
                <c:pt idx="9">
                  <c:v>0.92184624483985333</c:v>
                </c:pt>
                <c:pt idx="10">
                  <c:v>0.92741573026114998</c:v>
                </c:pt>
                <c:pt idx="11">
                  <c:v>0.92973569723549088</c:v>
                </c:pt>
                <c:pt idx="12">
                  <c:v>0.93774708176056487</c:v>
                </c:pt>
                <c:pt idx="13">
                  <c:v>0.98064696837599785</c:v>
                </c:pt>
                <c:pt idx="14">
                  <c:v>0.99442732232477726</c:v>
                </c:pt>
                <c:pt idx="15">
                  <c:v>0.99859213969121063</c:v>
                </c:pt>
                <c:pt idx="16">
                  <c:v>1.0131858268667879</c:v>
                </c:pt>
                <c:pt idx="17">
                  <c:v>1.0586597072626005</c:v>
                </c:pt>
                <c:pt idx="18">
                  <c:v>1.063606580265847</c:v>
                </c:pt>
                <c:pt idx="19">
                  <c:v>1.0689946855130736</c:v>
                </c:pt>
                <c:pt idx="20">
                  <c:v>1.0754628323746849</c:v>
                </c:pt>
                <c:pt idx="21">
                  <c:v>1.0954694674854677</c:v>
                </c:pt>
                <c:pt idx="22">
                  <c:v>1.1549547195057686</c:v>
                </c:pt>
                <c:pt idx="23">
                  <c:v>1.1846476661314591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16-47F0-B202-BD2256FDB8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28-35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Ezotéria</c:v>
                </c:pt>
                <c:pt idx="1">
                  <c:v>Gyerekek, gyereknevelés</c:v>
                </c:pt>
                <c:pt idx="2">
                  <c:v>Bulvár, celebhirek</c:v>
                </c:pt>
                <c:pt idx="3">
                  <c:v>Hazai és nemzetközi sportesemények, közvetitések nézése</c:v>
                </c:pt>
                <c:pt idx="4">
                  <c:v>Lakberendezés</c:v>
                </c:pt>
                <c:pt idx="5">
                  <c:v>Gasztronomia, fözés</c:v>
                </c:pt>
                <c:pt idx="6">
                  <c:v>Kreativ hobbi, barkácsolás, kertészkedés</c:v>
                </c:pt>
                <c:pt idx="7">
                  <c:v>Szépség, divat</c:v>
                </c:pt>
                <c:pt idx="8">
                  <c:v>Online videótartalom készítése és közzététele</c:v>
                </c:pt>
                <c:pt idx="9">
                  <c:v>Egészségmegörzés, wellness, fogyokúra</c:v>
                </c:pt>
                <c:pt idx="10">
                  <c:v>Tudomány, természet</c:v>
                </c:pt>
                <c:pt idx="11">
                  <c:v>Szinház, kultúra</c:v>
                </c:pt>
                <c:pt idx="12">
                  <c:v>Technologia, informatika, hardverek, kütyük, okos eszközök</c:v>
                </c:pt>
                <c:pt idx="13">
                  <c:v>Gazdaság</c:v>
                </c:pt>
                <c:pt idx="14">
                  <c:v>Sportolás (mozgás, gyúrás, fitnesz stb.)</c:v>
                </c:pt>
                <c:pt idx="15">
                  <c:v>Számitogépes, konzolos, mobilos játékok</c:v>
                </c:pt>
                <c:pt idx="16">
                  <c:v>Sorozatok, Filmek, mozi</c:v>
                </c:pt>
                <c:pt idx="17">
                  <c:v>Utazás, világjárás, nyaralás</c:v>
                </c:pt>
                <c:pt idx="18">
                  <c:v>Munka, karrier</c:v>
                </c:pt>
                <c:pt idx="19">
                  <c:v>Politika</c:v>
                </c:pt>
                <c:pt idx="20">
                  <c:v>Párkapcsolati kérdések</c:v>
                </c:pt>
                <c:pt idx="21">
                  <c:v>Zene, lyrics</c:v>
                </c:pt>
                <c:pt idx="22">
                  <c:v>Buli, szorakozás, koncert, fesztivál</c:v>
                </c:pt>
                <c:pt idx="23">
                  <c:v>Tanulás, továbbtanulás, külföldön tanulás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24"/>
                <c:pt idx="0">
                  <c:v>1.2134216656722268</c:v>
                </c:pt>
                <c:pt idx="1">
                  <c:v>1.1754336798891583</c:v>
                </c:pt>
                <c:pt idx="2">
                  <c:v>1.168339827606216</c:v>
                </c:pt>
                <c:pt idx="3">
                  <c:v>1.1241534162947695</c:v>
                </c:pt>
                <c:pt idx="4">
                  <c:v>1.1144906413591034</c:v>
                </c:pt>
                <c:pt idx="5">
                  <c:v>1.0824416078205696</c:v>
                </c:pt>
                <c:pt idx="6">
                  <c:v>1.0776015974943924</c:v>
                </c:pt>
                <c:pt idx="7">
                  <c:v>1.0633226693128415</c:v>
                </c:pt>
                <c:pt idx="8">
                  <c:v>1.0622070571086599</c:v>
                </c:pt>
                <c:pt idx="9">
                  <c:v>1.0589580959980063</c:v>
                </c:pt>
                <c:pt idx="10">
                  <c:v>1.05475655436439</c:v>
                </c:pt>
                <c:pt idx="11">
                  <c:v>1.0530064038398921</c:v>
                </c:pt>
                <c:pt idx="12">
                  <c:v>1.0469627277946583</c:v>
                </c:pt>
                <c:pt idx="13">
                  <c:v>1.0145996554356504</c:v>
                </c:pt>
                <c:pt idx="14">
                  <c:v>1.0042039498251643</c:v>
                </c:pt>
                <c:pt idx="15">
                  <c:v>1.0010620700575057</c:v>
                </c:pt>
                <c:pt idx="16">
                  <c:v>0.99005279727593565</c:v>
                </c:pt>
                <c:pt idx="17">
                  <c:v>0.95574794013522879</c:v>
                </c:pt>
                <c:pt idx="18">
                  <c:v>0.95201608857137299</c:v>
                </c:pt>
                <c:pt idx="19">
                  <c:v>0.94795137759540293</c:v>
                </c:pt>
                <c:pt idx="20">
                  <c:v>0.9430718983840094</c:v>
                </c:pt>
                <c:pt idx="21">
                  <c:v>0.92797917365131188</c:v>
                </c:pt>
                <c:pt idx="22">
                  <c:v>0.88310433440792857</c:v>
                </c:pt>
                <c:pt idx="23">
                  <c:v>0.86070439221661976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16-47F0-B202-BD2256FDB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21-35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Politika</c:v>
                </c:pt>
                <c:pt idx="1">
                  <c:v>Gazdaság</c:v>
                </c:pt>
                <c:pt idx="2">
                  <c:v>Tudomány, természet</c:v>
                </c:pt>
                <c:pt idx="3">
                  <c:v>Egészségmegőrzés, wellness, fogyókúra</c:v>
                </c:pt>
                <c:pt idx="4">
                  <c:v>Gasztronómia, főzés</c:v>
                </c:pt>
                <c:pt idx="5">
                  <c:v>Színház, kultúra</c:v>
                </c:pt>
                <c:pt idx="6">
                  <c:v>Hazai és nemzetközi sportesemények, közvetítések nézése</c:v>
                </c:pt>
                <c:pt idx="7">
                  <c:v>Kreatív hobbi, barkácsolás, kertészkedés</c:v>
                </c:pt>
                <c:pt idx="8">
                  <c:v>Ezotéria</c:v>
                </c:pt>
                <c:pt idx="9">
                  <c:v>Technológia, informatika, hardverek, kütyük, okos eszközök</c:v>
                </c:pt>
                <c:pt idx="10">
                  <c:v>Utazás, világjárás, nyaralás</c:v>
                </c:pt>
                <c:pt idx="11">
                  <c:v>Lakberendezés</c:v>
                </c:pt>
                <c:pt idx="12">
                  <c:v>Szépség, divat</c:v>
                </c:pt>
                <c:pt idx="13">
                  <c:v>Munka, karrier</c:v>
                </c:pt>
                <c:pt idx="14">
                  <c:v>Sorozatok, Filmek, mozi</c:v>
                </c:pt>
                <c:pt idx="15">
                  <c:v>Zene, lyrics</c:v>
                </c:pt>
                <c:pt idx="16">
                  <c:v>Bulvár, celebhírek</c:v>
                </c:pt>
                <c:pt idx="17">
                  <c:v>Gyerekek, gyereknevelés</c:v>
                </c:pt>
                <c:pt idx="18">
                  <c:v>Sportolás (mozgás, gyúrás, fitnesz stb.)</c:v>
                </c:pt>
                <c:pt idx="19">
                  <c:v>Párkapcsolati kérdések</c:v>
                </c:pt>
                <c:pt idx="20">
                  <c:v>Tanulás, továbbtanulás, külföldön tanulás</c:v>
                </c:pt>
                <c:pt idx="21">
                  <c:v>Buli, szórakozás, koncert, fesztivál</c:v>
                </c:pt>
                <c:pt idx="22">
                  <c:v>Számítógépes, konzolos, mobilos játékok</c:v>
                </c:pt>
                <c:pt idx="23">
                  <c:v>Online videotartalom készítése és közzététele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24"/>
                <c:pt idx="0">
                  <c:v>0.74504582341341963</c:v>
                </c:pt>
                <c:pt idx="1">
                  <c:v>0.88816725344417324</c:v>
                </c:pt>
                <c:pt idx="2">
                  <c:v>0.91640083229246294</c:v>
                </c:pt>
                <c:pt idx="3">
                  <c:v>0.9325798224691243</c:v>
                </c:pt>
                <c:pt idx="4">
                  <c:v>0.96991131395625363</c:v>
                </c:pt>
                <c:pt idx="5">
                  <c:v>0.98404843002399567</c:v>
                </c:pt>
                <c:pt idx="6">
                  <c:v>1.0039703586547082</c:v>
                </c:pt>
                <c:pt idx="7">
                  <c:v>1.0068749107239168</c:v>
                </c:pt>
                <c:pt idx="8">
                  <c:v>1.1029136623414764</c:v>
                </c:pt>
                <c:pt idx="9">
                  <c:v>1.1145416146594234</c:v>
                </c:pt>
                <c:pt idx="10">
                  <c:v>1.1255653455113137</c:v>
                </c:pt>
                <c:pt idx="11">
                  <c:v>1.1336033506427621</c:v>
                </c:pt>
                <c:pt idx="12">
                  <c:v>1.161069800914819</c:v>
                </c:pt>
                <c:pt idx="13">
                  <c:v>1.1684166637482305</c:v>
                </c:pt>
                <c:pt idx="14">
                  <c:v>1.2064614381047838</c:v>
                </c:pt>
                <c:pt idx="15">
                  <c:v>1.2310317682092884</c:v>
                </c:pt>
                <c:pt idx="16">
                  <c:v>1.243654950398559</c:v>
                </c:pt>
                <c:pt idx="17">
                  <c:v>1.2656326396632416</c:v>
                </c:pt>
                <c:pt idx="18">
                  <c:v>1.3203621989819836</c:v>
                </c:pt>
                <c:pt idx="19">
                  <c:v>1.328662025817831</c:v>
                </c:pt>
                <c:pt idx="20">
                  <c:v>1.3892637638737284</c:v>
                </c:pt>
                <c:pt idx="21">
                  <c:v>1.4235676495463279</c:v>
                </c:pt>
                <c:pt idx="22">
                  <c:v>1.4342188373648432</c:v>
                </c:pt>
                <c:pt idx="23">
                  <c:v>1.5837864554956345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A8-4FC9-842C-F06278653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36-59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Politika</c:v>
                </c:pt>
                <c:pt idx="1">
                  <c:v>Gazdaság</c:v>
                </c:pt>
                <c:pt idx="2">
                  <c:v>Tudomány, természet</c:v>
                </c:pt>
                <c:pt idx="3">
                  <c:v>Egészségmegőrzés, wellness, fogyókúra</c:v>
                </c:pt>
                <c:pt idx="4">
                  <c:v>Gasztronómia, főzés</c:v>
                </c:pt>
                <c:pt idx="5">
                  <c:v>Színház, kultúra</c:v>
                </c:pt>
                <c:pt idx="6">
                  <c:v>Hazai és nemzetközi sportesemények, közvetítések nézése</c:v>
                </c:pt>
                <c:pt idx="7">
                  <c:v>Kreatív hobbi, barkácsolás, kertészkedés</c:v>
                </c:pt>
                <c:pt idx="8">
                  <c:v>Ezotéria</c:v>
                </c:pt>
                <c:pt idx="9">
                  <c:v>Technológia, informatika, hardverek, kütyük, okos eszközök</c:v>
                </c:pt>
                <c:pt idx="10">
                  <c:v>Utazás, világjárás, nyaralás</c:v>
                </c:pt>
                <c:pt idx="11">
                  <c:v>Lakberendezés</c:v>
                </c:pt>
                <c:pt idx="12">
                  <c:v>Szépség, divat</c:v>
                </c:pt>
                <c:pt idx="13">
                  <c:v>Munka, karrier</c:v>
                </c:pt>
                <c:pt idx="14">
                  <c:v>Sorozatok, Filmek, mozi</c:v>
                </c:pt>
                <c:pt idx="15">
                  <c:v>Zene, lyrics</c:v>
                </c:pt>
                <c:pt idx="16">
                  <c:v>Bulvár, celebhírek</c:v>
                </c:pt>
                <c:pt idx="17">
                  <c:v>Gyerekek, gyereknevelés</c:v>
                </c:pt>
                <c:pt idx="18">
                  <c:v>Sportolás (mozgás, gyúrás, fitnesz stb.)</c:v>
                </c:pt>
                <c:pt idx="19">
                  <c:v>Párkapcsolati kérdések</c:v>
                </c:pt>
                <c:pt idx="20">
                  <c:v>Tanulás, továbbtanulás, külföldön tanulás</c:v>
                </c:pt>
                <c:pt idx="21">
                  <c:v>Buli, szórakozás, koncert, fesztivál</c:v>
                </c:pt>
                <c:pt idx="22">
                  <c:v>Számítógépes, konzolos, mobilos játékok</c:v>
                </c:pt>
                <c:pt idx="23">
                  <c:v>Online videotartalom készítése és közzététele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24"/>
                <c:pt idx="0">
                  <c:v>1.1696181468554678</c:v>
                </c:pt>
                <c:pt idx="1">
                  <c:v>1.0744010687823147</c:v>
                </c:pt>
                <c:pt idx="2">
                  <c:v>1.0556175862465096</c:v>
                </c:pt>
                <c:pt idx="3">
                  <c:v>1.0448538860063363</c:v>
                </c:pt>
                <c:pt idx="4">
                  <c:v>1.0200176644932237</c:v>
                </c:pt>
                <c:pt idx="5">
                  <c:v>1.0106124001378984</c:v>
                </c:pt>
                <c:pt idx="6">
                  <c:v>0.99735856503164821</c:v>
                </c:pt>
                <c:pt idx="7">
                  <c:v>0.99542619920018638</c:v>
                </c:pt>
                <c:pt idx="8">
                  <c:v>0.9315326976550129</c:v>
                </c:pt>
                <c:pt idx="9">
                  <c:v>0.92379675172818065</c:v>
                </c:pt>
                <c:pt idx="10">
                  <c:v>0.91646278754855848</c:v>
                </c:pt>
                <c:pt idx="11">
                  <c:v>0.91111519311780742</c:v>
                </c:pt>
                <c:pt idx="12">
                  <c:v>0.89284207259780679</c:v>
                </c:pt>
                <c:pt idx="13">
                  <c:v>0.88795428736640336</c:v>
                </c:pt>
                <c:pt idx="14">
                  <c:v>0.86264352678075862</c:v>
                </c:pt>
                <c:pt idx="15">
                  <c:v>0.84629716244286035</c:v>
                </c:pt>
                <c:pt idx="16">
                  <c:v>0.83789910127348044</c:v>
                </c:pt>
                <c:pt idx="17">
                  <c:v>0.82327759173341264</c:v>
                </c:pt>
                <c:pt idx="18">
                  <c:v>0.78686663132418366</c:v>
                </c:pt>
                <c:pt idx="19">
                  <c:v>0.78134484985754582</c:v>
                </c:pt>
                <c:pt idx="20">
                  <c:v>0.74102719496409497</c:v>
                </c:pt>
                <c:pt idx="21">
                  <c:v>0.71820520555553036</c:v>
                </c:pt>
                <c:pt idx="22">
                  <c:v>0.71111909006695917</c:v>
                </c:pt>
                <c:pt idx="23">
                  <c:v>0.611613435534895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A8-4FC9-842C-F06278653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21-35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Politika</c:v>
                </c:pt>
                <c:pt idx="1">
                  <c:v>Gazdaság</c:v>
                </c:pt>
                <c:pt idx="2">
                  <c:v>Színház, kultúra</c:v>
                </c:pt>
                <c:pt idx="3">
                  <c:v>Egészségmegőrzés, wellness, fogyókúra</c:v>
                </c:pt>
                <c:pt idx="4">
                  <c:v>Tudomány, természet</c:v>
                </c:pt>
                <c:pt idx="5">
                  <c:v>Hazai és nemzetközi sportesemények, közvetítések nézése</c:v>
                </c:pt>
                <c:pt idx="6">
                  <c:v>Gasztronómia, főzés</c:v>
                </c:pt>
                <c:pt idx="7">
                  <c:v>Ezotéria</c:v>
                </c:pt>
                <c:pt idx="8">
                  <c:v>Kreatív hobbi, barkácsolás, kertészkedés</c:v>
                </c:pt>
                <c:pt idx="9">
                  <c:v>Technológia, informatika, hardverek, kütyük, okos eszközök</c:v>
                </c:pt>
                <c:pt idx="10">
                  <c:v>Utazás, világjárás, nyaralás</c:v>
                </c:pt>
                <c:pt idx="11">
                  <c:v>Bulvár, celebhírek</c:v>
                </c:pt>
                <c:pt idx="12">
                  <c:v>Sorozatok, Filmek, mozi</c:v>
                </c:pt>
                <c:pt idx="13">
                  <c:v>Lakberendezés</c:v>
                </c:pt>
                <c:pt idx="14">
                  <c:v>Számítógépes, konzolos, mobilos játékok</c:v>
                </c:pt>
                <c:pt idx="15">
                  <c:v>Zene, lyrics</c:v>
                </c:pt>
                <c:pt idx="16">
                  <c:v>Szépség, divat</c:v>
                </c:pt>
                <c:pt idx="17">
                  <c:v>Sportolás (mozgás, gyúrás, fitnesz stb.)</c:v>
                </c:pt>
                <c:pt idx="18">
                  <c:v>Gyerekek, gyereknevelés</c:v>
                </c:pt>
                <c:pt idx="19">
                  <c:v>Online videotartalom készítése és közzététele</c:v>
                </c:pt>
                <c:pt idx="20">
                  <c:v>Párkapcsolati kérdések</c:v>
                </c:pt>
                <c:pt idx="21">
                  <c:v>Tanulás, továbbtanulás, külföldön tanulás</c:v>
                </c:pt>
                <c:pt idx="22">
                  <c:v>Munka, karrier</c:v>
                </c:pt>
                <c:pt idx="23">
                  <c:v>Buli, szórakozás, koncert, fesztivál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24"/>
                <c:pt idx="0">
                  <c:v>0.59093377114202728</c:v>
                </c:pt>
                <c:pt idx="1">
                  <c:v>0.80748528761633054</c:v>
                </c:pt>
                <c:pt idx="2">
                  <c:v>0.80811380601799332</c:v>
                </c:pt>
                <c:pt idx="3">
                  <c:v>0.84860843348108994</c:v>
                </c:pt>
                <c:pt idx="4">
                  <c:v>0.85465134095866369</c:v>
                </c:pt>
                <c:pt idx="5">
                  <c:v>0.86033397588419924</c:v>
                </c:pt>
                <c:pt idx="6">
                  <c:v>0.97775334527738755</c:v>
                </c:pt>
                <c:pt idx="7">
                  <c:v>1.0232881023842304</c:v>
                </c:pt>
                <c:pt idx="8">
                  <c:v>1.0472321670677274</c:v>
                </c:pt>
                <c:pt idx="9">
                  <c:v>1.1054577582586904</c:v>
                </c:pt>
                <c:pt idx="10">
                  <c:v>1.1608835459969231</c:v>
                </c:pt>
                <c:pt idx="11">
                  <c:v>1.1622380228463127</c:v>
                </c:pt>
                <c:pt idx="12">
                  <c:v>1.2094329188417952</c:v>
                </c:pt>
                <c:pt idx="13">
                  <c:v>1.2094943849959048</c:v>
                </c:pt>
                <c:pt idx="14">
                  <c:v>1.4679261576503977</c:v>
                </c:pt>
                <c:pt idx="15">
                  <c:v>1.471957453723467</c:v>
                </c:pt>
                <c:pt idx="16">
                  <c:v>1.5151367097961941</c:v>
                </c:pt>
                <c:pt idx="17">
                  <c:v>1.5246662254858159</c:v>
                </c:pt>
                <c:pt idx="18">
                  <c:v>1.5882259856417038</c:v>
                </c:pt>
                <c:pt idx="19">
                  <c:v>1.609914452095168</c:v>
                </c:pt>
                <c:pt idx="20">
                  <c:v>1.6207931611948567</c:v>
                </c:pt>
                <c:pt idx="21">
                  <c:v>1.6802451247386732</c:v>
                </c:pt>
                <c:pt idx="22">
                  <c:v>1.7111580534886195</c:v>
                </c:pt>
                <c:pt idx="23">
                  <c:v>1.8436999361109476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16-47F0-B202-BD2256FDB8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60+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Politika</c:v>
                </c:pt>
                <c:pt idx="1">
                  <c:v>Gazdaság</c:v>
                </c:pt>
                <c:pt idx="2">
                  <c:v>Színház, kultúra</c:v>
                </c:pt>
                <c:pt idx="3">
                  <c:v>Egészségmegőrzés, wellness, fogyókúra</c:v>
                </c:pt>
                <c:pt idx="4">
                  <c:v>Tudomány, természet</c:v>
                </c:pt>
                <c:pt idx="5">
                  <c:v>Hazai és nemzetközi sportesemények, közvetítések nézése</c:v>
                </c:pt>
                <c:pt idx="6">
                  <c:v>Gasztronómia, főzés</c:v>
                </c:pt>
                <c:pt idx="7">
                  <c:v>Ezotéria</c:v>
                </c:pt>
                <c:pt idx="8">
                  <c:v>Kreatív hobbi, barkácsolás, kertészkedés</c:v>
                </c:pt>
                <c:pt idx="9">
                  <c:v>Technológia, informatika, hardverek, kütyük, okos eszközök</c:v>
                </c:pt>
                <c:pt idx="10">
                  <c:v>Utazás, világjárás, nyaralás</c:v>
                </c:pt>
                <c:pt idx="11">
                  <c:v>Bulvár, celebhírek</c:v>
                </c:pt>
                <c:pt idx="12">
                  <c:v>Sorozatok, Filmek, mozi</c:v>
                </c:pt>
                <c:pt idx="13">
                  <c:v>Lakberendezés</c:v>
                </c:pt>
                <c:pt idx="14">
                  <c:v>Számítógépes, konzolos, mobilos játékok</c:v>
                </c:pt>
                <c:pt idx="15">
                  <c:v>Zene, lyrics</c:v>
                </c:pt>
                <c:pt idx="16">
                  <c:v>Szépség, divat</c:v>
                </c:pt>
                <c:pt idx="17">
                  <c:v>Sportolás (mozgás, gyúrás, fitnesz stb.)</c:v>
                </c:pt>
                <c:pt idx="18">
                  <c:v>Gyerekek, gyereknevelés</c:v>
                </c:pt>
                <c:pt idx="19">
                  <c:v>Online videotartalom készítése és közzététele</c:v>
                </c:pt>
                <c:pt idx="20">
                  <c:v>Párkapcsolati kérdések</c:v>
                </c:pt>
                <c:pt idx="21">
                  <c:v>Tanulás, továbbtanulás, külföldön tanulás</c:v>
                </c:pt>
                <c:pt idx="22">
                  <c:v>Munka, karrier</c:v>
                </c:pt>
                <c:pt idx="23">
                  <c:v>Buli, szórakozás, koncert, fesztivál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24"/>
                <c:pt idx="0">
                  <c:v>1.3944787067488014</c:v>
                </c:pt>
                <c:pt idx="1">
                  <c:v>1.1856495340210413</c:v>
                </c:pt>
                <c:pt idx="2">
                  <c:v>1.185043428924202</c:v>
                </c:pt>
                <c:pt idx="3">
                  <c:v>1.1459928616932826</c:v>
                </c:pt>
                <c:pt idx="4">
                  <c:v>1.1401654475520298</c:v>
                </c:pt>
                <c:pt idx="5">
                  <c:v>1.1346854584495092</c:v>
                </c:pt>
                <c:pt idx="6">
                  <c:v>1.0214533270296198</c:v>
                </c:pt>
                <c:pt idx="7">
                  <c:v>0.97754236389346516</c:v>
                </c:pt>
                <c:pt idx="8">
                  <c:v>0.95445215745666101</c:v>
                </c:pt>
                <c:pt idx="9">
                  <c:v>0.89830292221712649</c:v>
                </c:pt>
                <c:pt idx="10">
                  <c:v>0.84485364793077944</c:v>
                </c:pt>
                <c:pt idx="11">
                  <c:v>0.84354747245557504</c:v>
                </c:pt>
                <c:pt idx="12">
                  <c:v>0.7980355718779647</c:v>
                </c:pt>
                <c:pt idx="13">
                  <c:v>0.79797629764002609</c:v>
                </c:pt>
                <c:pt idx="14">
                  <c:v>0.54876034123082573</c:v>
                </c:pt>
                <c:pt idx="15">
                  <c:v>0.54487280334761856</c:v>
                </c:pt>
                <c:pt idx="16">
                  <c:v>0.50323334280965637</c:v>
                </c:pt>
                <c:pt idx="17">
                  <c:v>0.49404365478363826</c:v>
                </c:pt>
                <c:pt idx="18">
                  <c:v>0.43275046991829957</c:v>
                </c:pt>
                <c:pt idx="19">
                  <c:v>0.41183542586342148</c:v>
                </c:pt>
                <c:pt idx="20">
                  <c:v>0.40134465739122993</c:v>
                </c:pt>
                <c:pt idx="21">
                  <c:v>0.34401278289766413</c:v>
                </c:pt>
                <c:pt idx="22">
                  <c:v>0.31420222584155788</c:v>
                </c:pt>
                <c:pt idx="23">
                  <c:v>0.18638685816166903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16-47F0-B202-BD2256FDB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Szülő 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Számitogépes, konzolos, mobilos játékok</c:v>
                </c:pt>
                <c:pt idx="1">
                  <c:v>Politika</c:v>
                </c:pt>
                <c:pt idx="2">
                  <c:v>Hazai és nemzetközi sportesemények, közvetitések nézése</c:v>
                </c:pt>
                <c:pt idx="3">
                  <c:v>Buli, szorakozás, koncert, fesztivál</c:v>
                </c:pt>
                <c:pt idx="4">
                  <c:v>Utazás, világjárás, nyaralás</c:v>
                </c:pt>
                <c:pt idx="5">
                  <c:v>Technologia, informatika, hardverek, kütyük, okos eszközök</c:v>
                </c:pt>
                <c:pt idx="6">
                  <c:v>Tanulás, továbbtanulás, külföldön tanulás</c:v>
                </c:pt>
                <c:pt idx="7">
                  <c:v>Online videótartalom készítése és közzététele</c:v>
                </c:pt>
                <c:pt idx="8">
                  <c:v>Sportolás (mozgás, gyúrás, fitnesz stb.)</c:v>
                </c:pt>
                <c:pt idx="9">
                  <c:v>Szinház, kultúra</c:v>
                </c:pt>
                <c:pt idx="10">
                  <c:v>Gazdaság</c:v>
                </c:pt>
                <c:pt idx="11">
                  <c:v>Zene, lyrics</c:v>
                </c:pt>
                <c:pt idx="12">
                  <c:v>Tudomány, természet</c:v>
                </c:pt>
                <c:pt idx="13">
                  <c:v>Munka, karrier</c:v>
                </c:pt>
                <c:pt idx="14">
                  <c:v>Egészségmegörzés, wellness, fogyokúra</c:v>
                </c:pt>
                <c:pt idx="15">
                  <c:v>Sorozatok, Filmek, mozi</c:v>
                </c:pt>
                <c:pt idx="16">
                  <c:v>Ezotéria</c:v>
                </c:pt>
                <c:pt idx="17">
                  <c:v>Párkapcsolati kérdések</c:v>
                </c:pt>
                <c:pt idx="18">
                  <c:v>Kreativ hobbi, barkácsolás, kertészkedés</c:v>
                </c:pt>
                <c:pt idx="19">
                  <c:v>Gasztronomia, fözés</c:v>
                </c:pt>
                <c:pt idx="20">
                  <c:v>Lakberendezés</c:v>
                </c:pt>
                <c:pt idx="21">
                  <c:v>Szépség, divat</c:v>
                </c:pt>
                <c:pt idx="22">
                  <c:v>Bulvár, celebhirek</c:v>
                </c:pt>
                <c:pt idx="23">
                  <c:v>Gyerekek, gyereknevelés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24"/>
                <c:pt idx="0">
                  <c:v>0.72480776292723403</c:v>
                </c:pt>
                <c:pt idx="1">
                  <c:v>0.73281945152524575</c:v>
                </c:pt>
                <c:pt idx="2">
                  <c:v>0.76459731470089565</c:v>
                </c:pt>
                <c:pt idx="3">
                  <c:v>0.78185218844405469</c:v>
                </c:pt>
                <c:pt idx="4">
                  <c:v>0.79365824381760519</c:v>
                </c:pt>
                <c:pt idx="5">
                  <c:v>0.79961411864180076</c:v>
                </c:pt>
                <c:pt idx="6">
                  <c:v>0.80474188273804914</c:v>
                </c:pt>
                <c:pt idx="7">
                  <c:v>0.80957200880645197</c:v>
                </c:pt>
                <c:pt idx="8">
                  <c:v>0.81074627028333168</c:v>
                </c:pt>
                <c:pt idx="9">
                  <c:v>0.82145281151854255</c:v>
                </c:pt>
                <c:pt idx="10">
                  <c:v>0.82894444872749951</c:v>
                </c:pt>
                <c:pt idx="11">
                  <c:v>0.84051376714436388</c:v>
                </c:pt>
                <c:pt idx="12">
                  <c:v>0.87756902563578765</c:v>
                </c:pt>
                <c:pt idx="13">
                  <c:v>0.96031156647085558</c:v>
                </c:pt>
                <c:pt idx="14">
                  <c:v>1.0044381104737217</c:v>
                </c:pt>
                <c:pt idx="15">
                  <c:v>1.0203402830056312</c:v>
                </c:pt>
                <c:pt idx="16">
                  <c:v>1.0505624411897767</c:v>
                </c:pt>
                <c:pt idx="17">
                  <c:v>1.0958405944552125</c:v>
                </c:pt>
                <c:pt idx="18">
                  <c:v>1.1494201980594478</c:v>
                </c:pt>
                <c:pt idx="19">
                  <c:v>1.1592824702513105</c:v>
                </c:pt>
                <c:pt idx="20">
                  <c:v>1.1641622651813017</c:v>
                </c:pt>
                <c:pt idx="21">
                  <c:v>1.1731975139225659</c:v>
                </c:pt>
                <c:pt idx="22">
                  <c:v>1.4649598985163945</c:v>
                </c:pt>
                <c:pt idx="23">
                  <c:v>2.1635695566378028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Nem szülő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Számitogépes, konzolos, mobilos játékok</c:v>
                </c:pt>
                <c:pt idx="1">
                  <c:v>Politika</c:v>
                </c:pt>
                <c:pt idx="2">
                  <c:v>Hazai és nemzetközi sportesemények, közvetitések nézése</c:v>
                </c:pt>
                <c:pt idx="3">
                  <c:v>Buli, szorakozás, koncert, fesztivál</c:v>
                </c:pt>
                <c:pt idx="4">
                  <c:v>Utazás, világjárás, nyaralás</c:v>
                </c:pt>
                <c:pt idx="5">
                  <c:v>Technologia, informatika, hardverek, kütyük, okos eszközök</c:v>
                </c:pt>
                <c:pt idx="6">
                  <c:v>Tanulás, továbbtanulás, külföldön tanulás</c:v>
                </c:pt>
                <c:pt idx="7">
                  <c:v>Online videótartalom készítése és közzététele</c:v>
                </c:pt>
                <c:pt idx="8">
                  <c:v>Sportolás (mozgás, gyúrás, fitnesz stb.)</c:v>
                </c:pt>
                <c:pt idx="9">
                  <c:v>Szinház, kultúra</c:v>
                </c:pt>
                <c:pt idx="10">
                  <c:v>Gazdaság</c:v>
                </c:pt>
                <c:pt idx="11">
                  <c:v>Zene, lyrics</c:v>
                </c:pt>
                <c:pt idx="12">
                  <c:v>Tudomány, természet</c:v>
                </c:pt>
                <c:pt idx="13">
                  <c:v>Munka, karrier</c:v>
                </c:pt>
                <c:pt idx="14">
                  <c:v>Egészségmegörzés, wellness, fogyokúra</c:v>
                </c:pt>
                <c:pt idx="15">
                  <c:v>Sorozatok, Filmek, mozi</c:v>
                </c:pt>
                <c:pt idx="16">
                  <c:v>Ezotéria</c:v>
                </c:pt>
                <c:pt idx="17">
                  <c:v>Párkapcsolati kérdések</c:v>
                </c:pt>
                <c:pt idx="18">
                  <c:v>Kreativ hobbi, barkácsolás, kertészkedés</c:v>
                </c:pt>
                <c:pt idx="19">
                  <c:v>Gasztronomia, fözés</c:v>
                </c:pt>
                <c:pt idx="20">
                  <c:v>Lakberendezés</c:v>
                </c:pt>
                <c:pt idx="21">
                  <c:v>Szépség, divat</c:v>
                </c:pt>
                <c:pt idx="22">
                  <c:v>Bulvár, celebhirek</c:v>
                </c:pt>
                <c:pt idx="23">
                  <c:v>Gyerekek, gyereknevelés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24"/>
                <c:pt idx="0">
                  <c:v>1.1430737129630355</c:v>
                </c:pt>
                <c:pt idx="1">
                  <c:v>1.1389083991191087</c:v>
                </c:pt>
                <c:pt idx="2">
                  <c:v>1.1223869415266505</c:v>
                </c:pt>
                <c:pt idx="3">
                  <c:v>1.1134160531055131</c:v>
                </c:pt>
                <c:pt idx="4">
                  <c:v>1.1072780304791905</c:v>
                </c:pt>
                <c:pt idx="5">
                  <c:v>1.1041815436956053</c:v>
                </c:pt>
                <c:pt idx="6">
                  <c:v>1.1015155954978948</c:v>
                </c:pt>
                <c:pt idx="7">
                  <c:v>1.0990043906832669</c:v>
                </c:pt>
                <c:pt idx="8">
                  <c:v>1.0983938867269225</c:v>
                </c:pt>
                <c:pt idx="9">
                  <c:v>1.0928275065709763</c:v>
                </c:pt>
                <c:pt idx="10">
                  <c:v>1.0889325698421681</c:v>
                </c:pt>
                <c:pt idx="11">
                  <c:v>1.0829176278512171</c:v>
                </c:pt>
                <c:pt idx="12">
                  <c:v>1.063652428100063</c:v>
                </c:pt>
                <c:pt idx="13">
                  <c:v>1.0206341995948063</c:v>
                </c:pt>
                <c:pt idx="14">
                  <c:v>0.99769260590062991</c:v>
                </c:pt>
                <c:pt idx="15">
                  <c:v>0.98942499307651832</c:v>
                </c:pt>
                <c:pt idx="16">
                  <c:v>0.97371235368248299</c:v>
                </c:pt>
                <c:pt idx="17">
                  <c:v>0.95017203302262909</c:v>
                </c:pt>
                <c:pt idx="18">
                  <c:v>0.92231575005371991</c:v>
                </c:pt>
                <c:pt idx="19">
                  <c:v>0.91718830926632422</c:v>
                </c:pt>
                <c:pt idx="20">
                  <c:v>0.91465128138153162</c:v>
                </c:pt>
                <c:pt idx="21">
                  <c:v>0.90995381389950236</c:v>
                </c:pt>
                <c:pt idx="22">
                  <c:v>0.75826520483547033</c:v>
                </c:pt>
                <c:pt idx="23">
                  <c:v>0.39505482229536776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.4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Jómódúak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Gyerekek, gyereknevelés</c:v>
                </c:pt>
                <c:pt idx="1">
                  <c:v>Ezotéria</c:v>
                </c:pt>
                <c:pt idx="2">
                  <c:v>Sorozatok, Filmek, mozi</c:v>
                </c:pt>
                <c:pt idx="3">
                  <c:v>Kreativ hobbi, barkácsolás, kertészkedés</c:v>
                </c:pt>
                <c:pt idx="4">
                  <c:v>Számitogépes, konzolos, mobilos játékok</c:v>
                </c:pt>
                <c:pt idx="5">
                  <c:v>Lakberendezés</c:v>
                </c:pt>
                <c:pt idx="6">
                  <c:v>Szépség, divat</c:v>
                </c:pt>
                <c:pt idx="7">
                  <c:v>Zene, lyrics</c:v>
                </c:pt>
                <c:pt idx="8">
                  <c:v>Tudomány, természet</c:v>
                </c:pt>
                <c:pt idx="9">
                  <c:v>Gasztronomia, fözés</c:v>
                </c:pt>
                <c:pt idx="10">
                  <c:v>Tanulás, továbbtanulás, külföldön tanulás</c:v>
                </c:pt>
                <c:pt idx="11">
                  <c:v>Munka, karrier</c:v>
                </c:pt>
                <c:pt idx="12">
                  <c:v>Buli, szorakozás, koncert, fesztivál</c:v>
                </c:pt>
                <c:pt idx="13">
                  <c:v>Párkapcsolati kérdések</c:v>
                </c:pt>
                <c:pt idx="14">
                  <c:v>Online videótartalom készítése és közzététele</c:v>
                </c:pt>
                <c:pt idx="15">
                  <c:v>Technologia, informatika, hardverek, kütyük, okos eszközök</c:v>
                </c:pt>
                <c:pt idx="16">
                  <c:v>Bulvár, celebhirek</c:v>
                </c:pt>
                <c:pt idx="17">
                  <c:v>Sportolás (mozgás, gyúrás, fitnesz stb.)</c:v>
                </c:pt>
                <c:pt idx="18">
                  <c:v>Utazás, világjárás, nyaralás</c:v>
                </c:pt>
                <c:pt idx="19">
                  <c:v>Egészségmegörzés, wellness, fogyokúra</c:v>
                </c:pt>
                <c:pt idx="20">
                  <c:v>Politika</c:v>
                </c:pt>
                <c:pt idx="21">
                  <c:v>Gazdaság</c:v>
                </c:pt>
                <c:pt idx="22">
                  <c:v>Hazai és nemzetközi sportesemények, közvetitések nézése</c:v>
                </c:pt>
                <c:pt idx="23">
                  <c:v>Szinház, kultúra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24"/>
                <c:pt idx="0">
                  <c:v>0.81023291813342613</c:v>
                </c:pt>
                <c:pt idx="1">
                  <c:v>0.90971719342761814</c:v>
                </c:pt>
                <c:pt idx="2">
                  <c:v>1.0204837377842284</c:v>
                </c:pt>
                <c:pt idx="3">
                  <c:v>1.0669177587499212</c:v>
                </c:pt>
                <c:pt idx="4">
                  <c:v>1.0687736215734285</c:v>
                </c:pt>
                <c:pt idx="5">
                  <c:v>1.088025324711982</c:v>
                </c:pt>
                <c:pt idx="6">
                  <c:v>1.0944023393077793</c:v>
                </c:pt>
                <c:pt idx="7">
                  <c:v>1.1131666381166609</c:v>
                </c:pt>
                <c:pt idx="8">
                  <c:v>1.1167270668443321</c:v>
                </c:pt>
                <c:pt idx="9">
                  <c:v>1.1350517036141996</c:v>
                </c:pt>
                <c:pt idx="10">
                  <c:v>1.1443836951033728</c:v>
                </c:pt>
                <c:pt idx="11">
                  <c:v>1.1357313277966001</c:v>
                </c:pt>
                <c:pt idx="12">
                  <c:v>1.1596979836188148</c:v>
                </c:pt>
                <c:pt idx="13">
                  <c:v>1.1496668855766596</c:v>
                </c:pt>
                <c:pt idx="14">
                  <c:v>1.1346334437619023</c:v>
                </c:pt>
                <c:pt idx="15">
                  <c:v>1.2877576523566125</c:v>
                </c:pt>
                <c:pt idx="16">
                  <c:v>1.2484871600104384</c:v>
                </c:pt>
                <c:pt idx="17">
                  <c:v>1.3047930739644078</c:v>
                </c:pt>
                <c:pt idx="18">
                  <c:v>1.2962621202081628</c:v>
                </c:pt>
                <c:pt idx="19">
                  <c:v>1.3172206716720503</c:v>
                </c:pt>
                <c:pt idx="20">
                  <c:v>1.3912440336431409</c:v>
                </c:pt>
                <c:pt idx="21">
                  <c:v>1.4267801426444191</c:v>
                </c:pt>
                <c:pt idx="22">
                  <c:v>1.4100982516538345</c:v>
                </c:pt>
                <c:pt idx="23">
                  <c:v>1.4255717895163085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16-47F0-B202-BD2256FDB8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Nélkülözők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Gyerekek, gyereknevelés</c:v>
                </c:pt>
                <c:pt idx="1">
                  <c:v>Ezotéria</c:v>
                </c:pt>
                <c:pt idx="2">
                  <c:v>Sorozatok, Filmek, mozi</c:v>
                </c:pt>
                <c:pt idx="3">
                  <c:v>Kreativ hobbi, barkácsolás, kertészkedés</c:v>
                </c:pt>
                <c:pt idx="4">
                  <c:v>Számitogépes, konzolos, mobilos játékok</c:v>
                </c:pt>
                <c:pt idx="5">
                  <c:v>Lakberendezés</c:v>
                </c:pt>
                <c:pt idx="6">
                  <c:v>Szépség, divat</c:v>
                </c:pt>
                <c:pt idx="7">
                  <c:v>Zene, lyrics</c:v>
                </c:pt>
                <c:pt idx="8">
                  <c:v>Tudomány, természet</c:v>
                </c:pt>
                <c:pt idx="9">
                  <c:v>Gasztronomia, fözés</c:v>
                </c:pt>
                <c:pt idx="10">
                  <c:v>Tanulás, továbbtanulás, külföldön tanulás</c:v>
                </c:pt>
                <c:pt idx="11">
                  <c:v>Munka, karrier</c:v>
                </c:pt>
                <c:pt idx="12">
                  <c:v>Buli, szorakozás, koncert, fesztivál</c:v>
                </c:pt>
                <c:pt idx="13">
                  <c:v>Párkapcsolati kérdések</c:v>
                </c:pt>
                <c:pt idx="14">
                  <c:v>Online videótartalom készítése és közzététele</c:v>
                </c:pt>
                <c:pt idx="15">
                  <c:v>Technologia, informatika, hardverek, kütyük, okos eszközök</c:v>
                </c:pt>
                <c:pt idx="16">
                  <c:v>Bulvár, celebhirek</c:v>
                </c:pt>
                <c:pt idx="17">
                  <c:v>Sportolás (mozgás, gyúrás, fitnesz stb.)</c:v>
                </c:pt>
                <c:pt idx="18">
                  <c:v>Utazás, világjárás, nyaralás</c:v>
                </c:pt>
                <c:pt idx="19">
                  <c:v>Egészségmegörzés, wellness, fogyokúra</c:v>
                </c:pt>
                <c:pt idx="20">
                  <c:v>Politika</c:v>
                </c:pt>
                <c:pt idx="21">
                  <c:v>Gazdaság</c:v>
                </c:pt>
                <c:pt idx="22">
                  <c:v>Hazai és nemzetközi sportesemények, közvetitések nézése</c:v>
                </c:pt>
                <c:pt idx="23">
                  <c:v>Szinház, kultúra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24"/>
                <c:pt idx="0">
                  <c:v>1.1124484717418015</c:v>
                </c:pt>
                <c:pt idx="1">
                  <c:v>1.0529211876660056</c:v>
                </c:pt>
                <c:pt idx="2">
                  <c:v>0.98203210586222822</c:v>
                </c:pt>
                <c:pt idx="3">
                  <c:v>0.97451328938210169</c:v>
                </c:pt>
                <c:pt idx="4">
                  <c:v>0.97020607219727051</c:v>
                </c:pt>
                <c:pt idx="5">
                  <c:v>0.96177552533034349</c:v>
                </c:pt>
                <c:pt idx="6">
                  <c:v>0.95136277018757331</c:v>
                </c:pt>
                <c:pt idx="7">
                  <c:v>0.94404393704524936</c:v>
                </c:pt>
                <c:pt idx="8">
                  <c:v>0.94281722606967799</c:v>
                </c:pt>
                <c:pt idx="9">
                  <c:v>0.94062869522020909</c:v>
                </c:pt>
                <c:pt idx="10">
                  <c:v>0.93953395105885273</c:v>
                </c:pt>
                <c:pt idx="11">
                  <c:v>0.93044477876072618</c:v>
                </c:pt>
                <c:pt idx="12">
                  <c:v>0.92892416031879588</c:v>
                </c:pt>
                <c:pt idx="13">
                  <c:v>0.9257086279846124</c:v>
                </c:pt>
                <c:pt idx="14">
                  <c:v>0.92213691449269064</c:v>
                </c:pt>
                <c:pt idx="15">
                  <c:v>0.88007043018621078</c:v>
                </c:pt>
                <c:pt idx="16">
                  <c:v>0.85798049915952035</c:v>
                </c:pt>
                <c:pt idx="17">
                  <c:v>0.85750213334448999</c:v>
                </c:pt>
                <c:pt idx="18">
                  <c:v>0.85342298782166115</c:v>
                </c:pt>
                <c:pt idx="19">
                  <c:v>0.84512670168459636</c:v>
                </c:pt>
                <c:pt idx="20">
                  <c:v>0.81483050037870097</c:v>
                </c:pt>
                <c:pt idx="21">
                  <c:v>0.80740330243169833</c:v>
                </c:pt>
                <c:pt idx="22">
                  <c:v>0.79691902204783038</c:v>
                </c:pt>
                <c:pt idx="23">
                  <c:v>0.78994461912904823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16-47F0-B202-BD2256FDB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16"/>
          <c:y val="0.18429945406208956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B5F-4CFB-8F19-49056FB4041B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B5F-4CFB-8F19-49056FB4041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5F-4CFB-8F19-49056FB404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Naponta többször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Sheet1!$B$2:$B$16</c:f>
              <c:numCache>
                <c:formatCode>0%</c:formatCode>
                <c:ptCount val="14"/>
                <c:pt idx="0">
                  <c:v>0.56852741286815689</c:v>
                </c:pt>
                <c:pt idx="1">
                  <c:v>0.3745576724826376</c:v>
                </c:pt>
                <c:pt idx="2">
                  <c:v>0.35477539021881715</c:v>
                </c:pt>
                <c:pt idx="3">
                  <c:v>0.17147517254574737</c:v>
                </c:pt>
                <c:pt idx="4">
                  <c:v>0.10234720227945432</c:v>
                </c:pt>
                <c:pt idx="5">
                  <c:v>0.24</c:v>
                </c:pt>
                <c:pt idx="6">
                  <c:v>0.24060788220218662</c:v>
                </c:pt>
                <c:pt idx="7">
                  <c:v>0.20264236775811345</c:v>
                </c:pt>
                <c:pt idx="8">
                  <c:v>0.1</c:v>
                </c:pt>
                <c:pt idx="9">
                  <c:v>0.10268391849705188</c:v>
                </c:pt>
                <c:pt idx="10">
                  <c:v>9.0372201437960473E-2</c:v>
                </c:pt>
                <c:pt idx="11">
                  <c:v>0.03</c:v>
                </c:pt>
                <c:pt idx="12">
                  <c:v>3.3754158741156289E-2</c:v>
                </c:pt>
                <c:pt idx="13">
                  <c:v>3.1731462891986459E-2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10-4C50-B499-09986CE5F58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Minden nap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Sheet1!$C$2:$C$16</c:f>
              <c:numCache>
                <c:formatCode>0%</c:formatCode>
                <c:ptCount val="14"/>
                <c:pt idx="0">
                  <c:v>0.2819074898334395</c:v>
                </c:pt>
                <c:pt idx="1">
                  <c:v>0.35867261467950828</c:v>
                </c:pt>
                <c:pt idx="2">
                  <c:v>0.29664870758083889</c:v>
                </c:pt>
                <c:pt idx="3">
                  <c:v>0.22021110076366029</c:v>
                </c:pt>
                <c:pt idx="4">
                  <c:v>0.16938610077084756</c:v>
                </c:pt>
                <c:pt idx="5">
                  <c:v>0.28000000000000003</c:v>
                </c:pt>
                <c:pt idx="6">
                  <c:v>0.28611497461395136</c:v>
                </c:pt>
                <c:pt idx="7">
                  <c:v>0.22162048634114487</c:v>
                </c:pt>
                <c:pt idx="8">
                  <c:v>0.18</c:v>
                </c:pt>
                <c:pt idx="9">
                  <c:v>0.21131114460643471</c:v>
                </c:pt>
                <c:pt idx="10">
                  <c:v>0.19494873305296634</c:v>
                </c:pt>
                <c:pt idx="11">
                  <c:v>0.1</c:v>
                </c:pt>
                <c:pt idx="12">
                  <c:v>6.3698985775816647E-2</c:v>
                </c:pt>
                <c:pt idx="13">
                  <c:v>6.9449228434649096E-2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10-4C50-B499-09986CE5F58D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Hetente több alkalommal</c:v>
                </c:pt>
              </c:strCache>
            </c:strRef>
          </c:tx>
          <c:spPr>
            <a:solidFill>
              <a:srgbClr val="A1C46B"/>
            </a:solidFill>
            <a:ln>
              <a:noFill/>
            </a:ln>
            <a:effectLst/>
          </c:spPr>
          <c:invertIfNegative val="0"/>
          <c:val>
            <c:numRef>
              <c:f>Sheet1!$D$2:$D$16</c:f>
              <c:numCache>
                <c:formatCode>0%</c:formatCode>
                <c:ptCount val="14"/>
                <c:pt idx="0">
                  <c:v>9.2456041520025747E-2</c:v>
                </c:pt>
                <c:pt idx="1">
                  <c:v>0.18915002131387887</c:v>
                </c:pt>
                <c:pt idx="2">
                  <c:v>0.25054571556695909</c:v>
                </c:pt>
                <c:pt idx="3">
                  <c:v>0.28157219491000246</c:v>
                </c:pt>
                <c:pt idx="4">
                  <c:v>0.16314146813935129</c:v>
                </c:pt>
                <c:pt idx="5">
                  <c:v>0.21</c:v>
                </c:pt>
                <c:pt idx="6">
                  <c:v>0.18389173995296113</c:v>
                </c:pt>
                <c:pt idx="7">
                  <c:v>0.20404738653275248</c:v>
                </c:pt>
                <c:pt idx="8">
                  <c:v>0.28000000000000003</c:v>
                </c:pt>
                <c:pt idx="9">
                  <c:v>0.23915359967135569</c:v>
                </c:pt>
                <c:pt idx="10">
                  <c:v>0.24910776392857845</c:v>
                </c:pt>
                <c:pt idx="11">
                  <c:v>0.22</c:v>
                </c:pt>
                <c:pt idx="12">
                  <c:v>0.1428372558989095</c:v>
                </c:pt>
                <c:pt idx="13">
                  <c:v>0.12929438489275144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A-4BC1-A8D8-3C3E780A7DE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Ritkábban mint hetente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Sheet1!$E$2:$E$16</c:f>
              <c:numCache>
                <c:formatCode>0%</c:formatCode>
                <c:ptCount val="14"/>
                <c:pt idx="0">
                  <c:v>3.7774036400082381E-2</c:v>
                </c:pt>
                <c:pt idx="1">
                  <c:v>5.817805555822346E-2</c:v>
                </c:pt>
                <c:pt idx="2">
                  <c:v>8.6485469240050517E-2</c:v>
                </c:pt>
                <c:pt idx="3">
                  <c:v>0.15290444704828637</c:v>
                </c:pt>
                <c:pt idx="4">
                  <c:v>0.32085522459864779</c:v>
                </c:pt>
                <c:pt idx="5">
                  <c:v>0.18</c:v>
                </c:pt>
                <c:pt idx="6">
                  <c:v>0.18326565156519339</c:v>
                </c:pt>
                <c:pt idx="7">
                  <c:v>0.21010865600413672</c:v>
                </c:pt>
                <c:pt idx="8">
                  <c:v>0.32</c:v>
                </c:pt>
                <c:pt idx="9">
                  <c:v>0.27946149424913702</c:v>
                </c:pt>
                <c:pt idx="10">
                  <c:v>0.29509820140004295</c:v>
                </c:pt>
                <c:pt idx="11">
                  <c:v>0.49</c:v>
                </c:pt>
                <c:pt idx="12">
                  <c:v>0.5058441192892954</c:v>
                </c:pt>
                <c:pt idx="13">
                  <c:v>0.43138670767862008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7A-4BC1-A8D8-3C3E780A7DEF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Soha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Sheet1!$F$2:$F$16</c:f>
              <c:numCache>
                <c:formatCode>0%</c:formatCode>
                <c:ptCount val="14"/>
                <c:pt idx="0">
                  <c:v>1.9335019378292566E-2</c:v>
                </c:pt>
                <c:pt idx="1">
                  <c:v>1.944163596575026E-2</c:v>
                </c:pt>
                <c:pt idx="2">
                  <c:v>1.1544717393331761E-2</c:v>
                </c:pt>
                <c:pt idx="3">
                  <c:v>0.17383708473229983</c:v>
                </c:pt>
                <c:pt idx="4">
                  <c:v>0.24427000421169562</c:v>
                </c:pt>
                <c:pt idx="5">
                  <c:v>0.09</c:v>
                </c:pt>
                <c:pt idx="6">
                  <c:v>0.10611975166570548</c:v>
                </c:pt>
                <c:pt idx="7">
                  <c:v>0.16158110336384823</c:v>
                </c:pt>
                <c:pt idx="8">
                  <c:v>0.13</c:v>
                </c:pt>
                <c:pt idx="9">
                  <c:v>0.16738984297601875</c:v>
                </c:pt>
                <c:pt idx="10">
                  <c:v>0.17047310018044792</c:v>
                </c:pt>
                <c:pt idx="11">
                  <c:v>0.16</c:v>
                </c:pt>
                <c:pt idx="12">
                  <c:v>0.25386548029481876</c:v>
                </c:pt>
                <c:pt idx="13">
                  <c:v>0.33813821610199141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7A-4BC1-A8D8-3C3E780A7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9369224"/>
        <c:axId val="389369552"/>
      </c:barChart>
      <c:catAx>
        <c:axId val="389369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9369552"/>
        <c:crosses val="autoZero"/>
        <c:auto val="1"/>
        <c:lblAlgn val="ctr"/>
        <c:lblOffset val="100"/>
        <c:noMultiLvlLbl val="0"/>
      </c:catAx>
      <c:valAx>
        <c:axId val="38936955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936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404040"/>
          </a:solidFill>
        </a:defRPr>
      </a:pPr>
      <a:endParaRPr lang="hu-H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144-496D-99EC-526764357E4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144-496D-99EC-526764357E4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4-496D-99EC-526764357E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69D-4271-A2DD-A2A3A8067CB6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69D-4271-A2DD-A2A3A8067CB6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56.720480452294709</c:v>
                </c:pt>
                <c:pt idx="1">
                  <c:v>43.279519547705291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9D-4271-A2DD-A2A3A8067C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667-49BF-A6B9-324CA6B8F0FB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667-49BF-A6B9-324CA6B8F0FB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67-49BF-A6B9-324CA6B8F0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C5E-4A3C-874C-3AA9D4F7022A}"/>
              </c:ext>
            </c:extLst>
          </c:dPt>
          <c:dPt>
            <c:idx val="1"/>
            <c:bubble3D val="0"/>
            <c:spPr>
              <a:solidFill>
                <a:srgbClr val="FF4343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C5E-4A3C-874C-3AA9D4F7022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C5E-4A3C-874C-3AA9D4F7022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8.4352706674116373E-2</c:v>
                </c:pt>
                <c:pt idx="2">
                  <c:v>0.91564729332588368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5E-4A3C-874C-3AA9D4F70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19C-4322-BD16-C615C37571C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19C-4322-BD16-C615C37571C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.00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9C-4322-BD16-C615C37571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DE0-4344-BF45-33C947CB53BD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DE0-4344-BF45-33C947CB53B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0-4344-BF45-33C947CB53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474-4190-A444-30B3FBE06FF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474-4190-A444-30B3FBE06FF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.00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74-4190-A444-30B3FBE06F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147-4553-BC30-9E6D9A84AEC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147-4553-BC30-9E6D9A84AEC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.00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7-4553-BC30-9E6D9A84AE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F3A-4208-901A-9AB8D39AAC23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F3A-4208-901A-9AB8D39AAC23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3A-4208-901A-9AB8D39AAC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BDC-4208-BE02-27C87329C1B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BDC-4208-BE02-27C87329C1B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43.026936365250442</c:v>
                </c:pt>
                <c:pt idx="1">
                  <c:v>56.973063634749558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DC-4208-BE02-27C87329C1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13E-4599-A546-31F7303C8D0E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13E-4599-A546-31F7303C8D0E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3E-4599-A546-31F7303C8D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D27-4EB9-9F73-6EEF4E3D2EC1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D27-4EB9-9F73-6EEF4E3D2EC1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.00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27-4EB9-9F73-6EEF4E3D2E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9D1-46D2-B09F-91BC9C93CE91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9D1-46D2-B09F-91BC9C93CE91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.00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D1-46D2-B09F-91BC9C93CE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147-4553-BC30-9E6D9A84AEC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147-4553-BC30-9E6D9A84AEC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.00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7-4553-BC30-9E6D9A84AE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B13-47D6-B634-2956329237FA}"/>
              </c:ext>
            </c:extLst>
          </c:dPt>
          <c:dPt>
            <c:idx val="1"/>
            <c:bubble3D val="0"/>
            <c:spPr>
              <a:solidFill>
                <a:srgbClr val="008E94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B13-47D6-B634-2956329237F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B13-47D6-B634-2956329237F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6.0602892180432126E-2</c:v>
                </c:pt>
                <c:pt idx="2">
                  <c:v>0.93939710781956787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13-47D6-B634-295632923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144-496D-99EC-526764357E4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144-496D-99EC-526764357E4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4-496D-99EC-526764357E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69D-4271-A2DD-A2A3A8067CB6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69D-4271-A2DD-A2A3A8067CB6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56.720480452294709</c:v>
                </c:pt>
                <c:pt idx="1">
                  <c:v>43.279519547705291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9D-4271-A2DD-A2A3A8067C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667-49BF-A6B9-324CA6B8F0FB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667-49BF-A6B9-324CA6B8F0FB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67-49BF-A6B9-324CA6B8F0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19C-4322-BD16-C615C37571C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19C-4322-BD16-C615C37571C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.00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9C-4322-BD16-C615C37571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DE0-4344-BF45-33C947CB53BD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DE0-4344-BF45-33C947CB53B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0-4344-BF45-33C947CB53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474-4190-A444-30B3FBE06FF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474-4190-A444-30B3FBE06FF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.00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74-4190-A444-30B3FBE06F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F3A-4208-901A-9AB8D39AAC23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F3A-4208-901A-9AB8D39AAC23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3A-4208-901A-9AB8D39AAC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49C-4CB7-B298-9FCA5DBDDAF2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49C-4CB7-B298-9FCA5DBDDAF2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56.720480452294709</c:v>
                </c:pt>
                <c:pt idx="1">
                  <c:v>43.279519547705291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9C-4CB7-B298-9FCA5DBDDA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BF4-43C5-B05D-26C381B562C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BF4-43C5-B05D-26C381B562C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4-43C5-B05D-26C381B562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2D1-486D-950B-1ECE9174F3F7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2D1-486D-950B-1ECE9174F3F7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.00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D1-486D-950B-1ECE9174F3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6D6-4B67-B0C9-19BFDEE3A961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6D6-4B67-B0C9-19BFDEE3A96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43.253886737318652</c:v>
                </c:pt>
                <c:pt idx="1">
                  <c:v>56.746113262681334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D6-4B67-B0C9-19BFDEE3A9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5CF-40E2-9C7F-51EEB3D19F18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5CF-40E2-9C7F-51EEB3D19F18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.00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CF-40E2-9C7F-51EEB3D19F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16"/>
          <c:y val="0.18429945406208956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B5F-4CFB-8F19-49056FB4041B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B5F-4CFB-8F19-49056FB4041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5F-4CFB-8F19-49056FB404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Rendelkezik vele</c:v>
                </c:pt>
              </c:strCache>
            </c:strRef>
          </c:tx>
          <c:spPr>
            <a:noFill/>
            <a:ln w="25400">
              <a:solidFill>
                <a:schemeClr val="accent4"/>
              </a:solidFill>
            </a:ln>
            <a:effectLst/>
          </c:spPr>
          <c:cat>
            <c:strRef>
              <c:f>Sheet1!$A$2:$A$18</c:f>
              <c:strCache>
                <c:ptCount val="17"/>
                <c:pt idx="0">
                  <c:v>Okostelefon</c:v>
                </c:pt>
                <c:pt idx="1">
                  <c:v>WIFI-router otthon, lakáson belül</c:v>
                </c:pt>
                <c:pt idx="2">
                  <c:v>Notebook / laptop</c:v>
                </c:pt>
                <c:pt idx="3">
                  <c:v>Okos TV</c:v>
                </c:pt>
                <c:pt idx="4">
                  <c:v>Asztali számitógép</c:v>
                </c:pt>
                <c:pt idx="5">
                  <c:v>Táblagép</c:v>
                </c:pt>
                <c:pt idx="6">
                  <c:v>Játékkonzol</c:v>
                </c:pt>
                <c:pt idx="7">
                  <c:v>Set-top-box</c:v>
                </c:pt>
                <c:pt idx="8">
                  <c:v>Hagyományos TV készülék</c:v>
                </c:pt>
                <c:pt idx="9">
                  <c:v>smart home / okos otthon eszközök</c:v>
                </c:pt>
                <c:pt idx="10">
                  <c:v>Házimozi rendszer</c:v>
                </c:pt>
                <c:pt idx="11">
                  <c:v>Video</c:v>
                </c:pt>
                <c:pt idx="12">
                  <c:v>DVD felvevö vagy lejátszo</c:v>
                </c:pt>
                <c:pt idx="13">
                  <c:v>Hagyományos mobiltelefon</c:v>
                </c:pt>
                <c:pt idx="14">
                  <c:v>VR eszközök</c:v>
                </c:pt>
                <c:pt idx="15">
                  <c:v>Blu-ray készülék</c:v>
                </c:pt>
                <c:pt idx="16">
                  <c:v>Egyik sem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0.86284773858405861</c:v>
                </c:pt>
                <c:pt idx="1">
                  <c:v>0.70513845052584867</c:v>
                </c:pt>
                <c:pt idx="2">
                  <c:v>0.61735177061414626</c:v>
                </c:pt>
                <c:pt idx="3">
                  <c:v>0.61106357131056743</c:v>
                </c:pt>
                <c:pt idx="4">
                  <c:v>0.35687297630357151</c:v>
                </c:pt>
                <c:pt idx="5">
                  <c:v>0.33908062493312824</c:v>
                </c:pt>
                <c:pt idx="6">
                  <c:v>0.33055266898438801</c:v>
                </c:pt>
                <c:pt idx="7">
                  <c:v>0.30250995959283061</c:v>
                </c:pt>
                <c:pt idx="8">
                  <c:v>0.25451815220703711</c:v>
                </c:pt>
                <c:pt idx="9">
                  <c:v>0.12977682732942378</c:v>
                </c:pt>
                <c:pt idx="10">
                  <c:v>0.12296536956574293</c:v>
                </c:pt>
                <c:pt idx="11">
                  <c:v>0.10791003642375797</c:v>
                </c:pt>
                <c:pt idx="12">
                  <c:v>9.8254025216004473E-2</c:v>
                </c:pt>
                <c:pt idx="13">
                  <c:v>9.0018310512010424E-2</c:v>
                </c:pt>
                <c:pt idx="14">
                  <c:v>3.8036713390693082E-2</c:v>
                </c:pt>
                <c:pt idx="15">
                  <c:v>3.4205733939558336E-2</c:v>
                </c:pt>
                <c:pt idx="16">
                  <c:v>2.8495290915638784E-3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F-4D31-8EBC-5E03964E7B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Rendszeres használója</c:v>
                </c:pt>
              </c:strCache>
            </c:strRef>
          </c:tx>
          <c:spPr>
            <a:noFill/>
            <a:ln w="28575">
              <a:solidFill>
                <a:schemeClr val="accent2"/>
              </a:solidFill>
              <a:prstDash val="solid"/>
            </a:ln>
            <a:effectLst/>
          </c:spPr>
          <c:cat>
            <c:strRef>
              <c:f>Sheet1!$A$2:$A$18</c:f>
              <c:strCache>
                <c:ptCount val="17"/>
                <c:pt idx="0">
                  <c:v>Okostelefon</c:v>
                </c:pt>
                <c:pt idx="1">
                  <c:v>WIFI-router otthon, lakáson belül</c:v>
                </c:pt>
                <c:pt idx="2">
                  <c:v>Notebook / laptop</c:v>
                </c:pt>
                <c:pt idx="3">
                  <c:v>Okos TV</c:v>
                </c:pt>
                <c:pt idx="4">
                  <c:v>Asztali számitógép</c:v>
                </c:pt>
                <c:pt idx="5">
                  <c:v>Táblagép</c:v>
                </c:pt>
                <c:pt idx="6">
                  <c:v>Játékkonzol</c:v>
                </c:pt>
                <c:pt idx="7">
                  <c:v>Set-top-box</c:v>
                </c:pt>
                <c:pt idx="8">
                  <c:v>Hagyományos TV készülék</c:v>
                </c:pt>
                <c:pt idx="9">
                  <c:v>smart home / okos otthon eszközök</c:v>
                </c:pt>
                <c:pt idx="10">
                  <c:v>Házimozi rendszer</c:v>
                </c:pt>
                <c:pt idx="11">
                  <c:v>Video</c:v>
                </c:pt>
                <c:pt idx="12">
                  <c:v>DVD felvevö vagy lejátszo</c:v>
                </c:pt>
                <c:pt idx="13">
                  <c:v>Hagyományos mobiltelefon</c:v>
                </c:pt>
                <c:pt idx="14">
                  <c:v>VR eszközök</c:v>
                </c:pt>
                <c:pt idx="15">
                  <c:v>Blu-ray készülék</c:v>
                </c:pt>
                <c:pt idx="16">
                  <c:v>Egyik sem</c:v>
                </c:pt>
              </c:strCache>
            </c:strRef>
          </c:cat>
          <c:val>
            <c:numRef>
              <c:f>Sheet1!$C$2:$C$18</c:f>
              <c:numCache>
                <c:formatCode>0%</c:formatCode>
                <c:ptCount val="17"/>
                <c:pt idx="0">
                  <c:v>0.81606715301132182</c:v>
                </c:pt>
                <c:pt idx="1">
                  <c:v>0.55276853476638899</c:v>
                </c:pt>
                <c:pt idx="2">
                  <c:v>0.39981008648682248</c:v>
                </c:pt>
                <c:pt idx="3">
                  <c:v>0.44142757716992098</c:v>
                </c:pt>
                <c:pt idx="4">
                  <c:v>0.21439865656051674</c:v>
                </c:pt>
                <c:pt idx="5">
                  <c:v>0.14444903928553643</c:v>
                </c:pt>
                <c:pt idx="6">
                  <c:v>0.13828222684138447</c:v>
                </c:pt>
                <c:pt idx="7">
                  <c:v>0.14720115413925244</c:v>
                </c:pt>
                <c:pt idx="8">
                  <c:v>0.11661768409158492</c:v>
                </c:pt>
                <c:pt idx="9">
                  <c:v>6.8493636644821568E-2</c:v>
                </c:pt>
                <c:pt idx="10">
                  <c:v>5.8891488099725268E-2</c:v>
                </c:pt>
                <c:pt idx="11">
                  <c:v>2.1709541812368154E-2</c:v>
                </c:pt>
                <c:pt idx="12">
                  <c:v>1.7854957723771291E-2</c:v>
                </c:pt>
                <c:pt idx="13">
                  <c:v>1.6463917099733123E-2</c:v>
                </c:pt>
                <c:pt idx="14">
                  <c:v>8.8699000018852368E-3</c:v>
                </c:pt>
                <c:pt idx="15">
                  <c:v>1.1027209566431466E-2</c:v>
                </c:pt>
                <c:pt idx="16">
                  <c:v>4.8421856240988895E-3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5F-4D31-8EBC-5E03964E7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718528"/>
        <c:axId val="195748992"/>
      </c:radarChart>
      <c:catAx>
        <c:axId val="19571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910222938192062"/>
          <c:y val="0.8431875542066245"/>
          <c:w val="0.24572737690981195"/>
          <c:h val="0.1237134405771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CD4-43E3-80BD-728B1341B0BC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CD4-43E3-80BD-728B1341B0BC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86.723505941354148</c:v>
                </c:pt>
                <c:pt idx="1">
                  <c:v>13.276494058645852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D4-43E3-80BD-728B1341B0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ED6737"/>
              </a:solidFill>
            </c:spPr>
            <c:extLst>
              <c:ext xmlns:c16="http://schemas.microsoft.com/office/drawing/2014/chart" uri="{C3380CC4-5D6E-409C-BE32-E72D297353CC}">
                <c16:uniqueId val="{00000006-2CD4-43E3-80BD-728B1341B0BC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2CD4-43E3-80BD-728B1341B0BC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##0">
                  <c:v>89.909611736355615</c:v>
                </c:pt>
                <c:pt idx="1">
                  <c:v>10.090388263644385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CD4-43E3-80BD-728B1341B0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ED6737"/>
              </a:solidFill>
            </c:spPr>
            <c:extLst>
              <c:ext xmlns:c16="http://schemas.microsoft.com/office/drawing/2014/chart" uri="{C3380CC4-5D6E-409C-BE32-E72D297353CC}">
                <c16:uniqueId val="{00000009-F257-4D87-8311-A4F16861D685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A-F257-4D87-8311-A4F16861D685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###0">
                  <c:v>84.091861896660518</c:v>
                </c:pt>
                <c:pt idx="1">
                  <c:v>15.908138103339482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57-4D87-8311-A4F16861D6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D58-4A2C-B200-517DDEAD79E6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D58-4A2C-B200-517DDEAD79E6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86.498703562140506</c:v>
                </c:pt>
                <c:pt idx="1">
                  <c:v>13.501296437859494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58-4A2C-B200-517DDEAD79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6-0D58-4A2C-B200-517DDEAD79E6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0D58-4A2C-B200-517DDEAD79E6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##0">
                  <c:v>91.445086429632866</c:v>
                </c:pt>
                <c:pt idx="1">
                  <c:v>8.554913570367134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D58-4A2C-B200-517DDEAD79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9-B9C4-46E8-B1D5-5C29C60AB6F5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A-B9C4-46E8-B1D5-5C29C60AB6F5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###0">
                  <c:v>88.369663566094161</c:v>
                </c:pt>
                <c:pt idx="1">
                  <c:v>11.630336433905839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C4-46E8-B1D5-5C29C60AB6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062-4559-B8DA-393168923F40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062-4559-B8DA-393168923F40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83.211204635670939</c:v>
                </c:pt>
                <c:pt idx="1">
                  <c:v>16.788795364329061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62-4559-B8DA-393168923F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ED6737"/>
              </a:solidFill>
            </c:spPr>
            <c:extLst>
              <c:ext xmlns:c16="http://schemas.microsoft.com/office/drawing/2014/chart" uri="{C3380CC4-5D6E-409C-BE32-E72D297353CC}">
                <c16:uniqueId val="{00000006-9062-4559-B8DA-393168923F40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9062-4559-B8DA-393168923F40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##0">
                  <c:v>89.530320113291751</c:v>
                </c:pt>
                <c:pt idx="1">
                  <c:v>10.469679886708249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062-4559-B8DA-393168923F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ED6737"/>
              </a:solidFill>
            </c:spPr>
            <c:extLst>
              <c:ext xmlns:c16="http://schemas.microsoft.com/office/drawing/2014/chart" uri="{C3380CC4-5D6E-409C-BE32-E72D297353CC}">
                <c16:uniqueId val="{00000009-B750-47BA-AF6B-2DC56B3D0D5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A-B750-47BA-AF6B-2DC56B3D0D5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###0">
                  <c:v>81.875942078268977</c:v>
                </c:pt>
                <c:pt idx="1">
                  <c:v>18.124057921731023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50-47BA-AF6B-2DC56B3D0D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E2B-41DF-BB0C-41E0B109B9D3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E2B-41DF-BB0C-41E0B109B9D3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90.19642673628735</c:v>
                </c:pt>
                <c:pt idx="1">
                  <c:v>9.80357326371265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2B-41DF-BB0C-41E0B109B9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AE2B-41DF-BB0C-41E0B109B9D3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AE2B-41DF-BB0C-41E0B109B9D3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##0">
                  <c:v>91.640868685584707</c:v>
                </c:pt>
                <c:pt idx="1">
                  <c:v>8.3591313144152934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2B-41DF-BB0C-41E0B109B9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9-1539-4DCA-B7FF-1960B53937E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A-1539-4DCA-B7FF-1960B53937E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0.000000</c:formatCode>
                <c:ptCount val="2"/>
                <c:pt idx="0" formatCode="###0">
                  <c:v>90.064914567136086</c:v>
                </c:pt>
                <c:pt idx="1">
                  <c:v>9.9350854328639144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39-4DCA-B7FF-1960B53937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74903153965588"/>
          <c:y val="0.16684853383792006"/>
          <c:w val="0.62781402424679666"/>
          <c:h val="0.5867147313874401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8B2-4294-8803-4F976AABBA0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8B2-4294-8803-4F976AABBA0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88.778695739374342</c:v>
                </c:pt>
                <c:pt idx="1">
                  <c:v>11.221304260625658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B2-4294-8803-4F976AABBA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6-48B2-4294-8803-4F976AABBA0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48B2-4294-8803-4F976AABBA0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##0">
                  <c:v>89.007270586557013</c:v>
                </c:pt>
                <c:pt idx="1">
                  <c:v>10.992729413442987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B2-4294-8803-4F976AABBA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9-0996-4CD1-9725-52DE16AADEE7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A-0996-4CD1-9725-52DE16AADEE7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###0">
                  <c:v>88.503108621515238</c:v>
                </c:pt>
                <c:pt idx="1">
                  <c:v>11.496891378484762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96-4CD1-9725-52DE16AADE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6D7-4872-9008-1D8F03F69BC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6D7-4872-9008-1D8F03F69BC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85.514487995592773</c:v>
                </c:pt>
                <c:pt idx="1">
                  <c:v>14.485512004407227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D7-4872-9008-1D8F03F69B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D6737"/>
            </a:solidFill>
          </c:spPr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6-E6D7-4872-9008-1D8F03F69BC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##0">
                  <c:v>91.026789282793246</c:v>
                </c:pt>
                <c:pt idx="1">
                  <c:v>8.9732107172067543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D7-4872-9008-1D8F03F69B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ED6737"/>
              </a:solidFill>
            </c:spPr>
            <c:extLst>
              <c:ext xmlns:c16="http://schemas.microsoft.com/office/drawing/2014/chart" uri="{C3380CC4-5D6E-409C-BE32-E72D297353CC}">
                <c16:uniqueId val="{00000007-6BA3-4F5F-958B-7E9AEB2AE93D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6BA3-4F5F-958B-7E9AEB2AE93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###0">
                  <c:v>85.46881328271769</c:v>
                </c:pt>
                <c:pt idx="1">
                  <c:v>14.53118671728231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A3-4F5F-958B-7E9AEB2AE9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532-40E4-90CE-4C97EA2E0027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532-40E4-90CE-4C97EA2E0027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87.735477880477362</c:v>
                </c:pt>
                <c:pt idx="1">
                  <c:v>12.264522119522638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32-40E4-90CE-4C97EA2E00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6-F532-40E4-90CE-4C97EA2E0027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F532-40E4-90CE-4C97EA2E0027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##0">
                  <c:v>91.947953581623182</c:v>
                </c:pt>
                <c:pt idx="1">
                  <c:v>8.0520464183768183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532-40E4-90CE-4C97EA2E00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8-681C-43D2-B8AE-E0735D669E1C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9-681C-43D2-B8AE-E0735D669E1C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###0">
                  <c:v>88.965212857975587</c:v>
                </c:pt>
                <c:pt idx="1">
                  <c:v>11.034787142024413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A8-4977-A2A0-D997EDAF1C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105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Pár + gyerekek</c:v>
                </c:pt>
                <c:pt idx="1">
                  <c:v>Pár (gyerek nélkül)</c:v>
                </c:pt>
                <c:pt idx="2">
                  <c:v>Szülők + testvérek</c:v>
                </c:pt>
                <c:pt idx="3">
                  <c:v>Egyedül </c:v>
                </c:pt>
                <c:pt idx="4">
                  <c:v>Lakótárs(ak)</c:v>
                </c:pt>
                <c:pt idx="5">
                  <c:v>Többgenerációs család</c:v>
                </c:pt>
                <c:pt idx="6">
                  <c:v>Kollégium</c:v>
                </c:pt>
                <c:pt idx="7">
                  <c:v>Egyedül + gyerek</c:v>
                </c:pt>
                <c:pt idx="8">
                  <c:v>Egyéb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0.30890613550650259</c:v>
                </c:pt>
                <c:pt idx="1">
                  <c:v>0.2704284771070728</c:v>
                </c:pt>
                <c:pt idx="2">
                  <c:v>0.19443957670649892</c:v>
                </c:pt>
                <c:pt idx="3">
                  <c:v>0.12440183666136634</c:v>
                </c:pt>
                <c:pt idx="4">
                  <c:v>3.9417681841843528E-2</c:v>
                </c:pt>
                <c:pt idx="5">
                  <c:v>2.7412545923869949E-2</c:v>
                </c:pt>
                <c:pt idx="6">
                  <c:v>1.4494341273934914E-2</c:v>
                </c:pt>
                <c:pt idx="7">
                  <c:v>1.1970261548992677E-2</c:v>
                </c:pt>
                <c:pt idx="8">
                  <c:v>8.5291434299150874E-3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03-4166-8689-CAADE06FC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16694560"/>
        <c:axId val="116696200"/>
      </c:barChart>
      <c:catAx>
        <c:axId val="116694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105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6696200"/>
        <c:crosses val="autoZero"/>
        <c:auto val="1"/>
        <c:lblAlgn val="ctr"/>
        <c:lblOffset val="100"/>
        <c:noMultiLvlLbl val="0"/>
      </c:catAx>
      <c:valAx>
        <c:axId val="1166962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669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A04-44D0-85D4-082241029781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A04-44D0-85D4-082241029781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85.880770450732115</c:v>
                </c:pt>
                <c:pt idx="1">
                  <c:v>14.119229549267885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04-44D0-85D4-0822410297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ED6737"/>
              </a:solidFill>
            </c:spPr>
            <c:extLst>
              <c:ext xmlns:c16="http://schemas.microsoft.com/office/drawing/2014/chart" uri="{C3380CC4-5D6E-409C-BE32-E72D297353CC}">
                <c16:uniqueId val="{00000006-5A04-44D0-85D4-082241029781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5A04-44D0-85D4-082241029781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##0">
                  <c:v>89.910762064035822</c:v>
                </c:pt>
                <c:pt idx="1">
                  <c:v>10.089237935964178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04-44D0-85D4-0822410297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ED6737"/>
              </a:solidFill>
            </c:spPr>
            <c:extLst>
              <c:ext xmlns:c16="http://schemas.microsoft.com/office/drawing/2014/chart" uri="{C3380CC4-5D6E-409C-BE32-E72D297353CC}">
                <c16:uniqueId val="{00000009-D657-4AEE-822C-9DAC5273393F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A-D657-4AEE-822C-9DAC5273393F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###0">
                  <c:v>83.19087613123088</c:v>
                </c:pt>
                <c:pt idx="1">
                  <c:v>16.80912386876912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57-4AEE-822C-9DAC527339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486-48CE-B117-A0D191692BA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486-48CE-B117-A0D191692BA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0.000</c:formatCode>
                <c:ptCount val="2"/>
                <c:pt idx="0" formatCode="###0.000">
                  <c:v>52.212350567391418</c:v>
                </c:pt>
                <c:pt idx="1">
                  <c:v>47.787649432608582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86-48CE-B117-A0D191692B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6-0486-48CE-B117-A0D191692BA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0486-48CE-B117-A0D191692BA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0.000</c:formatCode>
                <c:ptCount val="2"/>
                <c:pt idx="0" formatCode="###0.000">
                  <c:v>34.90388119973079</c:v>
                </c:pt>
                <c:pt idx="1">
                  <c:v>65.09611880026921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486-48CE-B117-A0D191692B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9-EA79-4727-8368-32C377B0D539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A-EA79-4727-8368-32C377B0D539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0.000</c:formatCode>
                <c:ptCount val="2"/>
                <c:pt idx="0" formatCode="###0.000">
                  <c:v>30.745886323584031</c:v>
                </c:pt>
                <c:pt idx="1">
                  <c:v>69.254113676415969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79-4727-8368-32C377B0D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FE2-4948-B99D-F8727645966F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FE2-4948-B99D-F8727645966F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.000">
                  <c:v>11.351713941405709</c:v>
                </c:pt>
                <c:pt idx="1">
                  <c:v>88.648286058594294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E2-4948-B99D-F872764596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6-2FE2-4948-B99D-F8727645966F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2FE2-4948-B99D-F8727645966F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##0.000">
                  <c:v>24.316716265195446</c:v>
                </c:pt>
                <c:pt idx="1">
                  <c:v>75.683283734804547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FE2-4948-B99D-F872764596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9-3DFD-47C7-B4B1-213F253890B6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A-3DFD-47C7-B4B1-213F253890B6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###0.000">
                  <c:v>27.395656733427369</c:v>
                </c:pt>
                <c:pt idx="1">
                  <c:v>72.604343266572627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FD-47C7-B4B1-213F253890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8E1-4B17-948B-7686B96A3B71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8E1-4B17-948B-7686B96A3B71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.000">
                  <c:v>36.435935491203033</c:v>
                </c:pt>
                <c:pt idx="1">
                  <c:v>63.564064508796967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E1-4B17-948B-7686B96A3B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6-E8E1-4B17-948B-7686B96A3B71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E8E1-4B17-948B-7686B96A3B71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##0.000">
                  <c:v>40.779402535073743</c:v>
                </c:pt>
                <c:pt idx="1">
                  <c:v>59.220597464926257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E1-4B17-948B-7686B96A3B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A1C46B"/>
              </a:solidFill>
            </c:spPr>
            <c:extLst>
              <c:ext xmlns:c16="http://schemas.microsoft.com/office/drawing/2014/chart" uri="{C3380CC4-5D6E-409C-BE32-E72D297353CC}">
                <c16:uniqueId val="{00000009-B4A7-480A-91C2-745DF12196E7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A-B4A7-480A-91C2-745DF12196E7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###0.000">
                  <c:v>41.858456942988582</c:v>
                </c:pt>
                <c:pt idx="1">
                  <c:v>58.141543057011418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A7-480A-91C2-745DF12196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F0E-4746-8BB4-1672B1842DD2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F0E-4746-8BB4-1672B1842DD2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0E-4746-8BB4-1672B1842D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ED6737"/>
              </a:solidFill>
            </c:spPr>
            <c:extLst>
              <c:ext xmlns:c16="http://schemas.microsoft.com/office/drawing/2014/chart" uri="{C3380CC4-5D6E-409C-BE32-E72D297353CC}">
                <c16:uniqueId val="{00000006-7F0E-4746-8BB4-1672B1842DD2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7F0E-4746-8BB4-1672B1842DD2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##0">
                  <c:v>41.673054287785796</c:v>
                </c:pt>
                <c:pt idx="1">
                  <c:v>58.326945712214204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F0E-4746-8BB4-1672B1842D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ED6737"/>
              </a:solidFill>
            </c:spPr>
            <c:extLst>
              <c:ext xmlns:c16="http://schemas.microsoft.com/office/drawing/2014/chart" uri="{C3380CC4-5D6E-409C-BE32-E72D297353CC}">
                <c16:uniqueId val="{0000000A-B99F-48AF-B40E-5790322EF389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9-B99F-48AF-B40E-5790322EF389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###0">
                  <c:v>40.004165539250536</c:v>
                </c:pt>
                <c:pt idx="1">
                  <c:v>59.995834460749464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9F-48AF-B40E-5790322EF3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405-44D7-844D-08FDDCBD778F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405-44D7-844D-08FDDCBD778F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05-44D7-844D-08FDDCBD77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D6737"/>
            </a:solidFill>
          </c:spPr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6-0405-44D7-844D-08FDDCBD778F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##0">
                  <c:v>34.524837786563737</c:v>
                </c:pt>
                <c:pt idx="1">
                  <c:v>65.475162213436263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05-44D7-844D-08FDDCBD77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ED6737"/>
              </a:solidFill>
            </c:spPr>
            <c:extLst>
              <c:ext xmlns:c16="http://schemas.microsoft.com/office/drawing/2014/chart" uri="{C3380CC4-5D6E-409C-BE32-E72D297353CC}">
                <c16:uniqueId val="{00000007-F367-446F-872D-294676925EF1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F367-446F-872D-294676925EF1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###0">
                  <c:v>38.677411249053343</c:v>
                </c:pt>
                <c:pt idx="1">
                  <c:v>61.322588750946657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67-446F-872D-294676925E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A65-4129-AB18-A35440454E97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A65-4129-AB18-A35440454E97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###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65-4129-AB18-A35440454E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ED6737"/>
              </a:solidFill>
            </c:spPr>
            <c:extLst>
              <c:ext xmlns:c16="http://schemas.microsoft.com/office/drawing/2014/chart" uri="{C3380CC4-5D6E-409C-BE32-E72D297353CC}">
                <c16:uniqueId val="{00000006-9A65-4129-AB18-A35440454E97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8-9A65-4129-AB18-A35440454E97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##0">
                  <c:v>23.802107925650553</c:v>
                </c:pt>
                <c:pt idx="1">
                  <c:v>76.197892074349454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65-4129-AB18-A35440454E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ED6737"/>
              </a:solidFill>
            </c:spPr>
            <c:extLst>
              <c:ext xmlns:c16="http://schemas.microsoft.com/office/drawing/2014/chart" uri="{C3380CC4-5D6E-409C-BE32-E72D297353CC}">
                <c16:uniqueId val="{00000009-26DB-46DD-8454-46D0AE6CBBC2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A-26DB-46DD-8454-46D0AE6CBBC2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###0">
                  <c:v>21.318423211696299</c:v>
                </c:pt>
                <c:pt idx="1">
                  <c:v>78.681576788303701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DB-46DD-8454-46D0AE6CBB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7970023532739"/>
          <c:y val="3.151797754304618E-2"/>
          <c:w val="0.85997995172253572"/>
          <c:h val="0.475386760779904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Férfi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6"/>
                <c:pt idx="0">
                  <c:v>Nem tudnék meglenni, ha nem lenne internet a mobilomon</c:v>
                </c:pt>
                <c:pt idx="1">
                  <c:v>Nem zavar a képernyöméret, kis kijelzöjü eszközön is szivesen nézek videot</c:v>
                </c:pt>
                <c:pt idx="2">
                  <c:v>Alvás közben az okostelefonom mindig a közelemben van</c:v>
                </c:pt>
                <c:pt idx="3">
                  <c:v>Elöfordul, hogy egy nap, vagy egy hétvége alatt megnézek egy egész évadot egy sorozatbol</c:v>
                </c:pt>
                <c:pt idx="4">
                  <c:v>Gyakran elöfordul, hogy csak azért nézek egy müsort, mert a háztartásom többi tagja azt kedveli</c:v>
                </c:pt>
                <c:pt idx="5">
                  <c:v>Barátaimmal, családommal gyakran beszélünk tévés müsorokrol</c:v>
                </c:pt>
                <c:pt idx="6">
                  <c:v>A klasszikus, jol ismert filmeket és sorozatokat akármikor szivesen újranézem</c:v>
                </c:pt>
                <c:pt idx="7">
                  <c:v>Idén többet néztem filmeket, sorozatokat online a tavalyi évhez képest</c:v>
                </c:pt>
                <c:pt idx="8">
                  <c:v>Feleslegesnek tartom a streaming elõfizetést, mert mindent megkapok egy jó TV csomagtól</c:v>
                </c:pt>
                <c:pt idx="9">
                  <c:v>Ami nem kerül fel a Facebookra, az nincs is.</c:v>
                </c:pt>
                <c:pt idx="10">
                  <c:v>A „tévézés” egy osdi dolog, a környezetemben kinos szorakozási formának számit</c:v>
                </c:pt>
                <c:pt idx="11">
                  <c:v>Egész nap az interneten logok</c:v>
                </c:pt>
                <c:pt idx="12">
                  <c:v>Ha érdekel egy új film, vagy sorozat, azt azonnal letöltöm torrent-röl</c:v>
                </c:pt>
                <c:pt idx="13">
                  <c:v>Az új filmeket gyakran moziban nézem meg, nincs türelmem kivárni a tévés premiert</c:v>
                </c:pt>
                <c:pt idx="14">
                  <c:v>Lelkiismeretfurdalásom van, amiért torrentezek, illegálisan töltök le tartalmat</c:v>
                </c:pt>
                <c:pt idx="15">
                  <c:v>Vannak olyan események (pl. foci EB döntö, vagy nagy televizios showmüsorok), amiket nagyobb társasággal együtt nézek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6"/>
                <c:pt idx="0">
                  <c:v>0.85175260997818569</c:v>
                </c:pt>
                <c:pt idx="1">
                  <c:v>0.86573162104774359</c:v>
                </c:pt>
                <c:pt idx="2">
                  <c:v>0.88132964119028734</c:v>
                </c:pt>
                <c:pt idx="3">
                  <c:v>0.9410748399272445</c:v>
                </c:pt>
                <c:pt idx="4">
                  <c:v>0.95234489535185385</c:v>
                </c:pt>
                <c:pt idx="5">
                  <c:v>0.96034714233601115</c:v>
                </c:pt>
                <c:pt idx="6">
                  <c:v>0.99045689224294253</c:v>
                </c:pt>
                <c:pt idx="7">
                  <c:v>1.0198264181205525</c:v>
                </c:pt>
                <c:pt idx="8">
                  <c:v>1.0234445805473646</c:v>
                </c:pt>
                <c:pt idx="9">
                  <c:v>1.0848586486571374</c:v>
                </c:pt>
                <c:pt idx="10">
                  <c:v>1.1265587836878608</c:v>
                </c:pt>
                <c:pt idx="11">
                  <c:v>1.1523690038495984</c:v>
                </c:pt>
                <c:pt idx="12">
                  <c:v>1.1944132835304195</c:v>
                </c:pt>
                <c:pt idx="13">
                  <c:v>1.2018787235139345</c:v>
                </c:pt>
                <c:pt idx="14">
                  <c:v>1.2228658430023269</c:v>
                </c:pt>
                <c:pt idx="15">
                  <c:v>1.3655784768188139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CC-4935-8E1A-663BBCA0CF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Nő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6"/>
                <c:pt idx="0">
                  <c:v>Nem tudnék meglenni, ha nem lenne internet a mobilomon</c:v>
                </c:pt>
                <c:pt idx="1">
                  <c:v>Nem zavar a képernyöméret, kis kijelzöjü eszközön is szivesen nézek videot</c:v>
                </c:pt>
                <c:pt idx="2">
                  <c:v>Alvás közben az okostelefonom mindig a közelemben van</c:v>
                </c:pt>
                <c:pt idx="3">
                  <c:v>Elöfordul, hogy egy nap, vagy egy hétvége alatt megnézek egy egész évadot egy sorozatbol</c:v>
                </c:pt>
                <c:pt idx="4">
                  <c:v>Gyakran elöfordul, hogy csak azért nézek egy müsort, mert a háztartásom többi tagja azt kedveli</c:v>
                </c:pt>
                <c:pt idx="5">
                  <c:v>Barátaimmal, családommal gyakran beszélünk tévés müsorokrol</c:v>
                </c:pt>
                <c:pt idx="6">
                  <c:v>A klasszikus, jol ismert filmeket és sorozatokat akármikor szivesen újranézem</c:v>
                </c:pt>
                <c:pt idx="7">
                  <c:v>Idén többet néztem filmeket, sorozatokat online a tavalyi évhez képest</c:v>
                </c:pt>
                <c:pt idx="8">
                  <c:v>Feleslegesnek tartom a streaming elõfizetést, mert mindent megkapok egy jó TV csomagtól</c:v>
                </c:pt>
                <c:pt idx="9">
                  <c:v>Ami nem kerül fel a Facebookra, az nincs is.</c:v>
                </c:pt>
                <c:pt idx="10">
                  <c:v>A „tévézés” egy osdi dolog, a környezetemben kinos szorakozási formának számit</c:v>
                </c:pt>
                <c:pt idx="11">
                  <c:v>Egész nap az interneten logok</c:v>
                </c:pt>
                <c:pt idx="12">
                  <c:v>Ha érdekel egy új film, vagy sorozat, azt azonnal letöltöm torrent-röl</c:v>
                </c:pt>
                <c:pt idx="13">
                  <c:v>Az új filmeket gyakran moziban nézem meg, nincs türelmem kivárni a tévés premiert</c:v>
                </c:pt>
                <c:pt idx="14">
                  <c:v>Lelkiismeretfurdalásom van, amiért torrentezek, illegálisan töltök le tartalmat</c:v>
                </c:pt>
                <c:pt idx="15">
                  <c:v>Vannak olyan események (pl. foci EB döntö, vagy nagy televizios showmüsorok), amiket nagyobb társasággal együtt nézek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6"/>
                <c:pt idx="0">
                  <c:v>1.1542983039002555</c:v>
                </c:pt>
                <c:pt idx="1">
                  <c:v>1.1397487209503054</c:v>
                </c:pt>
                <c:pt idx="2">
                  <c:v>1.1235140469243947</c:v>
                </c:pt>
                <c:pt idx="3">
                  <c:v>1.0613302686471524</c:v>
                </c:pt>
                <c:pt idx="4">
                  <c:v>1.0496002109603233</c:v>
                </c:pt>
                <c:pt idx="5">
                  <c:v>1.0412713416502777</c:v>
                </c:pt>
                <c:pt idx="6">
                  <c:v>1.0099326223593814</c:v>
                </c:pt>
                <c:pt idx="7">
                  <c:v>0.9793643403235075</c:v>
                </c:pt>
                <c:pt idx="8">
                  <c:v>0.97559849779764252</c:v>
                </c:pt>
                <c:pt idx="9">
                  <c:v>0.91167773303032817</c:v>
                </c:pt>
                <c:pt idx="10">
                  <c:v>0.86827555167182058</c:v>
                </c:pt>
                <c:pt idx="11">
                  <c:v>0.84141185313613209</c:v>
                </c:pt>
                <c:pt idx="12">
                  <c:v>0.79765148040711542</c:v>
                </c:pt>
                <c:pt idx="13">
                  <c:v>0.78988132858754012</c:v>
                </c:pt>
                <c:pt idx="14">
                  <c:v>0.76803759197716848</c:v>
                </c:pt>
                <c:pt idx="15">
                  <c:v>0.61949995269878422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CC-4935-8E1A-663BBCA0C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4760784155296"/>
          <c:y val="3.151797754304618E-2"/>
          <c:w val="0.88020320974437194"/>
          <c:h val="0.46985430662592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21-27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6"/>
                <c:pt idx="0">
                  <c:v>Feleslegesnek tartom a streaming elõfizetést, mert mindent megkapok egy jó TV csomagtól</c:v>
                </c:pt>
                <c:pt idx="1">
                  <c:v>A „tévézés” egy osdi dolog, a környezetemben kinos szorakozási formának számit</c:v>
                </c:pt>
                <c:pt idx="2">
                  <c:v>Barátaimmal, családommal gyakran beszélünk tévés müsorokrol</c:v>
                </c:pt>
                <c:pt idx="3">
                  <c:v>A klasszikus, jol ismert filmeket és sorozatokat akármikor szivesen újranézem</c:v>
                </c:pt>
                <c:pt idx="4">
                  <c:v>Gyakran elöfordul, hogy csak azért nézek egy müsort, mert a háztartásom többi tagja azt kedveli</c:v>
                </c:pt>
                <c:pt idx="5">
                  <c:v>Ha érdekel egy új film, vagy sorozat, azt azonnal letöltöm torrent-röl</c:v>
                </c:pt>
                <c:pt idx="6">
                  <c:v>Egész nap az interneten logok</c:v>
                </c:pt>
                <c:pt idx="7">
                  <c:v>Vannak olyan események (pl. foci EB döntö, vagy nagy televizios showmüsorok), amiket nagyobb társasággal együtt nézek</c:v>
                </c:pt>
                <c:pt idx="8">
                  <c:v>Alvás közben az okostelefonom mindig a közelemben van</c:v>
                </c:pt>
                <c:pt idx="9">
                  <c:v>Nem tudnék meglenni, ha nem lenne internet a mobilomon</c:v>
                </c:pt>
                <c:pt idx="10">
                  <c:v>Eredeti nyelven szeretem a sorozatokat és filmeket nézni</c:v>
                </c:pt>
                <c:pt idx="11">
                  <c:v>Elöfordul, hogy egy nap, vagy egy hétvége alatt megnézek egy egész évadot egy sorozatbol</c:v>
                </c:pt>
                <c:pt idx="12">
                  <c:v>Idén többet néztem TV-t (tv adást) a tavalyi évhez képest</c:v>
                </c:pt>
                <c:pt idx="13">
                  <c:v>Idén többet néztem filmeket, sorozatokat online a tavalyi évhez képest</c:v>
                </c:pt>
                <c:pt idx="14">
                  <c:v>Az új filmeket gyakran moziban nézem meg, nincs türelmem kivárni a tévés premiert</c:v>
                </c:pt>
                <c:pt idx="15">
                  <c:v>Ami nem kerül fel a Facebookra, az nincs is.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6"/>
                <c:pt idx="0">
                  <c:v>0.63256134452914548</c:v>
                </c:pt>
                <c:pt idx="1">
                  <c:v>0.83249647999940379</c:v>
                </c:pt>
                <c:pt idx="2">
                  <c:v>0.94026388643990344</c:v>
                </c:pt>
                <c:pt idx="3">
                  <c:v>0.9526008719858915</c:v>
                </c:pt>
                <c:pt idx="4">
                  <c:v>0.96190389682295496</c:v>
                </c:pt>
                <c:pt idx="5">
                  <c:v>0.96606228759051316</c:v>
                </c:pt>
                <c:pt idx="6">
                  <c:v>0.97191698846255825</c:v>
                </c:pt>
                <c:pt idx="7">
                  <c:v>0.98868205390468999</c:v>
                </c:pt>
                <c:pt idx="8">
                  <c:v>1.0029380741949714</c:v>
                </c:pt>
                <c:pt idx="9">
                  <c:v>1.0060129148493342</c:v>
                </c:pt>
                <c:pt idx="10">
                  <c:v>1.0900894266011827</c:v>
                </c:pt>
                <c:pt idx="11">
                  <c:v>1.1241445694706884</c:v>
                </c:pt>
                <c:pt idx="12">
                  <c:v>1.1247390596690843</c:v>
                </c:pt>
                <c:pt idx="13">
                  <c:v>1.1370485584227952</c:v>
                </c:pt>
                <c:pt idx="14">
                  <c:v>1.2507831115955075</c:v>
                </c:pt>
                <c:pt idx="15">
                  <c:v>1.2533418235313871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3C-4ECD-8F5F-CBB1EB8D8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28-35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6"/>
                <c:pt idx="0">
                  <c:v>Feleslegesnek tartom a streaming elõfizetést, mert mindent megkapok egy jó TV csomagtól</c:v>
                </c:pt>
                <c:pt idx="1">
                  <c:v>A „tévézés” egy osdi dolog, a környezetemben kinos szorakozási formának számit</c:v>
                </c:pt>
                <c:pt idx="2">
                  <c:v>Barátaimmal, családommal gyakran beszélünk tévés müsorokrol</c:v>
                </c:pt>
                <c:pt idx="3">
                  <c:v>A klasszikus, jol ismert filmeket és sorozatokat akármikor szivesen újranézem</c:v>
                </c:pt>
                <c:pt idx="4">
                  <c:v>Gyakran elöfordul, hogy csak azért nézek egy müsort, mert a háztartásom többi tagja azt kedveli</c:v>
                </c:pt>
                <c:pt idx="5">
                  <c:v>Ha érdekel egy új film, vagy sorozat, azt azonnal letöltöm torrent-röl</c:v>
                </c:pt>
                <c:pt idx="6">
                  <c:v>Egész nap az interneten logok</c:v>
                </c:pt>
                <c:pt idx="7">
                  <c:v>Vannak olyan események (pl. foci EB döntö, vagy nagy televizios showmüsorok), amiket nagyobb társasággal együtt nézek</c:v>
                </c:pt>
                <c:pt idx="8">
                  <c:v>Alvás közben az okostelefonom mindig a közelemben van</c:v>
                </c:pt>
                <c:pt idx="9">
                  <c:v>Nem tudnék meglenni, ha nem lenne internet a mobilomon</c:v>
                </c:pt>
                <c:pt idx="10">
                  <c:v>Eredeti nyelven szeretem a sorozatokat és filmeket nézni</c:v>
                </c:pt>
                <c:pt idx="11">
                  <c:v>Elöfordul, hogy egy nap, vagy egy hétvége alatt megnézek egy egész évadot egy sorozatbol</c:v>
                </c:pt>
                <c:pt idx="12">
                  <c:v>Idén többet néztem TV-t (tv adást) a tavalyi évhez képest</c:v>
                </c:pt>
                <c:pt idx="13">
                  <c:v>Idén többet néztem filmeket, sorozatokat online a tavalyi évhez képest</c:v>
                </c:pt>
                <c:pt idx="14">
                  <c:v>Az új filmeket gyakran moziban nézem meg, nincs türelmem kivárni a tévés premiert</c:v>
                </c:pt>
                <c:pt idx="15">
                  <c:v>Ami nem kerül fel a Facebookra, az nincs is.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6"/>
                <c:pt idx="0">
                  <c:v>1.2771905646534489</c:v>
                </c:pt>
                <c:pt idx="1">
                  <c:v>1.1263623045618547</c:v>
                </c:pt>
                <c:pt idx="2">
                  <c:v>1.0450640856681432</c:v>
                </c:pt>
                <c:pt idx="3">
                  <c:v>1.0357572369229178</c:v>
                </c:pt>
                <c:pt idx="4">
                  <c:v>1.0287391655546154</c:v>
                </c:pt>
                <c:pt idx="5">
                  <c:v>1.0256021339229484</c:v>
                </c:pt>
                <c:pt idx="6">
                  <c:v>1.0211854297563154</c:v>
                </c:pt>
                <c:pt idx="7">
                  <c:v>1.0085380996859388</c:v>
                </c:pt>
                <c:pt idx="8">
                  <c:v>0.99778355806343944</c:v>
                </c:pt>
                <c:pt idx="9">
                  <c:v>0.99546394142944583</c:v>
                </c:pt>
                <c:pt idx="10">
                  <c:v>0.93203780098507216</c:v>
                </c:pt>
                <c:pt idx="11">
                  <c:v>0.90634707917123303</c:v>
                </c:pt>
                <c:pt idx="12">
                  <c:v>0.9058986041092929</c:v>
                </c:pt>
                <c:pt idx="13">
                  <c:v>0.8966124910143829</c:v>
                </c:pt>
                <c:pt idx="14">
                  <c:v>0.81081274037532525</c:v>
                </c:pt>
                <c:pt idx="15">
                  <c:v>0.80888248400264151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3C-4ECD-8F5F-CBB1EB8D8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Szülő 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Sheet1!$A$2:$A$20</c:f>
              <c:strCache>
                <c:ptCount val="17"/>
                <c:pt idx="0">
                  <c:v>Az új filmeket gyakran moziban nézem meg, nincs türelmem kivárni a tévés premiert</c:v>
                </c:pt>
                <c:pt idx="1">
                  <c:v>Egész nap az interneten logok</c:v>
                </c:pt>
                <c:pt idx="2">
                  <c:v>Eredeti nyelven szeretem a sorozatokat és filmeket nézni</c:v>
                </c:pt>
                <c:pt idx="3">
                  <c:v>Elöfordul, hogy egy nap, vagy egy hétvége alatt megnézek egy egész évadot egy sorozatbol</c:v>
                </c:pt>
                <c:pt idx="4">
                  <c:v>Vannak olyan események (pl. foci EB döntö, vagy nagy televizios showmüsorok), amiket nagyobb társasággal együtt nézek</c:v>
                </c:pt>
                <c:pt idx="5">
                  <c:v>Ha érdekel egy új film, vagy sorozat, azt azonnal letöltöm torrent-röl</c:v>
                </c:pt>
                <c:pt idx="6">
                  <c:v>A „tévézés” egy osdi dolog, a környezetemben kinos szorakozási formának számit</c:v>
                </c:pt>
                <c:pt idx="7">
                  <c:v>Lelkiismeretfurdalásom van, amiért torrentezek, illegálisan töltök le tartalmat</c:v>
                </c:pt>
                <c:pt idx="8">
                  <c:v>Idén többet néztem filmeket, sorozatokat online a tavalyi évhez képest</c:v>
                </c:pt>
                <c:pt idx="9">
                  <c:v>Nem tudnék meglenni, ha nem lenne internet a mobilomon</c:v>
                </c:pt>
                <c:pt idx="10">
                  <c:v>Nem zavar a képernyöméret, kis kijelzöjü eszközön is szivesen nézek videot</c:v>
                </c:pt>
                <c:pt idx="11">
                  <c:v>Alvás közben az okostelefonom mindig a közelemben van</c:v>
                </c:pt>
                <c:pt idx="12">
                  <c:v>Ami nem kerül fel a Facebookra, az nincs is.</c:v>
                </c:pt>
                <c:pt idx="13">
                  <c:v>A klasszikus, jol ismert filmeket és sorozatokat akármikor szivesen újranézem</c:v>
                </c:pt>
                <c:pt idx="14">
                  <c:v>Idén többet néztem TV-t (tv adást) a tavalyi évhez képest</c:v>
                </c:pt>
                <c:pt idx="15">
                  <c:v>Barátaimmal, családommal gyakran beszélünk tévés müsorokrol</c:v>
                </c:pt>
                <c:pt idx="16">
                  <c:v>Feleslegesnek tartom a streaming elõfizetést, mert mindent megkapok egy jó TV csomagtól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7"/>
                <c:pt idx="0">
                  <c:v>0.59955901916044763</c:v>
                </c:pt>
                <c:pt idx="1">
                  <c:v>0.63900747725730989</c:v>
                </c:pt>
                <c:pt idx="2">
                  <c:v>0.67740352789014202</c:v>
                </c:pt>
                <c:pt idx="3">
                  <c:v>0.69874424203052254</c:v>
                </c:pt>
                <c:pt idx="4">
                  <c:v>0.75584529894736152</c:v>
                </c:pt>
                <c:pt idx="5">
                  <c:v>0.8228761276235137</c:v>
                </c:pt>
                <c:pt idx="6">
                  <c:v>0.85892778577661011</c:v>
                </c:pt>
                <c:pt idx="7">
                  <c:v>0.87480622615699877</c:v>
                </c:pt>
                <c:pt idx="8">
                  <c:v>0.90260350839662218</c:v>
                </c:pt>
                <c:pt idx="9">
                  <c:v>0.92721207051495491</c:v>
                </c:pt>
                <c:pt idx="10">
                  <c:v>0.9524965181258408</c:v>
                </c:pt>
                <c:pt idx="11">
                  <c:v>0.9531676483713396</c:v>
                </c:pt>
                <c:pt idx="12">
                  <c:v>0.97201958665697175</c:v>
                </c:pt>
                <c:pt idx="13">
                  <c:v>0.97367604553238196</c:v>
                </c:pt>
                <c:pt idx="14">
                  <c:v>1.0341253468599845</c:v>
                </c:pt>
                <c:pt idx="15">
                  <c:v>1.0590007638860792</c:v>
                </c:pt>
                <c:pt idx="16">
                  <c:v>1.4215721507300456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79-4D3F-9A81-B7C761EC2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Nem szülő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Sheet1!$A$2:$A$20</c:f>
              <c:strCache>
                <c:ptCount val="17"/>
                <c:pt idx="0">
                  <c:v>Az új filmeket gyakran moziban nézem meg, nincs türelmem kivárni a tévés premiert</c:v>
                </c:pt>
                <c:pt idx="1">
                  <c:v>Egész nap az interneten logok</c:v>
                </c:pt>
                <c:pt idx="2">
                  <c:v>Eredeti nyelven szeretem a sorozatokat és filmeket nézni</c:v>
                </c:pt>
                <c:pt idx="3">
                  <c:v>Elöfordul, hogy egy nap, vagy egy hétvége alatt megnézek egy egész évadot egy sorozatbol</c:v>
                </c:pt>
                <c:pt idx="4">
                  <c:v>Vannak olyan események (pl. foci EB döntö, vagy nagy televizios showmüsorok), amiket nagyobb társasággal együtt nézek</c:v>
                </c:pt>
                <c:pt idx="5">
                  <c:v>Ha érdekel egy új film, vagy sorozat, azt azonnal letöltöm torrent-röl</c:v>
                </c:pt>
                <c:pt idx="6">
                  <c:v>A „tévézés” egy osdi dolog, a környezetemben kinos szorakozási formának számit</c:v>
                </c:pt>
                <c:pt idx="7">
                  <c:v>Lelkiismeretfurdalásom van, amiért torrentezek, illegálisan töltök le tartalmat</c:v>
                </c:pt>
                <c:pt idx="8">
                  <c:v>Idén többet néztem filmeket, sorozatokat online a tavalyi évhez képest</c:v>
                </c:pt>
                <c:pt idx="9">
                  <c:v>Nem tudnék meglenni, ha nem lenne internet a mobilomon</c:v>
                </c:pt>
                <c:pt idx="10">
                  <c:v>Nem zavar a képernyöméret, kis kijelzöjü eszközön is szivesen nézek videot</c:v>
                </c:pt>
                <c:pt idx="11">
                  <c:v>Alvás közben az okostelefonom mindig a közelemben van</c:v>
                </c:pt>
                <c:pt idx="12">
                  <c:v>Ami nem kerül fel a Facebookra, az nincs is.</c:v>
                </c:pt>
                <c:pt idx="13">
                  <c:v>A klasszikus, jol ismert filmeket és sorozatokat akármikor szivesen újranézem</c:v>
                </c:pt>
                <c:pt idx="14">
                  <c:v>Idén többet néztem TV-t (tv adást) a tavalyi évhez képest</c:v>
                </c:pt>
                <c:pt idx="15">
                  <c:v>Barátaimmal, családommal gyakran beszélünk tévés müsorokrol</c:v>
                </c:pt>
                <c:pt idx="16">
                  <c:v>Feleslegesnek tartom a streaming elõfizetést, mert mindent megkapok egy jó TV csomagtól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7"/>
                <c:pt idx="0">
                  <c:v>1.2081911123682083</c:v>
                </c:pt>
                <c:pt idx="1">
                  <c:v>1.1876816771071672</c:v>
                </c:pt>
                <c:pt idx="2">
                  <c:v>1.1677193933393182</c:v>
                </c:pt>
                <c:pt idx="3">
                  <c:v>1.1566242576558925</c:v>
                </c:pt>
                <c:pt idx="4">
                  <c:v>1.1269371548723777</c:v>
                </c:pt>
                <c:pt idx="5">
                  <c:v>1.0920875179651046</c:v>
                </c:pt>
                <c:pt idx="6">
                  <c:v>1.0733440946574431</c:v>
                </c:pt>
                <c:pt idx="7">
                  <c:v>1.0650888202883331</c:v>
                </c:pt>
                <c:pt idx="8">
                  <c:v>1.0506368850789369</c:v>
                </c:pt>
                <c:pt idx="9">
                  <c:v>1.0378427801637571</c:v>
                </c:pt>
                <c:pt idx="10">
                  <c:v>1.0246972792644977</c:v>
                </c:pt>
                <c:pt idx="11">
                  <c:v>1.0243483555552908</c:v>
                </c:pt>
                <c:pt idx="12">
                  <c:v>1.0145471459144766</c:v>
                </c:pt>
                <c:pt idx="13">
                  <c:v>1.013685945307228</c:v>
                </c:pt>
                <c:pt idx="14">
                  <c:v>0.98225807481583716</c:v>
                </c:pt>
                <c:pt idx="15">
                  <c:v>0.96932523080364563</c:v>
                </c:pt>
                <c:pt idx="16">
                  <c:v>0.78082269497010093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79-4D3F-9A81-B7C761EC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50314887899909E-2"/>
          <c:y val="0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E5854"/>
            </a:solidFill>
            <a:ln w="25400" cap="flat">
              <a:solidFill>
                <a:srgbClr val="520A3A"/>
              </a:solidFill>
              <a:prstDash val="solid"/>
              <a:miter lim="400000"/>
            </a:ln>
            <a:effectLst/>
          </c:spPr>
          <c:explosion val="16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F65-4685-A8E8-C77A0C69E91B}"/>
              </c:ext>
            </c:extLst>
          </c:dPt>
          <c:dPt>
            <c:idx val="1"/>
            <c:bubble3D val="0"/>
            <c:spPr>
              <a:solidFill>
                <a:srgbClr val="FFC66A"/>
              </a:solidFill>
              <a:ln w="25400" cap="flat">
                <a:solidFill>
                  <a:srgbClr val="520A3A"/>
                </a:solidFill>
                <a:prstDash val="solid"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FF65-4685-A8E8-C77A0C69E91B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5-4685-A8E8-C77A0C69E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9270788094252"/>
          <c:y val="2.3055858945344225E-2"/>
          <c:w val="0.86273343365888644"/>
          <c:h val="0.478167168139162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Jómódúak 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6"/>
                <c:pt idx="0">
                  <c:v>Feleslegesnek tartom a streaming elõfizetést, mert mindent megkapok egy jó TV csomagtól</c:v>
                </c:pt>
                <c:pt idx="1">
                  <c:v>Ami nem kerül fel a Facebookra, az nincs is.</c:v>
                </c:pt>
                <c:pt idx="2">
                  <c:v>Idén többet néztem TV-t (tv adást) a tavalyi évhez képest</c:v>
                </c:pt>
                <c:pt idx="3">
                  <c:v>Egész nap az interneten logok</c:v>
                </c:pt>
                <c:pt idx="4">
                  <c:v>A klasszikus, jol ismert filmeket és sorozatokat akármikor szivesen újranézem</c:v>
                </c:pt>
                <c:pt idx="5">
                  <c:v>Lelkiismeretfurdalásom van, amiért torrentezek, illegálisan töltök le tartalmat</c:v>
                </c:pt>
                <c:pt idx="6">
                  <c:v>Alvás közben az okostelefonom mindig a közelemben van</c:v>
                </c:pt>
                <c:pt idx="7">
                  <c:v>Barátaimmal, családommal gyakran beszélünk tévés müsorokrol</c:v>
                </c:pt>
                <c:pt idx="8">
                  <c:v>Az új filmeket gyakran moziban nézem meg, nincs türelmem kivárni a tévés premiert</c:v>
                </c:pt>
                <c:pt idx="9">
                  <c:v>Nem tudnék meglenni, ha nem lenne internet a mobilomon</c:v>
                </c:pt>
                <c:pt idx="10">
                  <c:v>Ha érdekel egy új film, vagy sorozat, azt azonnal letöltöm torrent-röl</c:v>
                </c:pt>
                <c:pt idx="11">
                  <c:v>Elöfordul, hogy egy nap, vagy egy hétvége alatt megnézek egy egész évadot egy sorozatbol</c:v>
                </c:pt>
                <c:pt idx="12">
                  <c:v>Gyakran elöfordul, hogy csak azért nézek egy müsort, mert a háztartásom többi tagja azt kedveli</c:v>
                </c:pt>
                <c:pt idx="13">
                  <c:v>Vannak olyan események (pl. foci EB döntö, vagy nagy televizios showmüsorok), amiket nagyobb társasággal együtt nézek</c:v>
                </c:pt>
                <c:pt idx="14">
                  <c:v>Eredeti nyelven szeretem a sorozatokat és filmeket nézni</c:v>
                </c:pt>
                <c:pt idx="15">
                  <c:v>A „tévézés” egy osdi dolog, a környezetemben kinos szorakozási formának számit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6"/>
                <c:pt idx="0">
                  <c:v>0.62632547826065177</c:v>
                </c:pt>
                <c:pt idx="1">
                  <c:v>0.58342727025634789</c:v>
                </c:pt>
                <c:pt idx="2">
                  <c:v>0.71816619171523843</c:v>
                </c:pt>
                <c:pt idx="3">
                  <c:v>0.99324980751070868</c:v>
                </c:pt>
                <c:pt idx="4">
                  <c:v>1.0104017070215683</c:v>
                </c:pt>
                <c:pt idx="5">
                  <c:v>1.1962463933340814</c:v>
                </c:pt>
                <c:pt idx="6">
                  <c:v>1.1683956729865217</c:v>
                </c:pt>
                <c:pt idx="7">
                  <c:v>1.2041393821380837</c:v>
                </c:pt>
                <c:pt idx="8">
                  <c:v>1.2384514808175233</c:v>
                </c:pt>
                <c:pt idx="9">
                  <c:v>1.2005361528576663</c:v>
                </c:pt>
                <c:pt idx="10">
                  <c:v>1.1815336760974371</c:v>
                </c:pt>
                <c:pt idx="11">
                  <c:v>1.2418988354951199</c:v>
                </c:pt>
                <c:pt idx="12">
                  <c:v>1.2726349894940849</c:v>
                </c:pt>
                <c:pt idx="13">
                  <c:v>1.3921825841539002</c:v>
                </c:pt>
                <c:pt idx="14">
                  <c:v>1.4670898215753787</c:v>
                </c:pt>
                <c:pt idx="15">
                  <c:v>1.5804155438235969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16-47F0-B202-BD2256FDB8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Nélkülözők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6"/>
                <c:pt idx="0">
                  <c:v>Feleslegesnek tartom a streaming elõfizetést, mert mindent megkapok egy jó TV csomagtól</c:v>
                </c:pt>
                <c:pt idx="1">
                  <c:v>Ami nem kerül fel a Facebookra, az nincs is.</c:v>
                </c:pt>
                <c:pt idx="2">
                  <c:v>Idén többet néztem TV-t (tv adást) a tavalyi évhez képest</c:v>
                </c:pt>
                <c:pt idx="3">
                  <c:v>Egész nap az interneten logok</c:v>
                </c:pt>
                <c:pt idx="4">
                  <c:v>A klasszikus, jol ismert filmeket és sorozatokat akármikor szivesen újranézem</c:v>
                </c:pt>
                <c:pt idx="5">
                  <c:v>Lelkiismeretfurdalásom van, amiért torrentezek, illegálisan töltök le tartalmat</c:v>
                </c:pt>
                <c:pt idx="6">
                  <c:v>Alvás közben az okostelefonom mindig a közelemben van</c:v>
                </c:pt>
                <c:pt idx="7">
                  <c:v>Barátaimmal, családommal gyakran beszélünk tévés müsorokrol</c:v>
                </c:pt>
                <c:pt idx="8">
                  <c:v>Az új filmeket gyakran moziban nézem meg, nincs türelmem kivárni a tévés premiert</c:v>
                </c:pt>
                <c:pt idx="9">
                  <c:v>Nem tudnék meglenni, ha nem lenne internet a mobilomon</c:v>
                </c:pt>
                <c:pt idx="10">
                  <c:v>Ha érdekel egy új film, vagy sorozat, azt azonnal letöltöm torrent-röl</c:v>
                </c:pt>
                <c:pt idx="11">
                  <c:v>Elöfordul, hogy egy nap, vagy egy hétvége alatt megnézek egy egész évadot egy sorozatbol</c:v>
                </c:pt>
                <c:pt idx="12">
                  <c:v>Gyakran elöfordul, hogy csak azért nézek egy müsort, mert a háztartásom többi tagja azt kedveli</c:v>
                </c:pt>
                <c:pt idx="13">
                  <c:v>Vannak olyan események (pl. foci EB döntö, vagy nagy televizios showmüsorok), amiket nagyobb társasággal együtt nézek</c:v>
                </c:pt>
                <c:pt idx="14">
                  <c:v>Eredeti nyelven szeretem a sorozatokat és filmeket nézni</c:v>
                </c:pt>
                <c:pt idx="15">
                  <c:v>A „tévézés” egy osdi dolog, a környezetemben kinos szorakozási formának számit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6"/>
                <c:pt idx="0">
                  <c:v>1.208989757076274</c:v>
                </c:pt>
                <c:pt idx="1">
                  <c:v>1.1759972244384569</c:v>
                </c:pt>
                <c:pt idx="2">
                  <c:v>1.1439689693825235</c:v>
                </c:pt>
                <c:pt idx="3">
                  <c:v>1.0113950618893535</c:v>
                </c:pt>
                <c:pt idx="4">
                  <c:v>0.98752220281200609</c:v>
                </c:pt>
                <c:pt idx="5">
                  <c:v>0.92878277191368386</c:v>
                </c:pt>
                <c:pt idx="6">
                  <c:v>0.92289203322577062</c:v>
                </c:pt>
                <c:pt idx="7">
                  <c:v>0.91819675880377061</c:v>
                </c:pt>
                <c:pt idx="8">
                  <c:v>0.90803224318333609</c:v>
                </c:pt>
                <c:pt idx="9">
                  <c:v>0.90307583451274109</c:v>
                </c:pt>
                <c:pt idx="10">
                  <c:v>0.89497594917950296</c:v>
                </c:pt>
                <c:pt idx="11">
                  <c:v>0.8920765180143827</c:v>
                </c:pt>
                <c:pt idx="12">
                  <c:v>0.8912255992171203</c:v>
                </c:pt>
                <c:pt idx="13">
                  <c:v>0.83244889845549008</c:v>
                </c:pt>
                <c:pt idx="14">
                  <c:v>0.78461245064882179</c:v>
                </c:pt>
                <c:pt idx="15">
                  <c:v>0.73990239113792233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16-47F0-B202-BD2256FDB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7970023532739"/>
          <c:y val="3.151797754304618E-2"/>
          <c:w val="0.85997995172253572"/>
          <c:h val="0.475386760779904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21-35 koh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6"/>
                <c:pt idx="0">
                  <c:v>Feleslegesnek tartom a streaming előfizetést, mert mindent megkapok egy jó TV csomagtól</c:v>
                </c:pt>
                <c:pt idx="1">
                  <c:v>Gyakran előfordul, hogy csak azért nézek egy műsort, mert a háztartásom többi tagja azt kedveli</c:v>
                </c:pt>
                <c:pt idx="2">
                  <c:v>Ami nem kerül fel a Facebookra, az nincs is.</c:v>
                </c:pt>
                <c:pt idx="3">
                  <c:v>A klasszikus, jól ismert filmeket és sorozatokat akármikor szívesen újranézem</c:v>
                </c:pt>
                <c:pt idx="4">
                  <c:v>Ha érdekel egy új film, vagy sorozat, azt azonnal letöltöm torrent-ről</c:v>
                </c:pt>
                <c:pt idx="5">
                  <c:v>Idén többet néztem filmeket, sorozatokat online a tavalyi évhez képest</c:v>
                </c:pt>
                <c:pt idx="6">
                  <c:v>Lelkiismeretfurdalásom van, amiért torrentezek, illegálisan töltök le tartalmat</c:v>
                </c:pt>
                <c:pt idx="7">
                  <c:v>Alvás közben az okostelefonom mindig a közelemben van</c:v>
                </c:pt>
                <c:pt idx="8">
                  <c:v>Nem tudnék meglenni, ha nem lenne internet a mobilomon</c:v>
                </c:pt>
                <c:pt idx="9">
                  <c:v>Nem zavar a képernyőméret, kis kijelzőjű eszközön is szívesen nézek videót</c:v>
                </c:pt>
                <c:pt idx="10">
                  <c:v>Barátaimmal, családommal gyakran beszélünk tévés műsorokról</c:v>
                </c:pt>
                <c:pt idx="11">
                  <c:v>Vannak olyan események (pl. foci EB döntő, vagy nagy televíziós showműsorok), amiket nagyobb társasággal együtt nézek</c:v>
                </c:pt>
                <c:pt idx="12">
                  <c:v>Egész nap az interneten lógok</c:v>
                </c:pt>
                <c:pt idx="13">
                  <c:v>A „tévézés” egy ósdi dolog, a környezetemben kínos szórakozási formának számít</c:v>
                </c:pt>
                <c:pt idx="14">
                  <c:v>Előfordul, hogy egy nap vagy egy hétvége alatt megnézek egy egész évadot egy sorozatból</c:v>
                </c:pt>
                <c:pt idx="15">
                  <c:v>Az új filmeket gyakran moziban nézem meg, nincs türelmem kivárni a tévés premiert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6"/>
                <c:pt idx="0">
                  <c:v>0.78620469519917702</c:v>
                </c:pt>
                <c:pt idx="1">
                  <c:v>0.93059896948363341</c:v>
                </c:pt>
                <c:pt idx="2">
                  <c:v>1.0194966036468938</c:v>
                </c:pt>
                <c:pt idx="3">
                  <c:v>1.0367369046002839</c:v>
                </c:pt>
                <c:pt idx="4">
                  <c:v>1.0650499570664551</c:v>
                </c:pt>
                <c:pt idx="5">
                  <c:v>1.0832701460609195</c:v>
                </c:pt>
                <c:pt idx="6">
                  <c:v>1.0900803444340239</c:v>
                </c:pt>
                <c:pt idx="7">
                  <c:v>1.1078714817099125</c:v>
                </c:pt>
                <c:pt idx="8">
                  <c:v>1.1177359689240414</c:v>
                </c:pt>
                <c:pt idx="9">
                  <c:v>1.1351531828843042</c:v>
                </c:pt>
                <c:pt idx="10">
                  <c:v>1.1519394790002768</c:v>
                </c:pt>
                <c:pt idx="11">
                  <c:v>1.1546510874860729</c:v>
                </c:pt>
                <c:pt idx="12">
                  <c:v>1.1611641335079803</c:v>
                </c:pt>
                <c:pt idx="13">
                  <c:v>1.16714836154811</c:v>
                </c:pt>
                <c:pt idx="14">
                  <c:v>1.1730134927704516</c:v>
                </c:pt>
                <c:pt idx="15">
                  <c:v>1.2061429929232854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CC-4935-8E1A-663BBCA0CF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36-59 omni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6"/>
                <c:pt idx="0">
                  <c:v>Feleslegesnek tartom a streaming előfizetést, mert mindent megkapok egy jó TV csomagtól</c:v>
                </c:pt>
                <c:pt idx="1">
                  <c:v>Gyakran előfordul, hogy csak azért nézek egy műsort, mert a háztartásom többi tagja azt kedveli</c:v>
                </c:pt>
                <c:pt idx="2">
                  <c:v>Ami nem kerül fel a Facebookra, az nincs is.</c:v>
                </c:pt>
                <c:pt idx="3">
                  <c:v>A klasszikus, jól ismert filmeket és sorozatokat akármikor szívesen újranézem</c:v>
                </c:pt>
                <c:pt idx="4">
                  <c:v>Ha érdekel egy új film, vagy sorozat, azt azonnal letöltöm torrent-ről</c:v>
                </c:pt>
                <c:pt idx="5">
                  <c:v>Idén többet néztem filmeket, sorozatokat online a tavalyi évhez képest</c:v>
                </c:pt>
                <c:pt idx="6">
                  <c:v>Lelkiismeretfurdalásom van, amiért torrentezek, illegálisan töltök le tartalmat</c:v>
                </c:pt>
                <c:pt idx="7">
                  <c:v>Alvás közben az okostelefonom mindig a közelemben van</c:v>
                </c:pt>
                <c:pt idx="8">
                  <c:v>Nem tudnék meglenni, ha nem lenne internet a mobilomon</c:v>
                </c:pt>
                <c:pt idx="9">
                  <c:v>Nem zavar a képernyőméret, kis kijelzőjű eszközön is szívesen nézek videót</c:v>
                </c:pt>
                <c:pt idx="10">
                  <c:v>Barátaimmal, családommal gyakran beszélünk tévés műsorokról</c:v>
                </c:pt>
                <c:pt idx="11">
                  <c:v>Vannak olyan események (pl. foci EB döntő, vagy nagy televíziós showműsorok), amiket nagyobb társasággal együtt nézek</c:v>
                </c:pt>
                <c:pt idx="12">
                  <c:v>Egész nap az interneten lógok</c:v>
                </c:pt>
                <c:pt idx="13">
                  <c:v>A „tévézés” egy ósdi dolog, a környezetemben kínos szórakozási formának számít</c:v>
                </c:pt>
                <c:pt idx="14">
                  <c:v>Előfordul, hogy egy nap vagy egy hétvége alatt megnézek egy egész évadot egy sorozatból</c:v>
                </c:pt>
                <c:pt idx="15">
                  <c:v>Az új filmeket gyakran moziban nézem meg, nincs türelmem kivárni a tévés premiert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6"/>
                <c:pt idx="0">
                  <c:v>1.5232965481205547</c:v>
                </c:pt>
                <c:pt idx="1">
                  <c:v>1.1698695850175849</c:v>
                </c:pt>
                <c:pt idx="2">
                  <c:v>0.95227909519341836</c:v>
                </c:pt>
                <c:pt idx="3">
                  <c:v>0.91008083463819467</c:v>
                </c:pt>
                <c:pt idx="4">
                  <c:v>0.84078032948394643</c:v>
                </c:pt>
                <c:pt idx="5">
                  <c:v>0.79618364380934792</c:v>
                </c:pt>
                <c:pt idx="6">
                  <c:v>0.77951464677977356</c:v>
                </c:pt>
                <c:pt idx="7">
                  <c:v>0.73596813048801135</c:v>
                </c:pt>
                <c:pt idx="8">
                  <c:v>0.71182329665762367</c:v>
                </c:pt>
                <c:pt idx="9">
                  <c:v>0.66919201459193967</c:v>
                </c:pt>
                <c:pt idx="10">
                  <c:v>0.62810499997577907</c:v>
                </c:pt>
                <c:pt idx="11">
                  <c:v>0.62146792550029717</c:v>
                </c:pt>
                <c:pt idx="12">
                  <c:v>0.60552625407683125</c:v>
                </c:pt>
                <c:pt idx="13">
                  <c:v>0.59087894514980166</c:v>
                </c:pt>
                <c:pt idx="14">
                  <c:v>0.57652314381083059</c:v>
                </c:pt>
                <c:pt idx="15">
                  <c:v>0.49543364988069727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CC-4935-8E1A-663BBCA0C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4760784155296"/>
          <c:y val="3.151797754304618E-2"/>
          <c:w val="0.88020320974437194"/>
          <c:h val="0.46985430662592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21-35 koh</c:v>
                </c:pt>
              </c:strCache>
            </c:strRef>
          </c:tx>
          <c:spPr>
            <a:ln w="19050" cap="rnd">
              <a:solidFill>
                <a:srgbClr val="00B7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6"/>
                <c:pt idx="0">
                  <c:v>Feleslegesnek tartom a streaming előfizetést, mert mindent megkapok egy jó TV csomagtól</c:v>
                </c:pt>
                <c:pt idx="1">
                  <c:v>Idén többet néztem TV-t (tv adást) a tavalyi évhez képest</c:v>
                </c:pt>
                <c:pt idx="2">
                  <c:v>A klasszikus, jól ismert filmeket és sorozatokat akármikor szívesen újranézem</c:v>
                </c:pt>
                <c:pt idx="3">
                  <c:v>Gyakran előfordul, hogy csak azért nézek egy műsort, mert a háztartásom többi tagja azt kedveli</c:v>
                </c:pt>
                <c:pt idx="4">
                  <c:v>Egész nap az interneten lógok</c:v>
                </c:pt>
                <c:pt idx="5">
                  <c:v>Ami nem kerül fel a Facebookra, az nincs is.</c:v>
                </c:pt>
                <c:pt idx="6">
                  <c:v>Idén többet néztem filmeket, sorozatokat online a tavalyi évhez képest</c:v>
                </c:pt>
                <c:pt idx="7">
                  <c:v>Alvás közben az okostelefonom mindig a közelemben van</c:v>
                </c:pt>
                <c:pt idx="8">
                  <c:v>Nem tudnék meglenni, ha nem lenne internet a mobilomon</c:v>
                </c:pt>
                <c:pt idx="9">
                  <c:v>Barátaimmal, családommal gyakran beszélünk tévés műsorokról</c:v>
                </c:pt>
                <c:pt idx="10">
                  <c:v>Előfordul, hogy egy nap vagy egy hétvége alatt megnézek egy egész évadot egy sorozatból</c:v>
                </c:pt>
                <c:pt idx="11">
                  <c:v>Ha érdekel egy új film, vagy sorozat, azt azonnal letöltöm torrent-ről</c:v>
                </c:pt>
                <c:pt idx="12">
                  <c:v>Vannak olyan események (pl. foci EB döntő, vagy nagy televíziós showműsorok), amiket nagyobb társasággal együtt nézek</c:v>
                </c:pt>
                <c:pt idx="13">
                  <c:v>Eredeti nyelven szeretem a sorozatokat és filmeket nézni</c:v>
                </c:pt>
                <c:pt idx="14">
                  <c:v>Az új filmeket gyakran moziban nézem meg, nincs türelmem kivárni a tévés premiert</c:v>
                </c:pt>
                <c:pt idx="15">
                  <c:v>A „tévézés” egy ósdi dolog, a környezetemben kínos szórakozási formának számít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6"/>
                <c:pt idx="0">
                  <c:v>0.65977870502480385</c:v>
                </c:pt>
                <c:pt idx="1">
                  <c:v>0.94229366560133088</c:v>
                </c:pt>
                <c:pt idx="2">
                  <c:v>0.98169142688041722</c:v>
                </c:pt>
                <c:pt idx="3">
                  <c:v>0.99551043018610064</c:v>
                </c:pt>
                <c:pt idx="4">
                  <c:v>1.0368075277218702</c:v>
                </c:pt>
                <c:pt idx="5">
                  <c:v>1.0606794989578254</c:v>
                </c:pt>
                <c:pt idx="6">
                  <c:v>1.0954518791743948</c:v>
                </c:pt>
                <c:pt idx="7">
                  <c:v>1.111962850087157</c:v>
                </c:pt>
                <c:pt idx="8">
                  <c:v>1.116907068484134</c:v>
                </c:pt>
                <c:pt idx="9">
                  <c:v>1.1308956529675678</c:v>
                </c:pt>
                <c:pt idx="10">
                  <c:v>1.189723962166864</c:v>
                </c:pt>
                <c:pt idx="11">
                  <c:v>1.1955842269132579</c:v>
                </c:pt>
                <c:pt idx="12">
                  <c:v>1.2154310168367946</c:v>
                </c:pt>
                <c:pt idx="13">
                  <c:v>1.2229669139937094</c:v>
                </c:pt>
                <c:pt idx="14">
                  <c:v>1.2283523352664805</c:v>
                </c:pt>
                <c:pt idx="15">
                  <c:v>1.2416345399719915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3C-4ECD-8F5F-CBB1EB8D8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60+ omni</c:v>
                </c:pt>
              </c:strCache>
            </c:strRef>
          </c:tx>
          <c:spPr>
            <a:ln w="19050" cap="rnd">
              <a:solidFill>
                <a:srgbClr val="FF434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6"/>
                <c:pt idx="0">
                  <c:v>Feleslegesnek tartom a streaming előfizetést, mert mindent megkapok egy jó TV csomagtól</c:v>
                </c:pt>
                <c:pt idx="1">
                  <c:v>Idén többet néztem TV-t (tv adást) a tavalyi évhez képest</c:v>
                </c:pt>
                <c:pt idx="2">
                  <c:v>A klasszikus, jól ismert filmeket és sorozatokat akármikor szívesen újranézem</c:v>
                </c:pt>
                <c:pt idx="3">
                  <c:v>Gyakran előfordul, hogy csak azért nézek egy műsort, mert a háztartásom többi tagja azt kedveli</c:v>
                </c:pt>
                <c:pt idx="4">
                  <c:v>Egész nap az interneten lógok</c:v>
                </c:pt>
                <c:pt idx="5">
                  <c:v>Ami nem kerül fel a Facebookra, az nincs is.</c:v>
                </c:pt>
                <c:pt idx="6">
                  <c:v>Idén többet néztem filmeket, sorozatokat online a tavalyi évhez képest</c:v>
                </c:pt>
                <c:pt idx="7">
                  <c:v>Alvás közben az okostelefonom mindig a közelemben van</c:v>
                </c:pt>
                <c:pt idx="8">
                  <c:v>Nem tudnék meglenni, ha nem lenne internet a mobilomon</c:v>
                </c:pt>
                <c:pt idx="9">
                  <c:v>Barátaimmal, családommal gyakran beszélünk tévés műsorokról</c:v>
                </c:pt>
                <c:pt idx="10">
                  <c:v>Előfordul, hogy egy nap vagy egy hétvége alatt megnézek egy egész évadot egy sorozatból</c:v>
                </c:pt>
                <c:pt idx="11">
                  <c:v>Ha érdekel egy új film, vagy sorozat, azt azonnal letöltöm torrent-ről</c:v>
                </c:pt>
                <c:pt idx="12">
                  <c:v>Vannak olyan események (pl. foci EB döntő, vagy nagy televíziós showműsorok), amiket nagyobb társasággal együtt nézek</c:v>
                </c:pt>
                <c:pt idx="13">
                  <c:v>Eredeti nyelven szeretem a sorozatokat és filmeket nézni</c:v>
                </c:pt>
                <c:pt idx="14">
                  <c:v>Az új filmeket gyakran moziban nézem meg, nincs türelmem kivárni a tévés premiert</c:v>
                </c:pt>
                <c:pt idx="15">
                  <c:v>A „tévézés” egy ósdi dolog, a környezetemben kínos szórakozási formának számít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6"/>
                <c:pt idx="0">
                  <c:v>2.2070658283361699</c:v>
                </c:pt>
                <c:pt idx="1">
                  <c:v>1.2047354041617286</c:v>
                </c:pt>
                <c:pt idx="2">
                  <c:v>1.0649567011372811</c:v>
                </c:pt>
                <c:pt idx="3">
                  <c:v>1.0159284747495962</c:v>
                </c:pt>
                <c:pt idx="4">
                  <c:v>0.86941114623102789</c:v>
                </c:pt>
                <c:pt idx="5">
                  <c:v>0.78471615165096786</c:v>
                </c:pt>
                <c:pt idx="6">
                  <c:v>0.66134776598776679</c:v>
                </c:pt>
                <c:pt idx="7">
                  <c:v>0.60276874969514871</c:v>
                </c:pt>
                <c:pt idx="8">
                  <c:v>0.58522723432569812</c:v>
                </c:pt>
                <c:pt idx="9">
                  <c:v>0.5355973535212718</c:v>
                </c:pt>
                <c:pt idx="10">
                  <c:v>0.32688131245617075</c:v>
                </c:pt>
                <c:pt idx="11">
                  <c:v>0.30608977052493713</c:v>
                </c:pt>
                <c:pt idx="12">
                  <c:v>0.23567565396996315</c:v>
                </c:pt>
                <c:pt idx="13">
                  <c:v>0.20893916193283052</c:v>
                </c:pt>
                <c:pt idx="14">
                  <c:v>0.18983230975877474</c:v>
                </c:pt>
                <c:pt idx="15">
                  <c:v>0.14270858275586318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3C-4ECD-8F5F-CBB1EB8D8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718528"/>
        <c:axId val="195748992"/>
      </c:lineChart>
      <c:catAx>
        <c:axId val="1957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48992"/>
        <c:crosses val="autoZero"/>
        <c:auto val="1"/>
        <c:lblAlgn val="ctr"/>
        <c:lblOffset val="100"/>
        <c:noMultiLvlLbl val="0"/>
      </c:catAx>
      <c:valAx>
        <c:axId val="195748992"/>
        <c:scaling>
          <c:orientation val="minMax"/>
          <c:max val="2.4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718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16"/>
          <c:y val="0.18429945406208956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263-4AC0-89BE-992758FC8A5D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263-4AC0-89BE-992758FC8A5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63-4AC0-89BE-992758FC8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BB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D55-4CB8-8452-2EA379A7A20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D55-4CB8-8452-2EA379A7A20F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FD55-4CB8-8452-2EA379A7A20F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igen</c:v>
                </c:pt>
                <c:pt idx="1">
                  <c:v>nem</c:v>
                </c:pt>
                <c:pt idx="2">
                  <c:v>NT</c:v>
                </c:pt>
              </c:strCache>
            </c:strRef>
          </c:cat>
          <c:val>
            <c:numRef>
              <c:f>Sheet1!$B$2:$B$4</c:f>
              <c:numCache>
                <c:formatCode>###0.000</c:formatCode>
                <c:ptCount val="3"/>
                <c:pt idx="0">
                  <c:v>74.792418345763409</c:v>
                </c:pt>
                <c:pt idx="1">
                  <c:v>23.139779320888124</c:v>
                </c:pt>
                <c:pt idx="2">
                  <c:v>2.0678023333481259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55-4CB8-8452-2EA379A7A2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F98-463B-935B-CCB1A5FE02F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F98-463B-935B-CCB1A5FE02F7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2F98-463B-935B-CCB1A5FE02F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98-463B-935B-CCB1A5FE02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347-4BCD-B442-8C1ADFC32BF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347-4BCD-B442-8C1ADFC32BF8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4347-4BCD-B442-8C1ADFC32BF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47-4BCD-B442-8C1ADFC32B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E09-4AA6-969B-D7778CF58FC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E09-4AA6-969B-D7778CF58FCE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CE09-4AA6-969B-D7778CF58FC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09-4AA6-969B-D7778CF58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946-45AD-8BED-B74F2291E0D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946-45AD-8BED-B74F2291E0DA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0946-45AD-8BED-B74F2291E0D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46-45AD-8BED-B74F2291E0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333E-2"/>
          <c:w val="0.91535566102465749"/>
          <c:h val="0.66117145689171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1C46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414-484F-8FBD-25DA52FC9B50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414-484F-8FBD-25DA52FC9B50}"/>
              </c:ext>
            </c:extLst>
          </c:dPt>
          <c:dPt>
            <c:idx val="2"/>
            <c:bubble3D val="0"/>
            <c:spPr>
              <a:solidFill>
                <a:srgbClr val="BABABA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3414-484F-8FBD-25DA52FC9B5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14-484F-8FBD-25DA52FC9B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D534-B974-4760-86F4-F05073FAA40C}" type="datetimeFigureOut">
              <a:rPr lang="cs-CZ" smtClean="0"/>
              <a:pPr/>
              <a:t>08.12.2023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54B1-55D3-406F-BCAA-9CD0B79F27E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70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1E23-EB4A-440C-969E-EE9D6D626A15}" type="datetimeFigureOut">
              <a:rPr lang="cs-CZ" smtClean="0"/>
              <a:pPr/>
              <a:t>08.12.2023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1549-E5CD-497E-ABAA-6CECD864B5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8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1549-E5CD-497E-ABAA-6CECD864B536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8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070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2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254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218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994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68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323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8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494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73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1549-E5CD-497E-ABAA-6CECD864B536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387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450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619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768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720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690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228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394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285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63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58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500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030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145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28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97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88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03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1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40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62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062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72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9"/>
          <p:cNvSpPr>
            <a:spLocks/>
          </p:cNvSpPr>
          <p:nvPr userDrawn="1"/>
        </p:nvSpPr>
        <p:spPr bwMode="ltGray">
          <a:xfrm>
            <a:off x="107322" y="795"/>
            <a:ext cx="8429540" cy="5141881"/>
          </a:xfrm>
          <a:custGeom>
            <a:avLst/>
            <a:gdLst>
              <a:gd name="T0" fmla="*/ 3262 w 6320"/>
              <a:gd name="T1" fmla="*/ 4762 h 4762"/>
              <a:gd name="T2" fmla="*/ 0 w 6320"/>
              <a:gd name="T3" fmla="*/ 4762 h 4762"/>
              <a:gd name="T4" fmla="*/ 0 w 6320"/>
              <a:gd name="T5" fmla="*/ 0 h 4762"/>
              <a:gd name="T6" fmla="*/ 6320 w 6320"/>
              <a:gd name="T7" fmla="*/ 0 h 4762"/>
              <a:gd name="T8" fmla="*/ 3262 w 6320"/>
              <a:gd name="T9" fmla="*/ 4762 h 4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0" h="4762">
                <a:moveTo>
                  <a:pt x="3262" y="4762"/>
                </a:moveTo>
                <a:lnTo>
                  <a:pt x="0" y="4762"/>
                </a:lnTo>
                <a:lnTo>
                  <a:pt x="0" y="0"/>
                </a:lnTo>
                <a:lnTo>
                  <a:pt x="6320" y="0"/>
                </a:lnTo>
                <a:lnTo>
                  <a:pt x="3262" y="47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358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3" name="Arc 3"/>
          <p:cNvSpPr/>
          <p:nvPr userDrawn="1"/>
        </p:nvSpPr>
        <p:spPr>
          <a:xfrm>
            <a:off x="0" y="1"/>
            <a:ext cx="1776413" cy="4251722"/>
          </a:xfrm>
          <a:custGeom>
            <a:avLst/>
            <a:gdLst/>
            <a:ahLst/>
            <a:cxnLst/>
            <a:rect l="l" t="t" r="r" b="b"/>
            <a:pathLst>
              <a:path w="1777200" h="5668420">
                <a:moveTo>
                  <a:pt x="0" y="0"/>
                </a:moveTo>
                <a:lnTo>
                  <a:pt x="1768724" y="0"/>
                </a:lnTo>
                <a:cubicBezTo>
                  <a:pt x="1842864" y="1684551"/>
                  <a:pt x="1430582" y="3384278"/>
                  <a:pt x="535352" y="4882011"/>
                </a:cubicBezTo>
                <a:cubicBezTo>
                  <a:pt x="371375" y="5156347"/>
                  <a:pt x="193756" y="5419621"/>
                  <a:pt x="0" y="5668420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74" name="Group 4"/>
          <p:cNvGrpSpPr>
            <a:grpSpLocks noChangeAspect="1"/>
          </p:cNvGrpSpPr>
          <p:nvPr userDrawn="1"/>
        </p:nvGrpSpPr>
        <p:grpSpPr bwMode="auto">
          <a:xfrm>
            <a:off x="381000" y="381001"/>
            <a:ext cx="1079500" cy="968375"/>
            <a:chOff x="1352" y="681"/>
            <a:chExt cx="3519" cy="3153"/>
          </a:xfrm>
        </p:grpSpPr>
        <p:sp>
          <p:nvSpPr>
            <p:cNvPr id="75" name="Freeform 5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215 h 3449"/>
                <a:gd name="T2" fmla="*/ 0 w 3862"/>
                <a:gd name="T3" fmla="*/ 215 h 3449"/>
                <a:gd name="T4" fmla="*/ 0 w 3862"/>
                <a:gd name="T5" fmla="*/ 0 h 3449"/>
                <a:gd name="T6" fmla="*/ 207 w 3862"/>
                <a:gd name="T7" fmla="*/ 0 h 3449"/>
                <a:gd name="T8" fmla="*/ 186 w 3862"/>
                <a:gd name="T9" fmla="*/ 215 h 3449"/>
                <a:gd name="T10" fmla="*/ 0 w 3862"/>
                <a:gd name="T11" fmla="*/ 215 h 3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2"/>
                <a:gd name="T19" fmla="*/ 0 h 3449"/>
                <a:gd name="T20" fmla="*/ 3862 w 3862"/>
                <a:gd name="T21" fmla="*/ 3449 h 3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6" name="Freeform 6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6 w 81"/>
                <a:gd name="T1" fmla="*/ 2 h 66"/>
                <a:gd name="T2" fmla="*/ 6 w 81"/>
                <a:gd name="T3" fmla="*/ 2 h 66"/>
                <a:gd name="T4" fmla="*/ 0 w 81"/>
                <a:gd name="T5" fmla="*/ 2 h 66"/>
                <a:gd name="T6" fmla="*/ 6 w 81"/>
                <a:gd name="T7" fmla="*/ 2 h 66"/>
                <a:gd name="T8" fmla="*/ 7 w 81"/>
                <a:gd name="T9" fmla="*/ 0 h 66"/>
                <a:gd name="T10" fmla="*/ 6 w 81"/>
                <a:gd name="T11" fmla="*/ 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6"/>
                <a:gd name="T20" fmla="*/ 81 w 81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7" name="Freeform 7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 w 81"/>
                <a:gd name="T1" fmla="*/ 1 h 63"/>
                <a:gd name="T2" fmla="*/ 2 w 81"/>
                <a:gd name="T3" fmla="*/ 1 h 63"/>
                <a:gd name="T4" fmla="*/ 0 w 81"/>
                <a:gd name="T5" fmla="*/ 0 h 63"/>
                <a:gd name="T6" fmla="*/ 2 w 81"/>
                <a:gd name="T7" fmla="*/ 3 h 63"/>
                <a:gd name="T8" fmla="*/ 2 w 81"/>
                <a:gd name="T9" fmla="*/ 3 h 63"/>
                <a:gd name="T10" fmla="*/ 2 w 81"/>
                <a:gd name="T11" fmla="*/ 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3"/>
                <a:gd name="T20" fmla="*/ 81 w 81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8" name="Freeform 8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4 w 96"/>
                <a:gd name="T1" fmla="*/ 9 h 79"/>
                <a:gd name="T2" fmla="*/ 4 w 96"/>
                <a:gd name="T3" fmla="*/ 9 h 79"/>
                <a:gd name="T4" fmla="*/ 0 w 96"/>
                <a:gd name="T5" fmla="*/ 13 h 79"/>
                <a:gd name="T6" fmla="*/ 4 w 96"/>
                <a:gd name="T7" fmla="*/ 9 h 79"/>
                <a:gd name="T8" fmla="*/ 4 w 96"/>
                <a:gd name="T9" fmla="*/ 0 h 79"/>
                <a:gd name="T10" fmla="*/ 4 w 96"/>
                <a:gd name="T11" fmla="*/ 9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79"/>
                <a:gd name="T20" fmla="*/ 96 w 96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9" name="Freeform 9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36 w 77"/>
                <a:gd name="T1" fmla="*/ 22 h 77"/>
                <a:gd name="T2" fmla="*/ 36 w 77"/>
                <a:gd name="T3" fmla="*/ 22 h 77"/>
                <a:gd name="T4" fmla="*/ 33 w 77"/>
                <a:gd name="T5" fmla="*/ 0 h 77"/>
                <a:gd name="T6" fmla="*/ 0 w 77"/>
                <a:gd name="T7" fmla="*/ 38 h 77"/>
                <a:gd name="T8" fmla="*/ 0 w 77"/>
                <a:gd name="T9" fmla="*/ 38 h 77"/>
                <a:gd name="T10" fmla="*/ 36 w 77"/>
                <a:gd name="T11" fmla="*/ 22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77"/>
                <a:gd name="T20" fmla="*/ 77 w 7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80" name="Freeform 10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3 h 74"/>
                <a:gd name="T2" fmla="*/ 0 w 90"/>
                <a:gd name="T3" fmla="*/ 3 h 74"/>
                <a:gd name="T4" fmla="*/ 11 w 90"/>
                <a:gd name="T5" fmla="*/ 3 h 74"/>
                <a:gd name="T6" fmla="*/ 19 w 90"/>
                <a:gd name="T7" fmla="*/ 3 h 74"/>
                <a:gd name="T8" fmla="*/ 23 w 90"/>
                <a:gd name="T9" fmla="*/ 3 h 74"/>
                <a:gd name="T10" fmla="*/ 0 w 90"/>
                <a:gd name="T11" fmla="*/ 3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74"/>
                <a:gd name="T20" fmla="*/ 90 w 9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7" name="Freeform 11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28 h 72"/>
                <a:gd name="T6" fmla="*/ 45 w 88"/>
                <a:gd name="T7" fmla="*/ 172 h 72"/>
                <a:gd name="T8" fmla="*/ 46 w 88"/>
                <a:gd name="T9" fmla="*/ 74 h 72"/>
                <a:gd name="T10" fmla="*/ 16 w 88"/>
                <a:gd name="T11" fmla="*/ 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72"/>
                <a:gd name="T20" fmla="*/ 88 w 8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8" name="Freeform 12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 w 86"/>
                <a:gd name="T1" fmla="*/ 7 h 92"/>
                <a:gd name="T2" fmla="*/ 4 w 86"/>
                <a:gd name="T3" fmla="*/ 7 h 92"/>
                <a:gd name="T4" fmla="*/ 4 w 86"/>
                <a:gd name="T5" fmla="*/ 0 h 92"/>
                <a:gd name="T6" fmla="*/ 4 w 86"/>
                <a:gd name="T7" fmla="*/ 11 h 92"/>
                <a:gd name="T8" fmla="*/ 4 w 86"/>
                <a:gd name="T9" fmla="*/ 17 h 92"/>
                <a:gd name="T10" fmla="*/ 4 w 86"/>
                <a:gd name="T11" fmla="*/ 7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92"/>
                <a:gd name="T20" fmla="*/ 86 w 86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9" name="Freeform 13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36 w 724"/>
                <a:gd name="T1" fmla="*/ 43 h 1845"/>
                <a:gd name="T2" fmla="*/ 36 w 724"/>
                <a:gd name="T3" fmla="*/ 43 h 1845"/>
                <a:gd name="T4" fmla="*/ 26 w 724"/>
                <a:gd name="T5" fmla="*/ 41 h 1845"/>
                <a:gd name="T6" fmla="*/ 38 w 724"/>
                <a:gd name="T7" fmla="*/ 39 h 1845"/>
                <a:gd name="T8" fmla="*/ 39 w 724"/>
                <a:gd name="T9" fmla="*/ 41 h 1845"/>
                <a:gd name="T10" fmla="*/ 36 w 724"/>
                <a:gd name="T11" fmla="*/ 43 h 1845"/>
                <a:gd name="T12" fmla="*/ 36 w 724"/>
                <a:gd name="T13" fmla="*/ 43 h 1845"/>
                <a:gd name="T14" fmla="*/ 50 w 724"/>
                <a:gd name="T15" fmla="*/ 45 h 1845"/>
                <a:gd name="T16" fmla="*/ 50 w 724"/>
                <a:gd name="T17" fmla="*/ 45 h 1845"/>
                <a:gd name="T18" fmla="*/ 46 w 724"/>
                <a:gd name="T19" fmla="*/ 37 h 1845"/>
                <a:gd name="T20" fmla="*/ 50 w 724"/>
                <a:gd name="T21" fmla="*/ 34 h 1845"/>
                <a:gd name="T22" fmla="*/ 50 w 724"/>
                <a:gd name="T23" fmla="*/ 25 h 1845"/>
                <a:gd name="T24" fmla="*/ 50 w 724"/>
                <a:gd name="T25" fmla="*/ 24 h 1845"/>
                <a:gd name="T26" fmla="*/ 50 w 724"/>
                <a:gd name="T27" fmla="*/ 22 h 1845"/>
                <a:gd name="T28" fmla="*/ 49 w 724"/>
                <a:gd name="T29" fmla="*/ 18 h 1845"/>
                <a:gd name="T30" fmla="*/ 46 w 724"/>
                <a:gd name="T31" fmla="*/ 15 h 1845"/>
                <a:gd name="T32" fmla="*/ 47 w 724"/>
                <a:gd name="T33" fmla="*/ 14 h 1845"/>
                <a:gd name="T34" fmla="*/ 44 w 724"/>
                <a:gd name="T35" fmla="*/ 13 h 1845"/>
                <a:gd name="T36" fmla="*/ 41 w 724"/>
                <a:gd name="T37" fmla="*/ 12 h 1845"/>
                <a:gd name="T38" fmla="*/ 41 w 724"/>
                <a:gd name="T39" fmla="*/ 10 h 1845"/>
                <a:gd name="T40" fmla="*/ 38 w 724"/>
                <a:gd name="T41" fmla="*/ 11 h 1845"/>
                <a:gd name="T42" fmla="*/ 38 w 724"/>
                <a:gd name="T43" fmla="*/ 8 h 1845"/>
                <a:gd name="T44" fmla="*/ 34 w 724"/>
                <a:gd name="T45" fmla="*/ 9 h 1845"/>
                <a:gd name="T46" fmla="*/ 32 w 724"/>
                <a:gd name="T47" fmla="*/ 5 h 1845"/>
                <a:gd name="T48" fmla="*/ 30 w 724"/>
                <a:gd name="T49" fmla="*/ 6 h 1845"/>
                <a:gd name="T50" fmla="*/ 28 w 724"/>
                <a:gd name="T51" fmla="*/ 8 h 1845"/>
                <a:gd name="T52" fmla="*/ 28 w 724"/>
                <a:gd name="T53" fmla="*/ 5 h 1845"/>
                <a:gd name="T54" fmla="*/ 27 w 724"/>
                <a:gd name="T55" fmla="*/ 5 h 1845"/>
                <a:gd name="T56" fmla="*/ 25 w 724"/>
                <a:gd name="T57" fmla="*/ 5 h 1845"/>
                <a:gd name="T58" fmla="*/ 22 w 724"/>
                <a:gd name="T59" fmla="*/ 5 h 1845"/>
                <a:gd name="T60" fmla="*/ 23 w 724"/>
                <a:gd name="T61" fmla="*/ 5 h 1845"/>
                <a:gd name="T62" fmla="*/ 19 w 724"/>
                <a:gd name="T63" fmla="*/ 5 h 1845"/>
                <a:gd name="T64" fmla="*/ 17 w 724"/>
                <a:gd name="T65" fmla="*/ 5 h 1845"/>
                <a:gd name="T66" fmla="*/ 21 w 724"/>
                <a:gd name="T67" fmla="*/ 5 h 1845"/>
                <a:gd name="T68" fmla="*/ 17 w 724"/>
                <a:gd name="T69" fmla="*/ 5 h 1845"/>
                <a:gd name="T70" fmla="*/ 14 w 724"/>
                <a:gd name="T71" fmla="*/ 5 h 1845"/>
                <a:gd name="T72" fmla="*/ 15 w 724"/>
                <a:gd name="T73" fmla="*/ 5 h 1845"/>
                <a:gd name="T74" fmla="*/ 14 w 724"/>
                <a:gd name="T75" fmla="*/ 5 h 1845"/>
                <a:gd name="T76" fmla="*/ 14 w 724"/>
                <a:gd name="T77" fmla="*/ 5 h 1845"/>
                <a:gd name="T78" fmla="*/ 12 w 724"/>
                <a:gd name="T79" fmla="*/ 5 h 1845"/>
                <a:gd name="T80" fmla="*/ 11 w 724"/>
                <a:gd name="T81" fmla="*/ 5 h 1845"/>
                <a:gd name="T82" fmla="*/ 6 w 724"/>
                <a:gd name="T83" fmla="*/ 5 h 1845"/>
                <a:gd name="T84" fmla="*/ 6 w 724"/>
                <a:gd name="T85" fmla="*/ 5 h 1845"/>
                <a:gd name="T86" fmla="*/ 6 w 724"/>
                <a:gd name="T87" fmla="*/ 5 h 1845"/>
                <a:gd name="T88" fmla="*/ 5 w 724"/>
                <a:gd name="T89" fmla="*/ 96 h 1845"/>
                <a:gd name="T90" fmla="*/ 0 w 724"/>
                <a:gd name="T91" fmla="*/ 96 h 1845"/>
                <a:gd name="T92" fmla="*/ 14 w 724"/>
                <a:gd name="T93" fmla="*/ 96 h 1845"/>
                <a:gd name="T94" fmla="*/ 42 w 724"/>
                <a:gd name="T95" fmla="*/ 96 h 1845"/>
                <a:gd name="T96" fmla="*/ 49 w 724"/>
                <a:gd name="T97" fmla="*/ 96 h 1845"/>
                <a:gd name="T98" fmla="*/ 33 w 724"/>
                <a:gd name="T99" fmla="*/ 95 h 1845"/>
                <a:gd name="T100" fmla="*/ 21 w 724"/>
                <a:gd name="T101" fmla="*/ 87 h 1845"/>
                <a:gd name="T102" fmla="*/ 18 w 724"/>
                <a:gd name="T103" fmla="*/ 84 h 1845"/>
                <a:gd name="T104" fmla="*/ 18 w 724"/>
                <a:gd name="T105" fmla="*/ 76 h 1845"/>
                <a:gd name="T106" fmla="*/ 25 w 724"/>
                <a:gd name="T107" fmla="*/ 74 h 1845"/>
                <a:gd name="T108" fmla="*/ 46 w 724"/>
                <a:gd name="T109" fmla="*/ 72 h 1845"/>
                <a:gd name="T110" fmla="*/ 47 w 724"/>
                <a:gd name="T111" fmla="*/ 68 h 1845"/>
                <a:gd name="T112" fmla="*/ 48 w 724"/>
                <a:gd name="T113" fmla="*/ 65 h 1845"/>
                <a:gd name="T114" fmla="*/ 50 w 724"/>
                <a:gd name="T115" fmla="*/ 62 h 1845"/>
                <a:gd name="T116" fmla="*/ 46 w 724"/>
                <a:gd name="T117" fmla="*/ 59 h 1845"/>
                <a:gd name="T118" fmla="*/ 50 w 724"/>
                <a:gd name="T119" fmla="*/ 57 h 1845"/>
                <a:gd name="T120" fmla="*/ 49 w 724"/>
                <a:gd name="T121" fmla="*/ 54 h 1845"/>
                <a:gd name="T122" fmla="*/ 54 w 724"/>
                <a:gd name="T123" fmla="*/ 50 h 1845"/>
                <a:gd name="T124" fmla="*/ 50 w 724"/>
                <a:gd name="T125" fmla="*/ 45 h 1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845"/>
                <a:gd name="T191" fmla="*/ 724 w 724"/>
                <a:gd name="T192" fmla="*/ 1845 h 18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0" name="Freeform 14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06 w 2011"/>
                <a:gd name="T1" fmla="*/ 131 h 3449"/>
                <a:gd name="T2" fmla="*/ 0 w 2011"/>
                <a:gd name="T3" fmla="*/ 215 h 3449"/>
                <a:gd name="T4" fmla="*/ 105 w 2011"/>
                <a:gd name="T5" fmla="*/ 0 h 3449"/>
                <a:gd name="T6" fmla="*/ 106 w 2011"/>
                <a:gd name="T7" fmla="*/ 22 h 3449"/>
                <a:gd name="T8" fmla="*/ 106 w 2011"/>
                <a:gd name="T9" fmla="*/ 24 h 3449"/>
                <a:gd name="T10" fmla="*/ 101 w 2011"/>
                <a:gd name="T11" fmla="*/ 20 h 3449"/>
                <a:gd name="T12" fmla="*/ 100 w 2011"/>
                <a:gd name="T13" fmla="*/ 24 h 3449"/>
                <a:gd name="T14" fmla="*/ 98 w 2011"/>
                <a:gd name="T15" fmla="*/ 26 h 3449"/>
                <a:gd name="T16" fmla="*/ 96 w 2011"/>
                <a:gd name="T17" fmla="*/ 22 h 3449"/>
                <a:gd name="T18" fmla="*/ 94 w 2011"/>
                <a:gd name="T19" fmla="*/ 22 h 3449"/>
                <a:gd name="T20" fmla="*/ 91 w 2011"/>
                <a:gd name="T21" fmla="*/ 31 h 3449"/>
                <a:gd name="T22" fmla="*/ 87 w 2011"/>
                <a:gd name="T23" fmla="*/ 26 h 3449"/>
                <a:gd name="T24" fmla="*/ 85 w 2011"/>
                <a:gd name="T25" fmla="*/ 26 h 3449"/>
                <a:gd name="T26" fmla="*/ 86 w 2011"/>
                <a:gd name="T27" fmla="*/ 31 h 3449"/>
                <a:gd name="T28" fmla="*/ 79 w 2011"/>
                <a:gd name="T29" fmla="*/ 31 h 3449"/>
                <a:gd name="T30" fmla="*/ 79 w 2011"/>
                <a:gd name="T31" fmla="*/ 34 h 3449"/>
                <a:gd name="T32" fmla="*/ 75 w 2011"/>
                <a:gd name="T33" fmla="*/ 31 h 3449"/>
                <a:gd name="T34" fmla="*/ 79 w 2011"/>
                <a:gd name="T35" fmla="*/ 36 h 3449"/>
                <a:gd name="T36" fmla="*/ 77 w 2011"/>
                <a:gd name="T37" fmla="*/ 37 h 3449"/>
                <a:gd name="T38" fmla="*/ 76 w 2011"/>
                <a:gd name="T39" fmla="*/ 37 h 3449"/>
                <a:gd name="T40" fmla="*/ 74 w 2011"/>
                <a:gd name="T41" fmla="*/ 40 h 3449"/>
                <a:gd name="T42" fmla="*/ 76 w 2011"/>
                <a:gd name="T43" fmla="*/ 39 h 3449"/>
                <a:gd name="T44" fmla="*/ 76 w 2011"/>
                <a:gd name="T45" fmla="*/ 44 h 3449"/>
                <a:gd name="T46" fmla="*/ 73 w 2011"/>
                <a:gd name="T47" fmla="*/ 45 h 3449"/>
                <a:gd name="T48" fmla="*/ 75 w 2011"/>
                <a:gd name="T49" fmla="*/ 49 h 3449"/>
                <a:gd name="T50" fmla="*/ 70 w 2011"/>
                <a:gd name="T51" fmla="*/ 47 h 3449"/>
                <a:gd name="T52" fmla="*/ 65 w 2011"/>
                <a:gd name="T53" fmla="*/ 47 h 3449"/>
                <a:gd name="T54" fmla="*/ 64 w 2011"/>
                <a:gd name="T55" fmla="*/ 51 h 3449"/>
                <a:gd name="T56" fmla="*/ 71 w 2011"/>
                <a:gd name="T57" fmla="*/ 53 h 3449"/>
                <a:gd name="T58" fmla="*/ 69 w 2011"/>
                <a:gd name="T59" fmla="*/ 54 h 3449"/>
                <a:gd name="T60" fmla="*/ 69 w 2011"/>
                <a:gd name="T61" fmla="*/ 59 h 3449"/>
                <a:gd name="T62" fmla="*/ 72 w 2011"/>
                <a:gd name="T63" fmla="*/ 59 h 3449"/>
                <a:gd name="T64" fmla="*/ 69 w 2011"/>
                <a:gd name="T65" fmla="*/ 65 h 3449"/>
                <a:gd name="T66" fmla="*/ 70 w 2011"/>
                <a:gd name="T67" fmla="*/ 69 h 3449"/>
                <a:gd name="T68" fmla="*/ 68 w 2011"/>
                <a:gd name="T69" fmla="*/ 73 h 3449"/>
                <a:gd name="T70" fmla="*/ 65 w 2011"/>
                <a:gd name="T71" fmla="*/ 77 h 3449"/>
                <a:gd name="T72" fmla="*/ 68 w 2011"/>
                <a:gd name="T73" fmla="*/ 78 h 3449"/>
                <a:gd name="T74" fmla="*/ 69 w 2011"/>
                <a:gd name="T75" fmla="*/ 81 h 3449"/>
                <a:gd name="T76" fmla="*/ 72 w 2011"/>
                <a:gd name="T77" fmla="*/ 85 h 3449"/>
                <a:gd name="T78" fmla="*/ 76 w 2011"/>
                <a:gd name="T79" fmla="*/ 88 h 3449"/>
                <a:gd name="T80" fmla="*/ 79 w 2011"/>
                <a:gd name="T81" fmla="*/ 85 h 3449"/>
                <a:gd name="T82" fmla="*/ 79 w 2011"/>
                <a:gd name="T83" fmla="*/ 92 h 3449"/>
                <a:gd name="T84" fmla="*/ 85 w 2011"/>
                <a:gd name="T85" fmla="*/ 92 h 3449"/>
                <a:gd name="T86" fmla="*/ 84 w 2011"/>
                <a:gd name="T87" fmla="*/ 93 h 3449"/>
                <a:gd name="T88" fmla="*/ 86 w 2011"/>
                <a:gd name="T89" fmla="*/ 96 h 3449"/>
                <a:gd name="T90" fmla="*/ 87 w 2011"/>
                <a:gd name="T91" fmla="*/ 100 h 3449"/>
                <a:gd name="T92" fmla="*/ 89 w 2011"/>
                <a:gd name="T93" fmla="*/ 99 h 3449"/>
                <a:gd name="T94" fmla="*/ 92 w 2011"/>
                <a:gd name="T95" fmla="*/ 94 h 3449"/>
                <a:gd name="T96" fmla="*/ 95 w 2011"/>
                <a:gd name="T97" fmla="*/ 98 h 3449"/>
                <a:gd name="T98" fmla="*/ 96 w 2011"/>
                <a:gd name="T99" fmla="*/ 105 h 3449"/>
                <a:gd name="T100" fmla="*/ 99 w 2011"/>
                <a:gd name="T101" fmla="*/ 105 h 3449"/>
                <a:gd name="T102" fmla="*/ 96 w 2011"/>
                <a:gd name="T103" fmla="*/ 115 h 3449"/>
                <a:gd name="T104" fmla="*/ 76 w 2011"/>
                <a:gd name="T105" fmla="*/ 129 h 3449"/>
                <a:gd name="T106" fmla="*/ 87 w 2011"/>
                <a:gd name="T107" fmla="*/ 131 h 3449"/>
                <a:gd name="T108" fmla="*/ 106 w 2011"/>
                <a:gd name="T109" fmla="*/ 131 h 3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1"/>
                <a:gd name="T166" fmla="*/ 0 h 3449"/>
                <a:gd name="T167" fmla="*/ 2011 w 2011"/>
                <a:gd name="T168" fmla="*/ 3449 h 3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1" name="Freeform 15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17 w 639"/>
                <a:gd name="T1" fmla="*/ 43 h 621"/>
                <a:gd name="T2" fmla="*/ 17 w 639"/>
                <a:gd name="T3" fmla="*/ 43 h 621"/>
                <a:gd name="T4" fmla="*/ 34 w 639"/>
                <a:gd name="T5" fmla="*/ 22 h 621"/>
                <a:gd name="T6" fmla="*/ 17 w 639"/>
                <a:gd name="T7" fmla="*/ 0 h 621"/>
                <a:gd name="T8" fmla="*/ 0 w 639"/>
                <a:gd name="T9" fmla="*/ 22 h 621"/>
                <a:gd name="T10" fmla="*/ 17 w 639"/>
                <a:gd name="T11" fmla="*/ 43 h 621"/>
                <a:gd name="T12" fmla="*/ 17 w 639"/>
                <a:gd name="T13" fmla="*/ 43 h 621"/>
                <a:gd name="T14" fmla="*/ 9 w 639"/>
                <a:gd name="T15" fmla="*/ 22 h 621"/>
                <a:gd name="T16" fmla="*/ 9 w 639"/>
                <a:gd name="T17" fmla="*/ 22 h 621"/>
                <a:gd name="T18" fmla="*/ 17 w 639"/>
                <a:gd name="T19" fmla="*/ 9 h 621"/>
                <a:gd name="T20" fmla="*/ 25 w 639"/>
                <a:gd name="T21" fmla="*/ 22 h 621"/>
                <a:gd name="T22" fmla="*/ 17 w 639"/>
                <a:gd name="T23" fmla="*/ 35 h 621"/>
                <a:gd name="T24" fmla="*/ 9 w 639"/>
                <a:gd name="T25" fmla="*/ 22 h 6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9"/>
                <a:gd name="T40" fmla="*/ 0 h 621"/>
                <a:gd name="T41" fmla="*/ 639 w 639"/>
                <a:gd name="T42" fmla="*/ 621 h 6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2" name="Freeform 16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6 w 441"/>
                <a:gd name="T1" fmla="*/ 10 h 621"/>
                <a:gd name="T2" fmla="*/ 36 w 441"/>
                <a:gd name="T3" fmla="*/ 10 h 621"/>
                <a:gd name="T4" fmla="*/ 27 w 441"/>
                <a:gd name="T5" fmla="*/ 8 h 621"/>
                <a:gd name="T6" fmla="*/ 16 w 441"/>
                <a:gd name="T7" fmla="*/ 12 h 621"/>
                <a:gd name="T8" fmla="*/ 29 w 441"/>
                <a:gd name="T9" fmla="*/ 18 h 621"/>
                <a:gd name="T10" fmla="*/ 43 w 441"/>
                <a:gd name="T11" fmla="*/ 30 h 621"/>
                <a:gd name="T12" fmla="*/ 18 w 441"/>
                <a:gd name="T13" fmla="*/ 43 h 621"/>
                <a:gd name="T14" fmla="*/ 6 w 441"/>
                <a:gd name="T15" fmla="*/ 42 h 621"/>
                <a:gd name="T16" fmla="*/ 6 w 441"/>
                <a:gd name="T17" fmla="*/ 33 h 621"/>
                <a:gd name="T18" fmla="*/ 19 w 441"/>
                <a:gd name="T19" fmla="*/ 36 h 621"/>
                <a:gd name="T20" fmla="*/ 27 w 441"/>
                <a:gd name="T21" fmla="*/ 31 h 621"/>
                <a:gd name="T22" fmla="*/ 15 w 441"/>
                <a:gd name="T23" fmla="*/ 25 h 621"/>
                <a:gd name="T24" fmla="*/ 0 w 441"/>
                <a:gd name="T25" fmla="*/ 12 h 621"/>
                <a:gd name="T26" fmla="*/ 24 w 441"/>
                <a:gd name="T27" fmla="*/ 0 h 621"/>
                <a:gd name="T28" fmla="*/ 36 w 441"/>
                <a:gd name="T29" fmla="*/ 6 h 621"/>
                <a:gd name="T30" fmla="*/ 36 w 441"/>
                <a:gd name="T31" fmla="*/ 10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1"/>
                <a:gd name="T49" fmla="*/ 0 h 621"/>
                <a:gd name="T50" fmla="*/ 441 w 441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3" name="Freeform 17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8 w 229"/>
                <a:gd name="T1" fmla="*/ 43 h 817"/>
                <a:gd name="T2" fmla="*/ 8 w 229"/>
                <a:gd name="T3" fmla="*/ 43 h 817"/>
                <a:gd name="T4" fmla="*/ 8 w 229"/>
                <a:gd name="T5" fmla="*/ 32 h 817"/>
                <a:gd name="T6" fmla="*/ 8 w 229"/>
                <a:gd name="T7" fmla="*/ 15 h 817"/>
                <a:gd name="T8" fmla="*/ 0 w 229"/>
                <a:gd name="T9" fmla="*/ 0 h 817"/>
                <a:gd name="T10" fmla="*/ 31 w 229"/>
                <a:gd name="T11" fmla="*/ 0 h 817"/>
                <a:gd name="T12" fmla="*/ 29 w 229"/>
                <a:gd name="T13" fmla="*/ 13 h 817"/>
                <a:gd name="T14" fmla="*/ 29 w 229"/>
                <a:gd name="T15" fmla="*/ 28 h 817"/>
                <a:gd name="T16" fmla="*/ 33 w 229"/>
                <a:gd name="T17" fmla="*/ 43 h 817"/>
                <a:gd name="T18" fmla="*/ 8 w 229"/>
                <a:gd name="T19" fmla="*/ 43 h 8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817"/>
                <a:gd name="T32" fmla="*/ 229 w 229"/>
                <a:gd name="T33" fmla="*/ 817 h 8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4" name="Freeform 18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11 w 662"/>
                <a:gd name="T1" fmla="*/ 45 h 863"/>
                <a:gd name="T2" fmla="*/ 11 w 662"/>
                <a:gd name="T3" fmla="*/ 45 h 863"/>
                <a:gd name="T4" fmla="*/ 11 w 662"/>
                <a:gd name="T5" fmla="*/ 34 h 863"/>
                <a:gd name="T6" fmla="*/ 11 w 662"/>
                <a:gd name="T7" fmla="*/ 31 h 863"/>
                <a:gd name="T8" fmla="*/ 21 w 662"/>
                <a:gd name="T9" fmla="*/ 34 h 863"/>
                <a:gd name="T10" fmla="*/ 35 w 662"/>
                <a:gd name="T11" fmla="*/ 17 h 863"/>
                <a:gd name="T12" fmla="*/ 20 w 662"/>
                <a:gd name="T13" fmla="*/ 0 h 863"/>
                <a:gd name="T14" fmla="*/ 9 w 662"/>
                <a:gd name="T15" fmla="*/ 5 h 863"/>
                <a:gd name="T16" fmla="*/ 8 w 662"/>
                <a:gd name="T17" fmla="*/ 5 h 863"/>
                <a:gd name="T18" fmla="*/ 0 w 662"/>
                <a:gd name="T19" fmla="*/ 5 h 863"/>
                <a:gd name="T20" fmla="*/ 5 w 662"/>
                <a:gd name="T21" fmla="*/ 17 h 863"/>
                <a:gd name="T22" fmla="*/ 5 w 662"/>
                <a:gd name="T23" fmla="*/ 31 h 863"/>
                <a:gd name="T24" fmla="*/ 5 w 662"/>
                <a:gd name="T25" fmla="*/ 45 h 863"/>
                <a:gd name="T26" fmla="*/ 11 w 662"/>
                <a:gd name="T27" fmla="*/ 45 h 863"/>
                <a:gd name="T28" fmla="*/ 11 w 662"/>
                <a:gd name="T29" fmla="*/ 45 h 863"/>
                <a:gd name="T30" fmla="*/ 10 w 662"/>
                <a:gd name="T31" fmla="*/ 17 h 863"/>
                <a:gd name="T32" fmla="*/ 10 w 662"/>
                <a:gd name="T33" fmla="*/ 17 h 863"/>
                <a:gd name="T34" fmla="*/ 17 w 662"/>
                <a:gd name="T35" fmla="*/ 6 h 863"/>
                <a:gd name="T36" fmla="*/ 26 w 662"/>
                <a:gd name="T37" fmla="*/ 17 h 863"/>
                <a:gd name="T38" fmla="*/ 18 w 662"/>
                <a:gd name="T39" fmla="*/ 25 h 863"/>
                <a:gd name="T40" fmla="*/ 10 w 662"/>
                <a:gd name="T41" fmla="*/ 17 h 8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2"/>
                <a:gd name="T64" fmla="*/ 0 h 863"/>
                <a:gd name="T65" fmla="*/ 662 w 662"/>
                <a:gd name="T66" fmla="*/ 863 h 8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5" name="Freeform 19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16 w 440"/>
                <a:gd name="T1" fmla="*/ 9 h 621"/>
                <a:gd name="T2" fmla="*/ 16 w 440"/>
                <a:gd name="T3" fmla="*/ 9 h 621"/>
                <a:gd name="T4" fmla="*/ 12 w 440"/>
                <a:gd name="T5" fmla="*/ 8 h 621"/>
                <a:gd name="T6" fmla="*/ 7 w 440"/>
                <a:gd name="T7" fmla="*/ 12 h 621"/>
                <a:gd name="T8" fmla="*/ 13 w 440"/>
                <a:gd name="T9" fmla="*/ 18 h 621"/>
                <a:gd name="T10" fmla="*/ 20 w 440"/>
                <a:gd name="T11" fmla="*/ 30 h 621"/>
                <a:gd name="T12" fmla="*/ 8 w 440"/>
                <a:gd name="T13" fmla="*/ 43 h 621"/>
                <a:gd name="T14" fmla="*/ 5 w 440"/>
                <a:gd name="T15" fmla="*/ 42 h 621"/>
                <a:gd name="T16" fmla="*/ 5 w 440"/>
                <a:gd name="T17" fmla="*/ 33 h 621"/>
                <a:gd name="T18" fmla="*/ 9 w 440"/>
                <a:gd name="T19" fmla="*/ 36 h 621"/>
                <a:gd name="T20" fmla="*/ 12 w 440"/>
                <a:gd name="T21" fmla="*/ 31 h 621"/>
                <a:gd name="T22" fmla="*/ 6 w 440"/>
                <a:gd name="T23" fmla="*/ 25 h 621"/>
                <a:gd name="T24" fmla="*/ 0 w 440"/>
                <a:gd name="T25" fmla="*/ 12 h 621"/>
                <a:gd name="T26" fmla="*/ 11 w 440"/>
                <a:gd name="T27" fmla="*/ 0 h 621"/>
                <a:gd name="T28" fmla="*/ 18 w 440"/>
                <a:gd name="T29" fmla="*/ 6 h 621"/>
                <a:gd name="T30" fmla="*/ 16 w 440"/>
                <a:gd name="T31" fmla="*/ 9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0"/>
                <a:gd name="T49" fmla="*/ 0 h 621"/>
                <a:gd name="T50" fmla="*/ 440 w 440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106" name="Group 29"/>
          <p:cNvGrpSpPr/>
          <p:nvPr userDrawn="1"/>
        </p:nvGrpSpPr>
        <p:grpSpPr>
          <a:xfrm>
            <a:off x="423343" y="540"/>
            <a:ext cx="4512063" cy="5142960"/>
            <a:chOff x="622299" y="794"/>
            <a:chExt cx="6632576" cy="7562056"/>
          </a:xfrm>
        </p:grpSpPr>
        <p:sp>
          <p:nvSpPr>
            <p:cNvPr id="107" name="Freeform 49"/>
            <p:cNvSpPr>
              <a:spLocks/>
            </p:cNvSpPr>
            <p:nvPr userDrawn="1"/>
          </p:nvSpPr>
          <p:spPr bwMode="ltGray">
            <a:xfrm flipH="1">
              <a:off x="622299" y="794"/>
              <a:ext cx="5346701" cy="7562056"/>
            </a:xfrm>
            <a:custGeom>
              <a:avLst/>
              <a:gdLst/>
              <a:ahLst/>
              <a:cxnLst/>
              <a:rect l="l" t="t" r="r" b="b"/>
              <a:pathLst>
                <a:path w="5346701" h="7562056">
                  <a:moveTo>
                    <a:pt x="5346701" y="0"/>
                  </a:moveTo>
                  <a:lnTo>
                    <a:pt x="0" y="0"/>
                  </a:lnTo>
                  <a:lnTo>
                    <a:pt x="0" y="7562056"/>
                  </a:lnTo>
                  <a:lnTo>
                    <a:pt x="474459" y="75620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Freeform 51"/>
            <p:cNvSpPr>
              <a:spLocks/>
            </p:cNvSpPr>
            <p:nvPr userDrawn="1"/>
          </p:nvSpPr>
          <p:spPr bwMode="ltGray">
            <a:xfrm flipH="1">
              <a:off x="622300" y="794"/>
              <a:ext cx="6632575" cy="4038600"/>
            </a:xfrm>
            <a:custGeom>
              <a:avLst/>
              <a:gdLst>
                <a:gd name="T0" fmla="*/ 0 w 4178"/>
                <a:gd name="T1" fmla="*/ 0 h 2544"/>
                <a:gd name="T2" fmla="*/ 2544 w 4178"/>
                <a:gd name="T3" fmla="*/ 2544 h 2544"/>
                <a:gd name="T4" fmla="*/ 4178 w 4178"/>
                <a:gd name="T5" fmla="*/ 0 h 2544"/>
                <a:gd name="T6" fmla="*/ 0 w 4178"/>
                <a:gd name="T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8" h="2544">
                  <a:moveTo>
                    <a:pt x="0" y="0"/>
                  </a:moveTo>
                  <a:lnTo>
                    <a:pt x="2544" y="2544"/>
                  </a:lnTo>
                  <a:lnTo>
                    <a:pt x="4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ltGray">
            <a:xfrm flipH="1">
              <a:off x="1730375" y="1470819"/>
              <a:ext cx="2584450" cy="3092450"/>
            </a:xfrm>
            <a:custGeom>
              <a:avLst/>
              <a:gdLst>
                <a:gd name="T0" fmla="*/ 490 w 1628"/>
                <a:gd name="T1" fmla="*/ 1948 h 1948"/>
                <a:gd name="T2" fmla="*/ 402 w 1628"/>
                <a:gd name="T3" fmla="*/ 1886 h 1948"/>
                <a:gd name="T4" fmla="*/ 322 w 1628"/>
                <a:gd name="T5" fmla="*/ 1816 h 1948"/>
                <a:gd name="T6" fmla="*/ 250 w 1628"/>
                <a:gd name="T7" fmla="*/ 1740 h 1948"/>
                <a:gd name="T8" fmla="*/ 188 w 1628"/>
                <a:gd name="T9" fmla="*/ 1658 h 1948"/>
                <a:gd name="T10" fmla="*/ 134 w 1628"/>
                <a:gd name="T11" fmla="*/ 1570 h 1948"/>
                <a:gd name="T12" fmla="*/ 88 w 1628"/>
                <a:gd name="T13" fmla="*/ 1480 h 1948"/>
                <a:gd name="T14" fmla="*/ 52 w 1628"/>
                <a:gd name="T15" fmla="*/ 1384 h 1948"/>
                <a:gd name="T16" fmla="*/ 26 w 1628"/>
                <a:gd name="T17" fmla="*/ 1286 h 1948"/>
                <a:gd name="T18" fmla="*/ 8 w 1628"/>
                <a:gd name="T19" fmla="*/ 1186 h 1948"/>
                <a:gd name="T20" fmla="*/ 0 w 1628"/>
                <a:gd name="T21" fmla="*/ 1086 h 1948"/>
                <a:gd name="T22" fmla="*/ 2 w 1628"/>
                <a:gd name="T23" fmla="*/ 984 h 1948"/>
                <a:gd name="T24" fmla="*/ 14 w 1628"/>
                <a:gd name="T25" fmla="*/ 882 h 1948"/>
                <a:gd name="T26" fmla="*/ 36 w 1628"/>
                <a:gd name="T27" fmla="*/ 780 h 1948"/>
                <a:gd name="T28" fmla="*/ 70 w 1628"/>
                <a:gd name="T29" fmla="*/ 682 h 1948"/>
                <a:gd name="T30" fmla="*/ 112 w 1628"/>
                <a:gd name="T31" fmla="*/ 584 h 1948"/>
                <a:gd name="T32" fmla="*/ 166 w 1628"/>
                <a:gd name="T33" fmla="*/ 490 h 1948"/>
                <a:gd name="T34" fmla="*/ 196 w 1628"/>
                <a:gd name="T35" fmla="*/ 444 h 1948"/>
                <a:gd name="T36" fmla="*/ 262 w 1628"/>
                <a:gd name="T37" fmla="*/ 360 h 1948"/>
                <a:gd name="T38" fmla="*/ 334 w 1628"/>
                <a:gd name="T39" fmla="*/ 284 h 1948"/>
                <a:gd name="T40" fmla="*/ 414 w 1628"/>
                <a:gd name="T41" fmla="*/ 218 h 1948"/>
                <a:gd name="T42" fmla="*/ 498 w 1628"/>
                <a:gd name="T43" fmla="*/ 160 h 1948"/>
                <a:gd name="T44" fmla="*/ 588 w 1628"/>
                <a:gd name="T45" fmla="*/ 110 h 1948"/>
                <a:gd name="T46" fmla="*/ 682 w 1628"/>
                <a:gd name="T47" fmla="*/ 68 h 1948"/>
                <a:gd name="T48" fmla="*/ 778 w 1628"/>
                <a:gd name="T49" fmla="*/ 38 h 1948"/>
                <a:gd name="T50" fmla="*/ 876 w 1628"/>
                <a:gd name="T51" fmla="*/ 16 h 1948"/>
                <a:gd name="T52" fmla="*/ 978 w 1628"/>
                <a:gd name="T53" fmla="*/ 2 h 1948"/>
                <a:gd name="T54" fmla="*/ 1080 w 1628"/>
                <a:gd name="T55" fmla="*/ 0 h 1948"/>
                <a:gd name="T56" fmla="*/ 1182 w 1628"/>
                <a:gd name="T57" fmla="*/ 8 h 1948"/>
                <a:gd name="T58" fmla="*/ 1282 w 1628"/>
                <a:gd name="T59" fmla="*/ 24 h 1948"/>
                <a:gd name="T60" fmla="*/ 1382 w 1628"/>
                <a:gd name="T61" fmla="*/ 52 h 1948"/>
                <a:gd name="T62" fmla="*/ 1482 w 1628"/>
                <a:gd name="T63" fmla="*/ 88 h 1948"/>
                <a:gd name="T64" fmla="*/ 1576 w 1628"/>
                <a:gd name="T65" fmla="*/ 136 h 1948"/>
                <a:gd name="T66" fmla="*/ 1624 w 1628"/>
                <a:gd name="T67" fmla="*/ 164 h 1948"/>
                <a:gd name="T68" fmla="*/ 490 w 1628"/>
                <a:gd name="T69" fmla="*/ 1948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1948">
                  <a:moveTo>
                    <a:pt x="490" y="1948"/>
                  </a:moveTo>
                  <a:lnTo>
                    <a:pt x="490" y="1948"/>
                  </a:lnTo>
                  <a:lnTo>
                    <a:pt x="444" y="1918"/>
                  </a:lnTo>
                  <a:lnTo>
                    <a:pt x="402" y="1886"/>
                  </a:lnTo>
                  <a:lnTo>
                    <a:pt x="360" y="1852"/>
                  </a:lnTo>
                  <a:lnTo>
                    <a:pt x="322" y="1816"/>
                  </a:lnTo>
                  <a:lnTo>
                    <a:pt x="286" y="1778"/>
                  </a:lnTo>
                  <a:lnTo>
                    <a:pt x="250" y="1740"/>
                  </a:lnTo>
                  <a:lnTo>
                    <a:pt x="218" y="1700"/>
                  </a:lnTo>
                  <a:lnTo>
                    <a:pt x="188" y="1658"/>
                  </a:lnTo>
                  <a:lnTo>
                    <a:pt x="160" y="1614"/>
                  </a:lnTo>
                  <a:lnTo>
                    <a:pt x="134" y="1570"/>
                  </a:lnTo>
                  <a:lnTo>
                    <a:pt x="110" y="1526"/>
                  </a:lnTo>
                  <a:lnTo>
                    <a:pt x="88" y="1480"/>
                  </a:lnTo>
                  <a:lnTo>
                    <a:pt x="70" y="1432"/>
                  </a:lnTo>
                  <a:lnTo>
                    <a:pt x="52" y="1384"/>
                  </a:lnTo>
                  <a:lnTo>
                    <a:pt x="38" y="1336"/>
                  </a:lnTo>
                  <a:lnTo>
                    <a:pt x="26" y="1286"/>
                  </a:lnTo>
                  <a:lnTo>
                    <a:pt x="16" y="1236"/>
                  </a:lnTo>
                  <a:lnTo>
                    <a:pt x="8" y="1186"/>
                  </a:lnTo>
                  <a:lnTo>
                    <a:pt x="4" y="1136"/>
                  </a:lnTo>
                  <a:lnTo>
                    <a:pt x="0" y="1086"/>
                  </a:lnTo>
                  <a:lnTo>
                    <a:pt x="0" y="1034"/>
                  </a:lnTo>
                  <a:lnTo>
                    <a:pt x="2" y="984"/>
                  </a:lnTo>
                  <a:lnTo>
                    <a:pt x="8" y="932"/>
                  </a:lnTo>
                  <a:lnTo>
                    <a:pt x="14" y="882"/>
                  </a:lnTo>
                  <a:lnTo>
                    <a:pt x="24" y="830"/>
                  </a:lnTo>
                  <a:lnTo>
                    <a:pt x="36" y="780"/>
                  </a:lnTo>
                  <a:lnTo>
                    <a:pt x="52" y="730"/>
                  </a:lnTo>
                  <a:lnTo>
                    <a:pt x="70" y="682"/>
                  </a:lnTo>
                  <a:lnTo>
                    <a:pt x="90" y="632"/>
                  </a:lnTo>
                  <a:lnTo>
                    <a:pt x="112" y="584"/>
                  </a:lnTo>
                  <a:lnTo>
                    <a:pt x="138" y="536"/>
                  </a:lnTo>
                  <a:lnTo>
                    <a:pt x="166" y="490"/>
                  </a:lnTo>
                  <a:lnTo>
                    <a:pt x="166" y="490"/>
                  </a:lnTo>
                  <a:lnTo>
                    <a:pt x="196" y="444"/>
                  </a:lnTo>
                  <a:lnTo>
                    <a:pt x="228" y="402"/>
                  </a:lnTo>
                  <a:lnTo>
                    <a:pt x="262" y="360"/>
                  </a:lnTo>
                  <a:lnTo>
                    <a:pt x="298" y="322"/>
                  </a:lnTo>
                  <a:lnTo>
                    <a:pt x="334" y="284"/>
                  </a:lnTo>
                  <a:lnTo>
                    <a:pt x="374" y="250"/>
                  </a:lnTo>
                  <a:lnTo>
                    <a:pt x="414" y="218"/>
                  </a:lnTo>
                  <a:lnTo>
                    <a:pt x="456" y="188"/>
                  </a:lnTo>
                  <a:lnTo>
                    <a:pt x="498" y="160"/>
                  </a:lnTo>
                  <a:lnTo>
                    <a:pt x="542" y="134"/>
                  </a:lnTo>
                  <a:lnTo>
                    <a:pt x="588" y="110"/>
                  </a:lnTo>
                  <a:lnTo>
                    <a:pt x="634" y="88"/>
                  </a:lnTo>
                  <a:lnTo>
                    <a:pt x="682" y="68"/>
                  </a:lnTo>
                  <a:lnTo>
                    <a:pt x="730" y="52"/>
                  </a:lnTo>
                  <a:lnTo>
                    <a:pt x="778" y="38"/>
                  </a:lnTo>
                  <a:lnTo>
                    <a:pt x="828" y="26"/>
                  </a:lnTo>
                  <a:lnTo>
                    <a:pt x="876" y="16"/>
                  </a:lnTo>
                  <a:lnTo>
                    <a:pt x="926" y="8"/>
                  </a:lnTo>
                  <a:lnTo>
                    <a:pt x="978" y="2"/>
                  </a:lnTo>
                  <a:lnTo>
                    <a:pt x="1028" y="0"/>
                  </a:lnTo>
                  <a:lnTo>
                    <a:pt x="1080" y="0"/>
                  </a:lnTo>
                  <a:lnTo>
                    <a:pt x="1130" y="2"/>
                  </a:lnTo>
                  <a:lnTo>
                    <a:pt x="1182" y="8"/>
                  </a:lnTo>
                  <a:lnTo>
                    <a:pt x="1232" y="14"/>
                  </a:lnTo>
                  <a:lnTo>
                    <a:pt x="1282" y="24"/>
                  </a:lnTo>
                  <a:lnTo>
                    <a:pt x="1332" y="36"/>
                  </a:lnTo>
                  <a:lnTo>
                    <a:pt x="1382" y="52"/>
                  </a:lnTo>
                  <a:lnTo>
                    <a:pt x="1432" y="68"/>
                  </a:lnTo>
                  <a:lnTo>
                    <a:pt x="1482" y="88"/>
                  </a:lnTo>
                  <a:lnTo>
                    <a:pt x="1530" y="112"/>
                  </a:lnTo>
                  <a:lnTo>
                    <a:pt x="1576" y="136"/>
                  </a:lnTo>
                  <a:lnTo>
                    <a:pt x="1624" y="164"/>
                  </a:lnTo>
                  <a:lnTo>
                    <a:pt x="1624" y="164"/>
                  </a:lnTo>
                  <a:lnTo>
                    <a:pt x="1628" y="168"/>
                  </a:lnTo>
                  <a:lnTo>
                    <a:pt x="490" y="19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55"/>
            <p:cNvSpPr>
              <a:spLocks/>
            </p:cNvSpPr>
            <p:nvPr userDrawn="1"/>
          </p:nvSpPr>
          <p:spPr bwMode="ltGray">
            <a:xfrm flipH="1">
              <a:off x="4149725" y="858044"/>
              <a:ext cx="863600" cy="863600"/>
            </a:xfrm>
            <a:custGeom>
              <a:avLst/>
              <a:gdLst>
                <a:gd name="T0" fmla="*/ 0 w 544"/>
                <a:gd name="T1" fmla="*/ 272 h 544"/>
                <a:gd name="T2" fmla="*/ 4 w 544"/>
                <a:gd name="T3" fmla="*/ 218 h 544"/>
                <a:gd name="T4" fmla="*/ 20 w 544"/>
                <a:gd name="T5" fmla="*/ 166 h 544"/>
                <a:gd name="T6" fmla="*/ 46 w 544"/>
                <a:gd name="T7" fmla="*/ 120 h 544"/>
                <a:gd name="T8" fmla="*/ 80 w 544"/>
                <a:gd name="T9" fmla="*/ 80 h 544"/>
                <a:gd name="T10" fmla="*/ 120 w 544"/>
                <a:gd name="T11" fmla="*/ 46 h 544"/>
                <a:gd name="T12" fmla="*/ 166 w 544"/>
                <a:gd name="T13" fmla="*/ 20 h 544"/>
                <a:gd name="T14" fmla="*/ 216 w 544"/>
                <a:gd name="T15" fmla="*/ 4 h 544"/>
                <a:gd name="T16" fmla="*/ 272 w 544"/>
                <a:gd name="T17" fmla="*/ 0 h 544"/>
                <a:gd name="T18" fmla="*/ 300 w 544"/>
                <a:gd name="T19" fmla="*/ 0 h 544"/>
                <a:gd name="T20" fmla="*/ 352 w 544"/>
                <a:gd name="T21" fmla="*/ 12 h 544"/>
                <a:gd name="T22" fmla="*/ 402 w 544"/>
                <a:gd name="T23" fmla="*/ 32 h 544"/>
                <a:gd name="T24" fmla="*/ 446 w 544"/>
                <a:gd name="T25" fmla="*/ 62 h 544"/>
                <a:gd name="T26" fmla="*/ 482 w 544"/>
                <a:gd name="T27" fmla="*/ 98 h 544"/>
                <a:gd name="T28" fmla="*/ 512 w 544"/>
                <a:gd name="T29" fmla="*/ 142 h 544"/>
                <a:gd name="T30" fmla="*/ 532 w 544"/>
                <a:gd name="T31" fmla="*/ 190 h 544"/>
                <a:gd name="T32" fmla="*/ 544 w 544"/>
                <a:gd name="T33" fmla="*/ 244 h 544"/>
                <a:gd name="T34" fmla="*/ 544 w 544"/>
                <a:gd name="T35" fmla="*/ 272 h 544"/>
                <a:gd name="T36" fmla="*/ 538 w 544"/>
                <a:gd name="T37" fmla="*/ 326 h 544"/>
                <a:gd name="T38" fmla="*/ 524 w 544"/>
                <a:gd name="T39" fmla="*/ 378 h 544"/>
                <a:gd name="T40" fmla="*/ 498 w 544"/>
                <a:gd name="T41" fmla="*/ 424 h 544"/>
                <a:gd name="T42" fmla="*/ 464 w 544"/>
                <a:gd name="T43" fmla="*/ 464 h 544"/>
                <a:gd name="T44" fmla="*/ 424 w 544"/>
                <a:gd name="T45" fmla="*/ 498 h 544"/>
                <a:gd name="T46" fmla="*/ 378 w 544"/>
                <a:gd name="T47" fmla="*/ 524 h 544"/>
                <a:gd name="T48" fmla="*/ 326 w 544"/>
                <a:gd name="T49" fmla="*/ 540 h 544"/>
                <a:gd name="T50" fmla="*/ 272 w 544"/>
                <a:gd name="T51" fmla="*/ 544 h 544"/>
                <a:gd name="T52" fmla="*/ 244 w 544"/>
                <a:gd name="T53" fmla="*/ 544 h 544"/>
                <a:gd name="T54" fmla="*/ 190 w 544"/>
                <a:gd name="T55" fmla="*/ 532 h 544"/>
                <a:gd name="T56" fmla="*/ 142 w 544"/>
                <a:gd name="T57" fmla="*/ 512 h 544"/>
                <a:gd name="T58" fmla="*/ 98 w 544"/>
                <a:gd name="T59" fmla="*/ 482 h 544"/>
                <a:gd name="T60" fmla="*/ 62 w 544"/>
                <a:gd name="T61" fmla="*/ 446 h 544"/>
                <a:gd name="T62" fmla="*/ 32 w 544"/>
                <a:gd name="T63" fmla="*/ 402 h 544"/>
                <a:gd name="T64" fmla="*/ 12 w 544"/>
                <a:gd name="T65" fmla="*/ 354 h 544"/>
                <a:gd name="T66" fmla="*/ 0 w 544"/>
                <a:gd name="T67" fmla="*/ 300 h 544"/>
                <a:gd name="T68" fmla="*/ 0 w 544"/>
                <a:gd name="T69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4" h="544">
                  <a:moveTo>
                    <a:pt x="0" y="272"/>
                  </a:moveTo>
                  <a:lnTo>
                    <a:pt x="0" y="272"/>
                  </a:lnTo>
                  <a:lnTo>
                    <a:pt x="0" y="244"/>
                  </a:lnTo>
                  <a:lnTo>
                    <a:pt x="4" y="218"/>
                  </a:lnTo>
                  <a:lnTo>
                    <a:pt x="12" y="190"/>
                  </a:lnTo>
                  <a:lnTo>
                    <a:pt x="20" y="166"/>
                  </a:lnTo>
                  <a:lnTo>
                    <a:pt x="32" y="142"/>
                  </a:lnTo>
                  <a:lnTo>
                    <a:pt x="46" y="120"/>
                  </a:lnTo>
                  <a:lnTo>
                    <a:pt x="62" y="98"/>
                  </a:lnTo>
                  <a:lnTo>
                    <a:pt x="80" y="80"/>
                  </a:lnTo>
                  <a:lnTo>
                    <a:pt x="98" y="62"/>
                  </a:lnTo>
                  <a:lnTo>
                    <a:pt x="120" y="46"/>
                  </a:lnTo>
                  <a:lnTo>
                    <a:pt x="142" y="32"/>
                  </a:lnTo>
                  <a:lnTo>
                    <a:pt x="166" y="20"/>
                  </a:lnTo>
                  <a:lnTo>
                    <a:pt x="190" y="12"/>
                  </a:lnTo>
                  <a:lnTo>
                    <a:pt x="216" y="4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52" y="12"/>
                  </a:lnTo>
                  <a:lnTo>
                    <a:pt x="378" y="20"/>
                  </a:lnTo>
                  <a:lnTo>
                    <a:pt x="402" y="32"/>
                  </a:lnTo>
                  <a:lnTo>
                    <a:pt x="424" y="46"/>
                  </a:lnTo>
                  <a:lnTo>
                    <a:pt x="446" y="62"/>
                  </a:lnTo>
                  <a:lnTo>
                    <a:pt x="464" y="80"/>
                  </a:lnTo>
                  <a:lnTo>
                    <a:pt x="482" y="98"/>
                  </a:lnTo>
                  <a:lnTo>
                    <a:pt x="498" y="120"/>
                  </a:lnTo>
                  <a:lnTo>
                    <a:pt x="512" y="142"/>
                  </a:lnTo>
                  <a:lnTo>
                    <a:pt x="524" y="166"/>
                  </a:lnTo>
                  <a:lnTo>
                    <a:pt x="532" y="190"/>
                  </a:lnTo>
                  <a:lnTo>
                    <a:pt x="538" y="218"/>
                  </a:lnTo>
                  <a:lnTo>
                    <a:pt x="544" y="244"/>
                  </a:lnTo>
                  <a:lnTo>
                    <a:pt x="544" y="272"/>
                  </a:lnTo>
                  <a:lnTo>
                    <a:pt x="544" y="272"/>
                  </a:lnTo>
                  <a:lnTo>
                    <a:pt x="544" y="300"/>
                  </a:lnTo>
                  <a:lnTo>
                    <a:pt x="538" y="326"/>
                  </a:lnTo>
                  <a:lnTo>
                    <a:pt x="532" y="354"/>
                  </a:lnTo>
                  <a:lnTo>
                    <a:pt x="524" y="378"/>
                  </a:lnTo>
                  <a:lnTo>
                    <a:pt x="512" y="402"/>
                  </a:lnTo>
                  <a:lnTo>
                    <a:pt x="498" y="424"/>
                  </a:lnTo>
                  <a:lnTo>
                    <a:pt x="482" y="446"/>
                  </a:lnTo>
                  <a:lnTo>
                    <a:pt x="464" y="464"/>
                  </a:lnTo>
                  <a:lnTo>
                    <a:pt x="446" y="482"/>
                  </a:lnTo>
                  <a:lnTo>
                    <a:pt x="424" y="498"/>
                  </a:lnTo>
                  <a:lnTo>
                    <a:pt x="402" y="512"/>
                  </a:lnTo>
                  <a:lnTo>
                    <a:pt x="378" y="524"/>
                  </a:lnTo>
                  <a:lnTo>
                    <a:pt x="352" y="532"/>
                  </a:lnTo>
                  <a:lnTo>
                    <a:pt x="326" y="540"/>
                  </a:lnTo>
                  <a:lnTo>
                    <a:pt x="300" y="544"/>
                  </a:lnTo>
                  <a:lnTo>
                    <a:pt x="272" y="544"/>
                  </a:lnTo>
                  <a:lnTo>
                    <a:pt x="272" y="544"/>
                  </a:lnTo>
                  <a:lnTo>
                    <a:pt x="244" y="544"/>
                  </a:lnTo>
                  <a:lnTo>
                    <a:pt x="216" y="540"/>
                  </a:lnTo>
                  <a:lnTo>
                    <a:pt x="190" y="532"/>
                  </a:lnTo>
                  <a:lnTo>
                    <a:pt x="166" y="524"/>
                  </a:lnTo>
                  <a:lnTo>
                    <a:pt x="142" y="512"/>
                  </a:lnTo>
                  <a:lnTo>
                    <a:pt x="120" y="498"/>
                  </a:lnTo>
                  <a:lnTo>
                    <a:pt x="98" y="482"/>
                  </a:lnTo>
                  <a:lnTo>
                    <a:pt x="80" y="464"/>
                  </a:lnTo>
                  <a:lnTo>
                    <a:pt x="62" y="446"/>
                  </a:lnTo>
                  <a:lnTo>
                    <a:pt x="46" y="424"/>
                  </a:lnTo>
                  <a:lnTo>
                    <a:pt x="32" y="402"/>
                  </a:lnTo>
                  <a:lnTo>
                    <a:pt x="20" y="378"/>
                  </a:lnTo>
                  <a:lnTo>
                    <a:pt x="12" y="354"/>
                  </a:lnTo>
                  <a:lnTo>
                    <a:pt x="4" y="326"/>
                  </a:lnTo>
                  <a:lnTo>
                    <a:pt x="0" y="30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61"/>
            <p:cNvSpPr>
              <a:spLocks/>
            </p:cNvSpPr>
            <p:nvPr userDrawn="1"/>
          </p:nvSpPr>
          <p:spPr bwMode="ltGray">
            <a:xfrm flipH="1">
              <a:off x="5730875" y="972344"/>
              <a:ext cx="654050" cy="647700"/>
            </a:xfrm>
            <a:custGeom>
              <a:avLst/>
              <a:gdLst>
                <a:gd name="T0" fmla="*/ 412 w 412"/>
                <a:gd name="T1" fmla="*/ 336 h 408"/>
                <a:gd name="T2" fmla="*/ 412 w 412"/>
                <a:gd name="T3" fmla="*/ 336 h 408"/>
                <a:gd name="T4" fmla="*/ 394 w 412"/>
                <a:gd name="T5" fmla="*/ 352 h 408"/>
                <a:gd name="T6" fmla="*/ 374 w 412"/>
                <a:gd name="T7" fmla="*/ 368 h 408"/>
                <a:gd name="T8" fmla="*/ 354 w 412"/>
                <a:gd name="T9" fmla="*/ 380 h 408"/>
                <a:gd name="T10" fmla="*/ 334 w 412"/>
                <a:gd name="T11" fmla="*/ 390 h 408"/>
                <a:gd name="T12" fmla="*/ 312 w 412"/>
                <a:gd name="T13" fmla="*/ 398 h 408"/>
                <a:gd name="T14" fmla="*/ 288 w 412"/>
                <a:gd name="T15" fmla="*/ 404 h 408"/>
                <a:gd name="T16" fmla="*/ 266 w 412"/>
                <a:gd name="T17" fmla="*/ 406 h 408"/>
                <a:gd name="T18" fmla="*/ 244 w 412"/>
                <a:gd name="T19" fmla="*/ 408 h 408"/>
                <a:gd name="T20" fmla="*/ 220 w 412"/>
                <a:gd name="T21" fmla="*/ 408 h 408"/>
                <a:gd name="T22" fmla="*/ 198 w 412"/>
                <a:gd name="T23" fmla="*/ 404 h 408"/>
                <a:gd name="T24" fmla="*/ 174 w 412"/>
                <a:gd name="T25" fmla="*/ 400 h 408"/>
                <a:gd name="T26" fmla="*/ 152 w 412"/>
                <a:gd name="T27" fmla="*/ 392 h 408"/>
                <a:gd name="T28" fmla="*/ 132 w 412"/>
                <a:gd name="T29" fmla="*/ 382 h 408"/>
                <a:gd name="T30" fmla="*/ 110 w 412"/>
                <a:gd name="T31" fmla="*/ 370 h 408"/>
                <a:gd name="T32" fmla="*/ 92 w 412"/>
                <a:gd name="T33" fmla="*/ 356 h 408"/>
                <a:gd name="T34" fmla="*/ 72 w 412"/>
                <a:gd name="T35" fmla="*/ 340 h 408"/>
                <a:gd name="T36" fmla="*/ 72 w 412"/>
                <a:gd name="T37" fmla="*/ 340 h 408"/>
                <a:gd name="T38" fmla="*/ 56 w 412"/>
                <a:gd name="T39" fmla="*/ 322 h 408"/>
                <a:gd name="T40" fmla="*/ 42 w 412"/>
                <a:gd name="T41" fmla="*/ 302 h 408"/>
                <a:gd name="T42" fmla="*/ 30 w 412"/>
                <a:gd name="T43" fmla="*/ 282 h 408"/>
                <a:gd name="T44" fmla="*/ 20 w 412"/>
                <a:gd name="T45" fmla="*/ 262 h 408"/>
                <a:gd name="T46" fmla="*/ 12 w 412"/>
                <a:gd name="T47" fmla="*/ 240 h 408"/>
                <a:gd name="T48" fmla="*/ 6 w 412"/>
                <a:gd name="T49" fmla="*/ 218 h 408"/>
                <a:gd name="T50" fmla="*/ 2 w 412"/>
                <a:gd name="T51" fmla="*/ 194 h 408"/>
                <a:gd name="T52" fmla="*/ 0 w 412"/>
                <a:gd name="T53" fmla="*/ 172 h 408"/>
                <a:gd name="T54" fmla="*/ 2 w 412"/>
                <a:gd name="T55" fmla="*/ 148 h 408"/>
                <a:gd name="T56" fmla="*/ 4 w 412"/>
                <a:gd name="T57" fmla="*/ 126 h 408"/>
                <a:gd name="T58" fmla="*/ 10 w 412"/>
                <a:gd name="T59" fmla="*/ 104 h 408"/>
                <a:gd name="T60" fmla="*/ 18 w 412"/>
                <a:gd name="T61" fmla="*/ 80 h 408"/>
                <a:gd name="T62" fmla="*/ 26 w 412"/>
                <a:gd name="T63" fmla="*/ 60 h 408"/>
                <a:gd name="T64" fmla="*/ 38 w 412"/>
                <a:gd name="T65" fmla="*/ 40 h 408"/>
                <a:gd name="T66" fmla="*/ 52 w 412"/>
                <a:gd name="T67" fmla="*/ 20 h 408"/>
                <a:gd name="T68" fmla="*/ 68 w 412"/>
                <a:gd name="T69" fmla="*/ 2 h 408"/>
                <a:gd name="T70" fmla="*/ 70 w 412"/>
                <a:gd name="T71" fmla="*/ 0 h 408"/>
                <a:gd name="T72" fmla="*/ 412 w 412"/>
                <a:gd name="T73" fmla="*/ 3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08">
                  <a:moveTo>
                    <a:pt x="412" y="336"/>
                  </a:moveTo>
                  <a:lnTo>
                    <a:pt x="412" y="336"/>
                  </a:lnTo>
                  <a:lnTo>
                    <a:pt x="394" y="352"/>
                  </a:lnTo>
                  <a:lnTo>
                    <a:pt x="374" y="368"/>
                  </a:lnTo>
                  <a:lnTo>
                    <a:pt x="354" y="380"/>
                  </a:lnTo>
                  <a:lnTo>
                    <a:pt x="334" y="390"/>
                  </a:lnTo>
                  <a:lnTo>
                    <a:pt x="312" y="398"/>
                  </a:lnTo>
                  <a:lnTo>
                    <a:pt x="288" y="404"/>
                  </a:lnTo>
                  <a:lnTo>
                    <a:pt x="266" y="406"/>
                  </a:lnTo>
                  <a:lnTo>
                    <a:pt x="244" y="408"/>
                  </a:lnTo>
                  <a:lnTo>
                    <a:pt x="220" y="408"/>
                  </a:lnTo>
                  <a:lnTo>
                    <a:pt x="198" y="404"/>
                  </a:lnTo>
                  <a:lnTo>
                    <a:pt x="174" y="400"/>
                  </a:lnTo>
                  <a:lnTo>
                    <a:pt x="152" y="392"/>
                  </a:lnTo>
                  <a:lnTo>
                    <a:pt x="132" y="382"/>
                  </a:lnTo>
                  <a:lnTo>
                    <a:pt x="110" y="370"/>
                  </a:lnTo>
                  <a:lnTo>
                    <a:pt x="92" y="356"/>
                  </a:lnTo>
                  <a:lnTo>
                    <a:pt x="72" y="340"/>
                  </a:lnTo>
                  <a:lnTo>
                    <a:pt x="72" y="340"/>
                  </a:lnTo>
                  <a:lnTo>
                    <a:pt x="56" y="322"/>
                  </a:lnTo>
                  <a:lnTo>
                    <a:pt x="42" y="302"/>
                  </a:lnTo>
                  <a:lnTo>
                    <a:pt x="30" y="282"/>
                  </a:lnTo>
                  <a:lnTo>
                    <a:pt x="20" y="262"/>
                  </a:lnTo>
                  <a:lnTo>
                    <a:pt x="12" y="240"/>
                  </a:lnTo>
                  <a:lnTo>
                    <a:pt x="6" y="218"/>
                  </a:lnTo>
                  <a:lnTo>
                    <a:pt x="2" y="194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4" y="126"/>
                  </a:lnTo>
                  <a:lnTo>
                    <a:pt x="10" y="104"/>
                  </a:lnTo>
                  <a:lnTo>
                    <a:pt x="18" y="80"/>
                  </a:lnTo>
                  <a:lnTo>
                    <a:pt x="26" y="60"/>
                  </a:lnTo>
                  <a:lnTo>
                    <a:pt x="38" y="40"/>
                  </a:lnTo>
                  <a:lnTo>
                    <a:pt x="52" y="20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412" y="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62"/>
            <p:cNvSpPr>
              <a:spLocks/>
            </p:cNvSpPr>
            <p:nvPr userDrawn="1"/>
          </p:nvSpPr>
          <p:spPr bwMode="ltGray">
            <a:xfrm flipH="1">
              <a:off x="3006725" y="4140994"/>
              <a:ext cx="944562" cy="1122604"/>
            </a:xfrm>
            <a:custGeom>
              <a:avLst/>
              <a:gdLst>
                <a:gd name="T0" fmla="*/ 718 w 1008"/>
                <a:gd name="T1" fmla="*/ 0 h 1206"/>
                <a:gd name="T2" fmla="*/ 772 w 1008"/>
                <a:gd name="T3" fmla="*/ 38 h 1206"/>
                <a:gd name="T4" fmla="*/ 820 w 1008"/>
                <a:gd name="T5" fmla="*/ 82 h 1206"/>
                <a:gd name="T6" fmla="*/ 864 w 1008"/>
                <a:gd name="T7" fmla="*/ 128 h 1206"/>
                <a:gd name="T8" fmla="*/ 902 w 1008"/>
                <a:gd name="T9" fmla="*/ 180 h 1206"/>
                <a:gd name="T10" fmla="*/ 934 w 1008"/>
                <a:gd name="T11" fmla="*/ 234 h 1206"/>
                <a:gd name="T12" fmla="*/ 960 w 1008"/>
                <a:gd name="T13" fmla="*/ 290 h 1206"/>
                <a:gd name="T14" fmla="*/ 982 w 1008"/>
                <a:gd name="T15" fmla="*/ 350 h 1206"/>
                <a:gd name="T16" fmla="*/ 996 w 1008"/>
                <a:gd name="T17" fmla="*/ 410 h 1206"/>
                <a:gd name="T18" fmla="*/ 1006 w 1008"/>
                <a:gd name="T19" fmla="*/ 472 h 1206"/>
                <a:gd name="T20" fmla="*/ 1008 w 1008"/>
                <a:gd name="T21" fmla="*/ 534 h 1206"/>
                <a:gd name="T22" fmla="*/ 1006 w 1008"/>
                <a:gd name="T23" fmla="*/ 598 h 1206"/>
                <a:gd name="T24" fmla="*/ 998 w 1008"/>
                <a:gd name="T25" fmla="*/ 662 h 1206"/>
                <a:gd name="T26" fmla="*/ 984 w 1008"/>
                <a:gd name="T27" fmla="*/ 724 h 1206"/>
                <a:gd name="T28" fmla="*/ 962 w 1008"/>
                <a:gd name="T29" fmla="*/ 786 h 1206"/>
                <a:gd name="T30" fmla="*/ 936 w 1008"/>
                <a:gd name="T31" fmla="*/ 846 h 1206"/>
                <a:gd name="T32" fmla="*/ 902 w 1008"/>
                <a:gd name="T33" fmla="*/ 904 h 1206"/>
                <a:gd name="T34" fmla="*/ 884 w 1008"/>
                <a:gd name="T35" fmla="*/ 932 h 1206"/>
                <a:gd name="T36" fmla="*/ 842 w 1008"/>
                <a:gd name="T37" fmla="*/ 984 h 1206"/>
                <a:gd name="T38" fmla="*/ 798 w 1008"/>
                <a:gd name="T39" fmla="*/ 1030 h 1206"/>
                <a:gd name="T40" fmla="*/ 748 w 1008"/>
                <a:gd name="T41" fmla="*/ 1072 h 1206"/>
                <a:gd name="T42" fmla="*/ 696 w 1008"/>
                <a:gd name="T43" fmla="*/ 1108 h 1206"/>
                <a:gd name="T44" fmla="*/ 640 w 1008"/>
                <a:gd name="T45" fmla="*/ 1138 h 1206"/>
                <a:gd name="T46" fmla="*/ 582 w 1008"/>
                <a:gd name="T47" fmla="*/ 1164 h 1206"/>
                <a:gd name="T48" fmla="*/ 524 w 1008"/>
                <a:gd name="T49" fmla="*/ 1182 h 1206"/>
                <a:gd name="T50" fmla="*/ 462 w 1008"/>
                <a:gd name="T51" fmla="*/ 1196 h 1206"/>
                <a:gd name="T52" fmla="*/ 400 w 1008"/>
                <a:gd name="T53" fmla="*/ 1204 h 1206"/>
                <a:gd name="T54" fmla="*/ 336 w 1008"/>
                <a:gd name="T55" fmla="*/ 1206 h 1206"/>
                <a:gd name="T56" fmla="*/ 274 w 1008"/>
                <a:gd name="T57" fmla="*/ 1200 h 1206"/>
                <a:gd name="T58" fmla="*/ 210 w 1008"/>
                <a:gd name="T59" fmla="*/ 1190 h 1206"/>
                <a:gd name="T60" fmla="*/ 148 w 1008"/>
                <a:gd name="T61" fmla="*/ 1174 h 1206"/>
                <a:gd name="T62" fmla="*/ 88 w 1008"/>
                <a:gd name="T63" fmla="*/ 1150 h 1206"/>
                <a:gd name="T64" fmla="*/ 28 w 1008"/>
                <a:gd name="T65" fmla="*/ 1120 h 1206"/>
                <a:gd name="T66" fmla="*/ 718 w 1008"/>
                <a:gd name="T67" fmla="*/ 0 h 1206"/>
                <a:gd name="connsiteX0" fmla="*/ 7240 w 10000"/>
                <a:gd name="connsiteY0" fmla="*/ 65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7240 w 10000"/>
                <a:gd name="connsiteY67" fmla="*/ 65 h 10000"/>
                <a:gd name="connsiteX0" fmla="*/ 6927 w 10000"/>
                <a:gd name="connsiteY0" fmla="*/ 9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6927 w 10000"/>
                <a:gd name="connsiteY67" fmla="*/ 98 h 10000"/>
                <a:gd name="connsiteX0" fmla="*/ 0 w 10000"/>
                <a:gd name="connsiteY0" fmla="*/ 913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0" fmla="*/ 0 w 10000"/>
                <a:gd name="connsiteY0" fmla="*/ 9073 h 9935"/>
                <a:gd name="connsiteX1" fmla="*/ 7221 w 10000"/>
                <a:gd name="connsiteY1" fmla="*/ 0 h 9935"/>
                <a:gd name="connsiteX2" fmla="*/ 7401 w 10000"/>
                <a:gd name="connsiteY2" fmla="*/ 84 h 9935"/>
                <a:gd name="connsiteX3" fmla="*/ 7659 w 10000"/>
                <a:gd name="connsiteY3" fmla="*/ 250 h 9935"/>
                <a:gd name="connsiteX4" fmla="*/ 7897 w 10000"/>
                <a:gd name="connsiteY4" fmla="*/ 433 h 9935"/>
                <a:gd name="connsiteX5" fmla="*/ 8135 w 10000"/>
                <a:gd name="connsiteY5" fmla="*/ 615 h 9935"/>
                <a:gd name="connsiteX6" fmla="*/ 8353 w 10000"/>
                <a:gd name="connsiteY6" fmla="*/ 797 h 9935"/>
                <a:gd name="connsiteX7" fmla="*/ 8571 w 10000"/>
                <a:gd name="connsiteY7" fmla="*/ 996 h 9935"/>
                <a:gd name="connsiteX8" fmla="*/ 8770 w 10000"/>
                <a:gd name="connsiteY8" fmla="*/ 1212 h 9935"/>
                <a:gd name="connsiteX9" fmla="*/ 8948 w 10000"/>
                <a:gd name="connsiteY9" fmla="*/ 1428 h 9935"/>
                <a:gd name="connsiteX10" fmla="*/ 9107 w 10000"/>
                <a:gd name="connsiteY10" fmla="*/ 1643 h 9935"/>
                <a:gd name="connsiteX11" fmla="*/ 9266 w 10000"/>
                <a:gd name="connsiteY11" fmla="*/ 1875 h 9935"/>
                <a:gd name="connsiteX12" fmla="*/ 9405 w 10000"/>
                <a:gd name="connsiteY12" fmla="*/ 2107 h 9935"/>
                <a:gd name="connsiteX13" fmla="*/ 9524 w 10000"/>
                <a:gd name="connsiteY13" fmla="*/ 2340 h 9935"/>
                <a:gd name="connsiteX14" fmla="*/ 9643 w 10000"/>
                <a:gd name="connsiteY14" fmla="*/ 2588 h 9935"/>
                <a:gd name="connsiteX15" fmla="*/ 9742 w 10000"/>
                <a:gd name="connsiteY15" fmla="*/ 2837 h 9935"/>
                <a:gd name="connsiteX16" fmla="*/ 9821 w 10000"/>
                <a:gd name="connsiteY16" fmla="*/ 3086 h 9935"/>
                <a:gd name="connsiteX17" fmla="*/ 9881 w 10000"/>
                <a:gd name="connsiteY17" fmla="*/ 3335 h 9935"/>
                <a:gd name="connsiteX18" fmla="*/ 9940 w 10000"/>
                <a:gd name="connsiteY18" fmla="*/ 3583 h 9935"/>
                <a:gd name="connsiteX19" fmla="*/ 9980 w 10000"/>
                <a:gd name="connsiteY19" fmla="*/ 3849 h 9935"/>
                <a:gd name="connsiteX20" fmla="*/ 10000 w 10000"/>
                <a:gd name="connsiteY20" fmla="*/ 4114 h 9935"/>
                <a:gd name="connsiteX21" fmla="*/ 10000 w 10000"/>
                <a:gd name="connsiteY21" fmla="*/ 4363 h 9935"/>
                <a:gd name="connsiteX22" fmla="*/ 10000 w 10000"/>
                <a:gd name="connsiteY22" fmla="*/ 4628 h 9935"/>
                <a:gd name="connsiteX23" fmla="*/ 9980 w 10000"/>
                <a:gd name="connsiteY23" fmla="*/ 4894 h 9935"/>
                <a:gd name="connsiteX24" fmla="*/ 9940 w 10000"/>
                <a:gd name="connsiteY24" fmla="*/ 5159 h 9935"/>
                <a:gd name="connsiteX25" fmla="*/ 9901 w 10000"/>
                <a:gd name="connsiteY25" fmla="*/ 5424 h 9935"/>
                <a:gd name="connsiteX26" fmla="*/ 9841 w 10000"/>
                <a:gd name="connsiteY26" fmla="*/ 5673 h 9935"/>
                <a:gd name="connsiteX27" fmla="*/ 9762 w 10000"/>
                <a:gd name="connsiteY27" fmla="*/ 5938 h 9935"/>
                <a:gd name="connsiteX28" fmla="*/ 9663 w 10000"/>
                <a:gd name="connsiteY28" fmla="*/ 6187 h 9935"/>
                <a:gd name="connsiteX29" fmla="*/ 9544 w 10000"/>
                <a:gd name="connsiteY29" fmla="*/ 6452 h 9935"/>
                <a:gd name="connsiteX30" fmla="*/ 9425 w 10000"/>
                <a:gd name="connsiteY30" fmla="*/ 6701 h 9935"/>
                <a:gd name="connsiteX31" fmla="*/ 9286 w 10000"/>
                <a:gd name="connsiteY31" fmla="*/ 6950 h 9935"/>
                <a:gd name="connsiteX32" fmla="*/ 9127 w 10000"/>
                <a:gd name="connsiteY32" fmla="*/ 7182 h 9935"/>
                <a:gd name="connsiteX33" fmla="*/ 8948 w 10000"/>
                <a:gd name="connsiteY33" fmla="*/ 7431 h 9935"/>
                <a:gd name="connsiteX34" fmla="*/ 8948 w 10000"/>
                <a:gd name="connsiteY34" fmla="*/ 7431 h 9935"/>
                <a:gd name="connsiteX35" fmla="*/ 8770 w 10000"/>
                <a:gd name="connsiteY35" fmla="*/ 7663 h 9935"/>
                <a:gd name="connsiteX36" fmla="*/ 8571 w 10000"/>
                <a:gd name="connsiteY36" fmla="*/ 7879 h 9935"/>
                <a:gd name="connsiteX37" fmla="*/ 8353 w 10000"/>
                <a:gd name="connsiteY37" fmla="*/ 8094 h 9935"/>
                <a:gd name="connsiteX38" fmla="*/ 8135 w 10000"/>
                <a:gd name="connsiteY38" fmla="*/ 8293 h 9935"/>
                <a:gd name="connsiteX39" fmla="*/ 7917 w 10000"/>
                <a:gd name="connsiteY39" fmla="*/ 8476 h 9935"/>
                <a:gd name="connsiteX40" fmla="*/ 7679 w 10000"/>
                <a:gd name="connsiteY40" fmla="*/ 8658 h 9935"/>
                <a:gd name="connsiteX41" fmla="*/ 7421 w 10000"/>
                <a:gd name="connsiteY41" fmla="*/ 8824 h 9935"/>
                <a:gd name="connsiteX42" fmla="*/ 7163 w 10000"/>
                <a:gd name="connsiteY42" fmla="*/ 8973 h 9935"/>
                <a:gd name="connsiteX43" fmla="*/ 6905 w 10000"/>
                <a:gd name="connsiteY43" fmla="*/ 9122 h 9935"/>
                <a:gd name="connsiteX44" fmla="*/ 6627 w 10000"/>
                <a:gd name="connsiteY44" fmla="*/ 9255 h 9935"/>
                <a:gd name="connsiteX45" fmla="*/ 6349 w 10000"/>
                <a:gd name="connsiteY45" fmla="*/ 9371 h 9935"/>
                <a:gd name="connsiteX46" fmla="*/ 6071 w 10000"/>
                <a:gd name="connsiteY46" fmla="*/ 9487 h 9935"/>
                <a:gd name="connsiteX47" fmla="*/ 5774 w 10000"/>
                <a:gd name="connsiteY47" fmla="*/ 9587 h 9935"/>
                <a:gd name="connsiteX48" fmla="*/ 5496 w 10000"/>
                <a:gd name="connsiteY48" fmla="*/ 9670 h 9935"/>
                <a:gd name="connsiteX49" fmla="*/ 5198 w 10000"/>
                <a:gd name="connsiteY49" fmla="*/ 9736 h 9935"/>
                <a:gd name="connsiteX50" fmla="*/ 4881 w 10000"/>
                <a:gd name="connsiteY50" fmla="*/ 9802 h 9935"/>
                <a:gd name="connsiteX51" fmla="*/ 4583 w 10000"/>
                <a:gd name="connsiteY51" fmla="*/ 9852 h 9935"/>
                <a:gd name="connsiteX52" fmla="*/ 4266 w 10000"/>
                <a:gd name="connsiteY52" fmla="*/ 9885 h 9935"/>
                <a:gd name="connsiteX53" fmla="*/ 3968 w 10000"/>
                <a:gd name="connsiteY53" fmla="*/ 9918 h 9935"/>
                <a:gd name="connsiteX54" fmla="*/ 3651 w 10000"/>
                <a:gd name="connsiteY54" fmla="*/ 9935 h 9935"/>
                <a:gd name="connsiteX55" fmla="*/ 3333 w 10000"/>
                <a:gd name="connsiteY55" fmla="*/ 9935 h 9935"/>
                <a:gd name="connsiteX56" fmla="*/ 3036 w 10000"/>
                <a:gd name="connsiteY56" fmla="*/ 9918 h 9935"/>
                <a:gd name="connsiteX57" fmla="*/ 2718 w 10000"/>
                <a:gd name="connsiteY57" fmla="*/ 9885 h 9935"/>
                <a:gd name="connsiteX58" fmla="*/ 2401 w 10000"/>
                <a:gd name="connsiteY58" fmla="*/ 9852 h 9935"/>
                <a:gd name="connsiteX59" fmla="*/ 2083 w 10000"/>
                <a:gd name="connsiteY59" fmla="*/ 9802 h 9935"/>
                <a:gd name="connsiteX60" fmla="*/ 1786 w 10000"/>
                <a:gd name="connsiteY60" fmla="*/ 9736 h 9935"/>
                <a:gd name="connsiteX61" fmla="*/ 1468 w 10000"/>
                <a:gd name="connsiteY61" fmla="*/ 9670 h 9935"/>
                <a:gd name="connsiteX62" fmla="*/ 1171 w 10000"/>
                <a:gd name="connsiteY62" fmla="*/ 9570 h 9935"/>
                <a:gd name="connsiteX63" fmla="*/ 873 w 10000"/>
                <a:gd name="connsiteY63" fmla="*/ 9471 h 9935"/>
                <a:gd name="connsiteX64" fmla="*/ 575 w 10000"/>
                <a:gd name="connsiteY64" fmla="*/ 9355 h 9935"/>
                <a:gd name="connsiteX65" fmla="*/ 278 w 10000"/>
                <a:gd name="connsiteY65" fmla="*/ 9222 h 9935"/>
                <a:gd name="connsiteX66" fmla="*/ 0 w 10000"/>
                <a:gd name="connsiteY66" fmla="*/ 9073 h 9935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00" h="10000">
                  <a:moveTo>
                    <a:pt x="0" y="9132"/>
                  </a:moveTo>
                  <a:cubicBezTo>
                    <a:pt x="-59" y="9118"/>
                    <a:pt x="7182" y="-52"/>
                    <a:pt x="7221" y="0"/>
                  </a:cubicBezTo>
                  <a:lnTo>
                    <a:pt x="7401" y="85"/>
                  </a:lnTo>
                  <a:lnTo>
                    <a:pt x="7659" y="252"/>
                  </a:lnTo>
                  <a:lnTo>
                    <a:pt x="7897" y="436"/>
                  </a:lnTo>
                  <a:lnTo>
                    <a:pt x="8135" y="619"/>
                  </a:lnTo>
                  <a:lnTo>
                    <a:pt x="8353" y="802"/>
                  </a:lnTo>
                  <a:lnTo>
                    <a:pt x="8571" y="1003"/>
                  </a:lnTo>
                  <a:lnTo>
                    <a:pt x="8770" y="1220"/>
                  </a:lnTo>
                  <a:lnTo>
                    <a:pt x="8948" y="1437"/>
                  </a:lnTo>
                  <a:lnTo>
                    <a:pt x="9107" y="1654"/>
                  </a:lnTo>
                  <a:lnTo>
                    <a:pt x="9266" y="1887"/>
                  </a:lnTo>
                  <a:cubicBezTo>
                    <a:pt x="9312" y="1965"/>
                    <a:pt x="9359" y="2043"/>
                    <a:pt x="9405" y="2121"/>
                  </a:cubicBezTo>
                  <a:cubicBezTo>
                    <a:pt x="9445" y="2199"/>
                    <a:pt x="9484" y="2277"/>
                    <a:pt x="9524" y="2355"/>
                  </a:cubicBezTo>
                  <a:cubicBezTo>
                    <a:pt x="9564" y="2438"/>
                    <a:pt x="9603" y="2522"/>
                    <a:pt x="9643" y="2605"/>
                  </a:cubicBezTo>
                  <a:cubicBezTo>
                    <a:pt x="9676" y="2689"/>
                    <a:pt x="9709" y="2772"/>
                    <a:pt x="9742" y="2856"/>
                  </a:cubicBezTo>
                  <a:cubicBezTo>
                    <a:pt x="9768" y="2939"/>
                    <a:pt x="9795" y="3023"/>
                    <a:pt x="9821" y="3106"/>
                  </a:cubicBezTo>
                  <a:cubicBezTo>
                    <a:pt x="9841" y="3190"/>
                    <a:pt x="9861" y="3273"/>
                    <a:pt x="9881" y="3357"/>
                  </a:cubicBezTo>
                  <a:cubicBezTo>
                    <a:pt x="9901" y="3440"/>
                    <a:pt x="9920" y="3523"/>
                    <a:pt x="9940" y="3606"/>
                  </a:cubicBezTo>
                  <a:cubicBezTo>
                    <a:pt x="9953" y="3696"/>
                    <a:pt x="9967" y="3785"/>
                    <a:pt x="9980" y="3874"/>
                  </a:cubicBezTo>
                  <a:cubicBezTo>
                    <a:pt x="9987" y="3963"/>
                    <a:pt x="9993" y="4052"/>
                    <a:pt x="10000" y="4141"/>
                  </a:cubicBezTo>
                  <a:lnTo>
                    <a:pt x="10000" y="4392"/>
                  </a:lnTo>
                  <a:lnTo>
                    <a:pt x="10000" y="4658"/>
                  </a:lnTo>
                  <a:cubicBezTo>
                    <a:pt x="9993" y="4748"/>
                    <a:pt x="9987" y="4836"/>
                    <a:pt x="9980" y="4926"/>
                  </a:cubicBezTo>
                  <a:cubicBezTo>
                    <a:pt x="9967" y="5015"/>
                    <a:pt x="9953" y="5104"/>
                    <a:pt x="9940" y="5193"/>
                  </a:cubicBezTo>
                  <a:cubicBezTo>
                    <a:pt x="9927" y="5281"/>
                    <a:pt x="9914" y="5371"/>
                    <a:pt x="9901" y="5459"/>
                  </a:cubicBezTo>
                  <a:cubicBezTo>
                    <a:pt x="9881" y="5543"/>
                    <a:pt x="9861" y="5626"/>
                    <a:pt x="9841" y="5710"/>
                  </a:cubicBezTo>
                  <a:cubicBezTo>
                    <a:pt x="9815" y="5799"/>
                    <a:pt x="9788" y="5888"/>
                    <a:pt x="9762" y="5977"/>
                  </a:cubicBezTo>
                  <a:cubicBezTo>
                    <a:pt x="9729" y="6060"/>
                    <a:pt x="9696" y="6144"/>
                    <a:pt x="9663" y="6227"/>
                  </a:cubicBezTo>
                  <a:cubicBezTo>
                    <a:pt x="9623" y="6316"/>
                    <a:pt x="9584" y="6406"/>
                    <a:pt x="9544" y="6494"/>
                  </a:cubicBezTo>
                  <a:lnTo>
                    <a:pt x="9425" y="6745"/>
                  </a:lnTo>
                  <a:lnTo>
                    <a:pt x="9286" y="6995"/>
                  </a:lnTo>
                  <a:lnTo>
                    <a:pt x="9127" y="7229"/>
                  </a:lnTo>
                  <a:lnTo>
                    <a:pt x="8948" y="7480"/>
                  </a:lnTo>
                  <a:lnTo>
                    <a:pt x="8948" y="7480"/>
                  </a:lnTo>
                  <a:cubicBezTo>
                    <a:pt x="8889" y="7558"/>
                    <a:pt x="8829" y="7635"/>
                    <a:pt x="8770" y="7713"/>
                  </a:cubicBezTo>
                  <a:cubicBezTo>
                    <a:pt x="8704" y="7786"/>
                    <a:pt x="8637" y="7858"/>
                    <a:pt x="8571" y="7931"/>
                  </a:cubicBezTo>
                  <a:lnTo>
                    <a:pt x="8353" y="8147"/>
                  </a:lnTo>
                  <a:lnTo>
                    <a:pt x="8135" y="8347"/>
                  </a:lnTo>
                  <a:lnTo>
                    <a:pt x="7917" y="8531"/>
                  </a:lnTo>
                  <a:lnTo>
                    <a:pt x="7679" y="8715"/>
                  </a:lnTo>
                  <a:lnTo>
                    <a:pt x="7421" y="8882"/>
                  </a:lnTo>
                  <a:lnTo>
                    <a:pt x="7163" y="9032"/>
                  </a:lnTo>
                  <a:lnTo>
                    <a:pt x="6905" y="9182"/>
                  </a:lnTo>
                  <a:lnTo>
                    <a:pt x="6627" y="9316"/>
                  </a:lnTo>
                  <a:lnTo>
                    <a:pt x="6349" y="9432"/>
                  </a:lnTo>
                  <a:lnTo>
                    <a:pt x="6071" y="9549"/>
                  </a:lnTo>
                  <a:lnTo>
                    <a:pt x="5774" y="9650"/>
                  </a:lnTo>
                  <a:lnTo>
                    <a:pt x="5496" y="9733"/>
                  </a:lnTo>
                  <a:lnTo>
                    <a:pt x="5198" y="9800"/>
                  </a:lnTo>
                  <a:lnTo>
                    <a:pt x="4881" y="9866"/>
                  </a:lnTo>
                  <a:lnTo>
                    <a:pt x="4583" y="9916"/>
                  </a:lnTo>
                  <a:lnTo>
                    <a:pt x="4266" y="9950"/>
                  </a:lnTo>
                  <a:lnTo>
                    <a:pt x="3968" y="9983"/>
                  </a:lnTo>
                  <a:lnTo>
                    <a:pt x="3651" y="10000"/>
                  </a:lnTo>
                  <a:lnTo>
                    <a:pt x="3333" y="10000"/>
                  </a:lnTo>
                  <a:lnTo>
                    <a:pt x="3036" y="9983"/>
                  </a:lnTo>
                  <a:lnTo>
                    <a:pt x="2718" y="9950"/>
                  </a:lnTo>
                  <a:lnTo>
                    <a:pt x="2401" y="9916"/>
                  </a:lnTo>
                  <a:lnTo>
                    <a:pt x="2083" y="9866"/>
                  </a:lnTo>
                  <a:lnTo>
                    <a:pt x="1786" y="9800"/>
                  </a:lnTo>
                  <a:lnTo>
                    <a:pt x="1468" y="9733"/>
                  </a:lnTo>
                  <a:lnTo>
                    <a:pt x="1171" y="9633"/>
                  </a:lnTo>
                  <a:lnTo>
                    <a:pt x="873" y="9533"/>
                  </a:lnTo>
                  <a:lnTo>
                    <a:pt x="575" y="9416"/>
                  </a:lnTo>
                  <a:lnTo>
                    <a:pt x="278" y="9282"/>
                  </a:lnTo>
                  <a:lnTo>
                    <a:pt x="0" y="91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3" name="Obdélník 17"/>
          <p:cNvSpPr/>
          <p:nvPr userDrawn="1"/>
        </p:nvSpPr>
        <p:spPr>
          <a:xfrm>
            <a:off x="0" y="-8965"/>
            <a:ext cx="3748885" cy="5162740"/>
          </a:xfrm>
          <a:custGeom>
            <a:avLst/>
            <a:gdLst>
              <a:gd name="connsiteX0" fmla="*/ 0 w 4262593"/>
              <a:gd name="connsiteY0" fmla="*/ 0 h 5152466"/>
              <a:gd name="connsiteX1" fmla="*/ 4262593 w 4262593"/>
              <a:gd name="connsiteY1" fmla="*/ 0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4262593"/>
              <a:gd name="connsiteY0" fmla="*/ 0 h 5152466"/>
              <a:gd name="connsiteX1" fmla="*/ 337865 w 4262593"/>
              <a:gd name="connsiteY1" fmla="*/ 30822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3163258"/>
              <a:gd name="connsiteY0" fmla="*/ 0 h 5152466"/>
              <a:gd name="connsiteX1" fmla="*/ 337865 w 3163258"/>
              <a:gd name="connsiteY1" fmla="*/ 30822 h 5152466"/>
              <a:gd name="connsiteX2" fmla="*/ 3163258 w 3163258"/>
              <a:gd name="connsiteY2" fmla="*/ 5029176 h 5152466"/>
              <a:gd name="connsiteX3" fmla="*/ 0 w 3163258"/>
              <a:gd name="connsiteY3" fmla="*/ 5152466 h 5152466"/>
              <a:gd name="connsiteX4" fmla="*/ 0 w 3163258"/>
              <a:gd name="connsiteY4" fmla="*/ 0 h 5152466"/>
              <a:gd name="connsiteX0" fmla="*/ 0 w 3748885"/>
              <a:gd name="connsiteY0" fmla="*/ 0 h 5162740"/>
              <a:gd name="connsiteX1" fmla="*/ 337865 w 3748885"/>
              <a:gd name="connsiteY1" fmla="*/ 3082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30332 w 3748885"/>
              <a:gd name="connsiteY1" fmla="*/ 10274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686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38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885" h="5162740">
                <a:moveTo>
                  <a:pt x="0" y="0"/>
                </a:moveTo>
                <a:lnTo>
                  <a:pt x="450804" y="38"/>
                </a:lnTo>
                <a:lnTo>
                  <a:pt x="3748885" y="5162740"/>
                </a:lnTo>
                <a:lnTo>
                  <a:pt x="0" y="5152466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 62"/>
          <p:cNvSpPr>
            <a:spLocks noChangeAspect="1"/>
          </p:cNvSpPr>
          <p:nvPr userDrawn="1"/>
        </p:nvSpPr>
        <p:spPr bwMode="ltGray">
          <a:xfrm flipH="1">
            <a:off x="1230670" y="1931377"/>
            <a:ext cx="1618770" cy="1987927"/>
          </a:xfrm>
          <a:custGeom>
            <a:avLst/>
            <a:gdLst>
              <a:gd name="T0" fmla="*/ 718 w 1008"/>
              <a:gd name="T1" fmla="*/ 0 h 1206"/>
              <a:gd name="T2" fmla="*/ 772 w 1008"/>
              <a:gd name="T3" fmla="*/ 38 h 1206"/>
              <a:gd name="T4" fmla="*/ 820 w 1008"/>
              <a:gd name="T5" fmla="*/ 82 h 1206"/>
              <a:gd name="T6" fmla="*/ 864 w 1008"/>
              <a:gd name="T7" fmla="*/ 128 h 1206"/>
              <a:gd name="T8" fmla="*/ 902 w 1008"/>
              <a:gd name="T9" fmla="*/ 180 h 1206"/>
              <a:gd name="T10" fmla="*/ 934 w 1008"/>
              <a:gd name="T11" fmla="*/ 234 h 1206"/>
              <a:gd name="T12" fmla="*/ 960 w 1008"/>
              <a:gd name="T13" fmla="*/ 290 h 1206"/>
              <a:gd name="T14" fmla="*/ 982 w 1008"/>
              <a:gd name="T15" fmla="*/ 350 h 1206"/>
              <a:gd name="T16" fmla="*/ 996 w 1008"/>
              <a:gd name="T17" fmla="*/ 410 h 1206"/>
              <a:gd name="T18" fmla="*/ 1006 w 1008"/>
              <a:gd name="T19" fmla="*/ 472 h 1206"/>
              <a:gd name="T20" fmla="*/ 1008 w 1008"/>
              <a:gd name="T21" fmla="*/ 534 h 1206"/>
              <a:gd name="T22" fmla="*/ 1006 w 1008"/>
              <a:gd name="T23" fmla="*/ 598 h 1206"/>
              <a:gd name="T24" fmla="*/ 998 w 1008"/>
              <a:gd name="T25" fmla="*/ 662 h 1206"/>
              <a:gd name="T26" fmla="*/ 984 w 1008"/>
              <a:gd name="T27" fmla="*/ 724 h 1206"/>
              <a:gd name="T28" fmla="*/ 962 w 1008"/>
              <a:gd name="T29" fmla="*/ 786 h 1206"/>
              <a:gd name="T30" fmla="*/ 936 w 1008"/>
              <a:gd name="T31" fmla="*/ 846 h 1206"/>
              <a:gd name="T32" fmla="*/ 902 w 1008"/>
              <a:gd name="T33" fmla="*/ 904 h 1206"/>
              <a:gd name="T34" fmla="*/ 884 w 1008"/>
              <a:gd name="T35" fmla="*/ 932 h 1206"/>
              <a:gd name="T36" fmla="*/ 842 w 1008"/>
              <a:gd name="T37" fmla="*/ 984 h 1206"/>
              <a:gd name="T38" fmla="*/ 798 w 1008"/>
              <a:gd name="T39" fmla="*/ 1030 h 1206"/>
              <a:gd name="T40" fmla="*/ 748 w 1008"/>
              <a:gd name="T41" fmla="*/ 1072 h 1206"/>
              <a:gd name="T42" fmla="*/ 696 w 1008"/>
              <a:gd name="T43" fmla="*/ 1108 h 1206"/>
              <a:gd name="T44" fmla="*/ 640 w 1008"/>
              <a:gd name="T45" fmla="*/ 1138 h 1206"/>
              <a:gd name="T46" fmla="*/ 582 w 1008"/>
              <a:gd name="T47" fmla="*/ 1164 h 1206"/>
              <a:gd name="T48" fmla="*/ 524 w 1008"/>
              <a:gd name="T49" fmla="*/ 1182 h 1206"/>
              <a:gd name="T50" fmla="*/ 462 w 1008"/>
              <a:gd name="T51" fmla="*/ 1196 h 1206"/>
              <a:gd name="T52" fmla="*/ 400 w 1008"/>
              <a:gd name="T53" fmla="*/ 1204 h 1206"/>
              <a:gd name="T54" fmla="*/ 336 w 1008"/>
              <a:gd name="T55" fmla="*/ 1206 h 1206"/>
              <a:gd name="T56" fmla="*/ 274 w 1008"/>
              <a:gd name="T57" fmla="*/ 1200 h 1206"/>
              <a:gd name="T58" fmla="*/ 210 w 1008"/>
              <a:gd name="T59" fmla="*/ 1190 h 1206"/>
              <a:gd name="T60" fmla="*/ 148 w 1008"/>
              <a:gd name="T61" fmla="*/ 1174 h 1206"/>
              <a:gd name="T62" fmla="*/ 88 w 1008"/>
              <a:gd name="T63" fmla="*/ 1150 h 1206"/>
              <a:gd name="T64" fmla="*/ 28 w 1008"/>
              <a:gd name="T65" fmla="*/ 1120 h 1206"/>
              <a:gd name="T66" fmla="*/ 718 w 1008"/>
              <a:gd name="T67" fmla="*/ 0 h 1206"/>
              <a:gd name="connsiteX0" fmla="*/ 7240 w 10000"/>
              <a:gd name="connsiteY0" fmla="*/ 65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7240 w 10000"/>
              <a:gd name="connsiteY67" fmla="*/ 65 h 10000"/>
              <a:gd name="connsiteX0" fmla="*/ 6927 w 10000"/>
              <a:gd name="connsiteY0" fmla="*/ 9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6927 w 10000"/>
              <a:gd name="connsiteY67" fmla="*/ 98 h 10000"/>
              <a:gd name="connsiteX0" fmla="*/ 0 w 10000"/>
              <a:gd name="connsiteY0" fmla="*/ 913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0" fmla="*/ 0 w 10000"/>
              <a:gd name="connsiteY0" fmla="*/ 9073 h 9935"/>
              <a:gd name="connsiteX1" fmla="*/ 7221 w 10000"/>
              <a:gd name="connsiteY1" fmla="*/ 0 h 9935"/>
              <a:gd name="connsiteX2" fmla="*/ 7401 w 10000"/>
              <a:gd name="connsiteY2" fmla="*/ 84 h 9935"/>
              <a:gd name="connsiteX3" fmla="*/ 7659 w 10000"/>
              <a:gd name="connsiteY3" fmla="*/ 250 h 9935"/>
              <a:gd name="connsiteX4" fmla="*/ 7897 w 10000"/>
              <a:gd name="connsiteY4" fmla="*/ 433 h 9935"/>
              <a:gd name="connsiteX5" fmla="*/ 8135 w 10000"/>
              <a:gd name="connsiteY5" fmla="*/ 615 h 9935"/>
              <a:gd name="connsiteX6" fmla="*/ 8353 w 10000"/>
              <a:gd name="connsiteY6" fmla="*/ 797 h 9935"/>
              <a:gd name="connsiteX7" fmla="*/ 8571 w 10000"/>
              <a:gd name="connsiteY7" fmla="*/ 996 h 9935"/>
              <a:gd name="connsiteX8" fmla="*/ 8770 w 10000"/>
              <a:gd name="connsiteY8" fmla="*/ 1212 h 9935"/>
              <a:gd name="connsiteX9" fmla="*/ 8948 w 10000"/>
              <a:gd name="connsiteY9" fmla="*/ 1428 h 9935"/>
              <a:gd name="connsiteX10" fmla="*/ 9107 w 10000"/>
              <a:gd name="connsiteY10" fmla="*/ 1643 h 9935"/>
              <a:gd name="connsiteX11" fmla="*/ 9266 w 10000"/>
              <a:gd name="connsiteY11" fmla="*/ 1875 h 9935"/>
              <a:gd name="connsiteX12" fmla="*/ 9405 w 10000"/>
              <a:gd name="connsiteY12" fmla="*/ 2107 h 9935"/>
              <a:gd name="connsiteX13" fmla="*/ 9524 w 10000"/>
              <a:gd name="connsiteY13" fmla="*/ 2340 h 9935"/>
              <a:gd name="connsiteX14" fmla="*/ 9643 w 10000"/>
              <a:gd name="connsiteY14" fmla="*/ 2588 h 9935"/>
              <a:gd name="connsiteX15" fmla="*/ 9742 w 10000"/>
              <a:gd name="connsiteY15" fmla="*/ 2837 h 9935"/>
              <a:gd name="connsiteX16" fmla="*/ 9821 w 10000"/>
              <a:gd name="connsiteY16" fmla="*/ 3086 h 9935"/>
              <a:gd name="connsiteX17" fmla="*/ 9881 w 10000"/>
              <a:gd name="connsiteY17" fmla="*/ 3335 h 9935"/>
              <a:gd name="connsiteX18" fmla="*/ 9940 w 10000"/>
              <a:gd name="connsiteY18" fmla="*/ 3583 h 9935"/>
              <a:gd name="connsiteX19" fmla="*/ 9980 w 10000"/>
              <a:gd name="connsiteY19" fmla="*/ 3849 h 9935"/>
              <a:gd name="connsiteX20" fmla="*/ 10000 w 10000"/>
              <a:gd name="connsiteY20" fmla="*/ 4114 h 9935"/>
              <a:gd name="connsiteX21" fmla="*/ 10000 w 10000"/>
              <a:gd name="connsiteY21" fmla="*/ 4363 h 9935"/>
              <a:gd name="connsiteX22" fmla="*/ 10000 w 10000"/>
              <a:gd name="connsiteY22" fmla="*/ 4628 h 9935"/>
              <a:gd name="connsiteX23" fmla="*/ 9980 w 10000"/>
              <a:gd name="connsiteY23" fmla="*/ 4894 h 9935"/>
              <a:gd name="connsiteX24" fmla="*/ 9940 w 10000"/>
              <a:gd name="connsiteY24" fmla="*/ 5159 h 9935"/>
              <a:gd name="connsiteX25" fmla="*/ 9901 w 10000"/>
              <a:gd name="connsiteY25" fmla="*/ 5424 h 9935"/>
              <a:gd name="connsiteX26" fmla="*/ 9841 w 10000"/>
              <a:gd name="connsiteY26" fmla="*/ 5673 h 9935"/>
              <a:gd name="connsiteX27" fmla="*/ 9762 w 10000"/>
              <a:gd name="connsiteY27" fmla="*/ 5938 h 9935"/>
              <a:gd name="connsiteX28" fmla="*/ 9663 w 10000"/>
              <a:gd name="connsiteY28" fmla="*/ 6187 h 9935"/>
              <a:gd name="connsiteX29" fmla="*/ 9544 w 10000"/>
              <a:gd name="connsiteY29" fmla="*/ 6452 h 9935"/>
              <a:gd name="connsiteX30" fmla="*/ 9425 w 10000"/>
              <a:gd name="connsiteY30" fmla="*/ 6701 h 9935"/>
              <a:gd name="connsiteX31" fmla="*/ 9286 w 10000"/>
              <a:gd name="connsiteY31" fmla="*/ 6950 h 9935"/>
              <a:gd name="connsiteX32" fmla="*/ 9127 w 10000"/>
              <a:gd name="connsiteY32" fmla="*/ 7182 h 9935"/>
              <a:gd name="connsiteX33" fmla="*/ 8948 w 10000"/>
              <a:gd name="connsiteY33" fmla="*/ 7431 h 9935"/>
              <a:gd name="connsiteX34" fmla="*/ 8948 w 10000"/>
              <a:gd name="connsiteY34" fmla="*/ 7431 h 9935"/>
              <a:gd name="connsiteX35" fmla="*/ 8770 w 10000"/>
              <a:gd name="connsiteY35" fmla="*/ 7663 h 9935"/>
              <a:gd name="connsiteX36" fmla="*/ 8571 w 10000"/>
              <a:gd name="connsiteY36" fmla="*/ 7879 h 9935"/>
              <a:gd name="connsiteX37" fmla="*/ 8353 w 10000"/>
              <a:gd name="connsiteY37" fmla="*/ 8094 h 9935"/>
              <a:gd name="connsiteX38" fmla="*/ 8135 w 10000"/>
              <a:gd name="connsiteY38" fmla="*/ 8293 h 9935"/>
              <a:gd name="connsiteX39" fmla="*/ 7917 w 10000"/>
              <a:gd name="connsiteY39" fmla="*/ 8476 h 9935"/>
              <a:gd name="connsiteX40" fmla="*/ 7679 w 10000"/>
              <a:gd name="connsiteY40" fmla="*/ 8658 h 9935"/>
              <a:gd name="connsiteX41" fmla="*/ 7421 w 10000"/>
              <a:gd name="connsiteY41" fmla="*/ 8824 h 9935"/>
              <a:gd name="connsiteX42" fmla="*/ 7163 w 10000"/>
              <a:gd name="connsiteY42" fmla="*/ 8973 h 9935"/>
              <a:gd name="connsiteX43" fmla="*/ 6905 w 10000"/>
              <a:gd name="connsiteY43" fmla="*/ 9122 h 9935"/>
              <a:gd name="connsiteX44" fmla="*/ 6627 w 10000"/>
              <a:gd name="connsiteY44" fmla="*/ 9255 h 9935"/>
              <a:gd name="connsiteX45" fmla="*/ 6349 w 10000"/>
              <a:gd name="connsiteY45" fmla="*/ 9371 h 9935"/>
              <a:gd name="connsiteX46" fmla="*/ 6071 w 10000"/>
              <a:gd name="connsiteY46" fmla="*/ 9487 h 9935"/>
              <a:gd name="connsiteX47" fmla="*/ 5774 w 10000"/>
              <a:gd name="connsiteY47" fmla="*/ 9587 h 9935"/>
              <a:gd name="connsiteX48" fmla="*/ 5496 w 10000"/>
              <a:gd name="connsiteY48" fmla="*/ 9670 h 9935"/>
              <a:gd name="connsiteX49" fmla="*/ 5198 w 10000"/>
              <a:gd name="connsiteY49" fmla="*/ 9736 h 9935"/>
              <a:gd name="connsiteX50" fmla="*/ 4881 w 10000"/>
              <a:gd name="connsiteY50" fmla="*/ 9802 h 9935"/>
              <a:gd name="connsiteX51" fmla="*/ 4583 w 10000"/>
              <a:gd name="connsiteY51" fmla="*/ 9852 h 9935"/>
              <a:gd name="connsiteX52" fmla="*/ 4266 w 10000"/>
              <a:gd name="connsiteY52" fmla="*/ 9885 h 9935"/>
              <a:gd name="connsiteX53" fmla="*/ 3968 w 10000"/>
              <a:gd name="connsiteY53" fmla="*/ 9918 h 9935"/>
              <a:gd name="connsiteX54" fmla="*/ 3651 w 10000"/>
              <a:gd name="connsiteY54" fmla="*/ 9935 h 9935"/>
              <a:gd name="connsiteX55" fmla="*/ 3333 w 10000"/>
              <a:gd name="connsiteY55" fmla="*/ 9935 h 9935"/>
              <a:gd name="connsiteX56" fmla="*/ 3036 w 10000"/>
              <a:gd name="connsiteY56" fmla="*/ 9918 h 9935"/>
              <a:gd name="connsiteX57" fmla="*/ 2718 w 10000"/>
              <a:gd name="connsiteY57" fmla="*/ 9885 h 9935"/>
              <a:gd name="connsiteX58" fmla="*/ 2401 w 10000"/>
              <a:gd name="connsiteY58" fmla="*/ 9852 h 9935"/>
              <a:gd name="connsiteX59" fmla="*/ 2083 w 10000"/>
              <a:gd name="connsiteY59" fmla="*/ 9802 h 9935"/>
              <a:gd name="connsiteX60" fmla="*/ 1786 w 10000"/>
              <a:gd name="connsiteY60" fmla="*/ 9736 h 9935"/>
              <a:gd name="connsiteX61" fmla="*/ 1468 w 10000"/>
              <a:gd name="connsiteY61" fmla="*/ 9670 h 9935"/>
              <a:gd name="connsiteX62" fmla="*/ 1171 w 10000"/>
              <a:gd name="connsiteY62" fmla="*/ 9570 h 9935"/>
              <a:gd name="connsiteX63" fmla="*/ 873 w 10000"/>
              <a:gd name="connsiteY63" fmla="*/ 9471 h 9935"/>
              <a:gd name="connsiteX64" fmla="*/ 575 w 10000"/>
              <a:gd name="connsiteY64" fmla="*/ 9355 h 9935"/>
              <a:gd name="connsiteX65" fmla="*/ 278 w 10000"/>
              <a:gd name="connsiteY65" fmla="*/ 9222 h 9935"/>
              <a:gd name="connsiteX66" fmla="*/ 0 w 10000"/>
              <a:gd name="connsiteY66" fmla="*/ 9073 h 9935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000" h="10000">
                <a:moveTo>
                  <a:pt x="0" y="9132"/>
                </a:moveTo>
                <a:cubicBezTo>
                  <a:pt x="-59" y="9118"/>
                  <a:pt x="7182" y="-52"/>
                  <a:pt x="7221" y="0"/>
                </a:cubicBezTo>
                <a:lnTo>
                  <a:pt x="7401" y="85"/>
                </a:lnTo>
                <a:lnTo>
                  <a:pt x="7659" y="252"/>
                </a:lnTo>
                <a:lnTo>
                  <a:pt x="7897" y="436"/>
                </a:lnTo>
                <a:lnTo>
                  <a:pt x="8135" y="619"/>
                </a:lnTo>
                <a:lnTo>
                  <a:pt x="8353" y="802"/>
                </a:lnTo>
                <a:lnTo>
                  <a:pt x="8571" y="1003"/>
                </a:lnTo>
                <a:lnTo>
                  <a:pt x="8770" y="1220"/>
                </a:lnTo>
                <a:lnTo>
                  <a:pt x="8948" y="1437"/>
                </a:lnTo>
                <a:lnTo>
                  <a:pt x="9107" y="1654"/>
                </a:lnTo>
                <a:lnTo>
                  <a:pt x="9266" y="1887"/>
                </a:lnTo>
                <a:cubicBezTo>
                  <a:pt x="9312" y="1965"/>
                  <a:pt x="9359" y="2043"/>
                  <a:pt x="9405" y="2121"/>
                </a:cubicBezTo>
                <a:cubicBezTo>
                  <a:pt x="9445" y="2199"/>
                  <a:pt x="9484" y="2277"/>
                  <a:pt x="9524" y="2355"/>
                </a:cubicBezTo>
                <a:cubicBezTo>
                  <a:pt x="9564" y="2438"/>
                  <a:pt x="9603" y="2522"/>
                  <a:pt x="9643" y="2605"/>
                </a:cubicBezTo>
                <a:cubicBezTo>
                  <a:pt x="9676" y="2689"/>
                  <a:pt x="9709" y="2772"/>
                  <a:pt x="9742" y="2856"/>
                </a:cubicBezTo>
                <a:cubicBezTo>
                  <a:pt x="9768" y="2939"/>
                  <a:pt x="9795" y="3023"/>
                  <a:pt x="9821" y="3106"/>
                </a:cubicBezTo>
                <a:cubicBezTo>
                  <a:pt x="9841" y="3190"/>
                  <a:pt x="9861" y="3273"/>
                  <a:pt x="9881" y="3357"/>
                </a:cubicBezTo>
                <a:cubicBezTo>
                  <a:pt x="9901" y="3440"/>
                  <a:pt x="9920" y="3523"/>
                  <a:pt x="9940" y="3606"/>
                </a:cubicBezTo>
                <a:cubicBezTo>
                  <a:pt x="9953" y="3696"/>
                  <a:pt x="9967" y="3785"/>
                  <a:pt x="9980" y="3874"/>
                </a:cubicBezTo>
                <a:cubicBezTo>
                  <a:pt x="9987" y="3963"/>
                  <a:pt x="9993" y="4052"/>
                  <a:pt x="10000" y="4141"/>
                </a:cubicBezTo>
                <a:lnTo>
                  <a:pt x="10000" y="4392"/>
                </a:lnTo>
                <a:lnTo>
                  <a:pt x="10000" y="4658"/>
                </a:lnTo>
                <a:cubicBezTo>
                  <a:pt x="9993" y="4748"/>
                  <a:pt x="9987" y="4836"/>
                  <a:pt x="9980" y="4926"/>
                </a:cubicBezTo>
                <a:cubicBezTo>
                  <a:pt x="9967" y="5015"/>
                  <a:pt x="9953" y="5104"/>
                  <a:pt x="9940" y="5193"/>
                </a:cubicBezTo>
                <a:cubicBezTo>
                  <a:pt x="9927" y="5281"/>
                  <a:pt x="9914" y="5371"/>
                  <a:pt x="9901" y="5459"/>
                </a:cubicBezTo>
                <a:cubicBezTo>
                  <a:pt x="9881" y="5543"/>
                  <a:pt x="9861" y="5626"/>
                  <a:pt x="9841" y="5710"/>
                </a:cubicBezTo>
                <a:cubicBezTo>
                  <a:pt x="9815" y="5799"/>
                  <a:pt x="9788" y="5888"/>
                  <a:pt x="9762" y="5977"/>
                </a:cubicBezTo>
                <a:cubicBezTo>
                  <a:pt x="9729" y="6060"/>
                  <a:pt x="9696" y="6144"/>
                  <a:pt x="9663" y="6227"/>
                </a:cubicBezTo>
                <a:cubicBezTo>
                  <a:pt x="9623" y="6316"/>
                  <a:pt x="9584" y="6406"/>
                  <a:pt x="9544" y="6494"/>
                </a:cubicBezTo>
                <a:lnTo>
                  <a:pt x="9425" y="6745"/>
                </a:lnTo>
                <a:lnTo>
                  <a:pt x="9286" y="6995"/>
                </a:lnTo>
                <a:lnTo>
                  <a:pt x="9127" y="7229"/>
                </a:lnTo>
                <a:lnTo>
                  <a:pt x="8948" y="7480"/>
                </a:lnTo>
                <a:lnTo>
                  <a:pt x="8948" y="7480"/>
                </a:lnTo>
                <a:cubicBezTo>
                  <a:pt x="8889" y="7558"/>
                  <a:pt x="8829" y="7635"/>
                  <a:pt x="8770" y="7713"/>
                </a:cubicBezTo>
                <a:cubicBezTo>
                  <a:pt x="8704" y="7786"/>
                  <a:pt x="8637" y="7858"/>
                  <a:pt x="8571" y="7931"/>
                </a:cubicBezTo>
                <a:lnTo>
                  <a:pt x="8353" y="8147"/>
                </a:lnTo>
                <a:lnTo>
                  <a:pt x="8135" y="8347"/>
                </a:lnTo>
                <a:lnTo>
                  <a:pt x="7917" y="8531"/>
                </a:lnTo>
                <a:lnTo>
                  <a:pt x="7679" y="8715"/>
                </a:lnTo>
                <a:lnTo>
                  <a:pt x="7421" y="8882"/>
                </a:lnTo>
                <a:lnTo>
                  <a:pt x="7163" y="9032"/>
                </a:lnTo>
                <a:lnTo>
                  <a:pt x="6905" y="9182"/>
                </a:lnTo>
                <a:lnTo>
                  <a:pt x="6627" y="9316"/>
                </a:lnTo>
                <a:lnTo>
                  <a:pt x="6349" y="9432"/>
                </a:lnTo>
                <a:lnTo>
                  <a:pt x="6071" y="9549"/>
                </a:lnTo>
                <a:lnTo>
                  <a:pt x="5774" y="9650"/>
                </a:lnTo>
                <a:lnTo>
                  <a:pt x="5496" y="9733"/>
                </a:lnTo>
                <a:lnTo>
                  <a:pt x="5198" y="9800"/>
                </a:lnTo>
                <a:lnTo>
                  <a:pt x="4881" y="9866"/>
                </a:lnTo>
                <a:lnTo>
                  <a:pt x="4583" y="9916"/>
                </a:lnTo>
                <a:lnTo>
                  <a:pt x="4266" y="9950"/>
                </a:lnTo>
                <a:lnTo>
                  <a:pt x="3968" y="9983"/>
                </a:lnTo>
                <a:lnTo>
                  <a:pt x="3651" y="10000"/>
                </a:lnTo>
                <a:lnTo>
                  <a:pt x="3333" y="10000"/>
                </a:lnTo>
                <a:lnTo>
                  <a:pt x="3036" y="9983"/>
                </a:lnTo>
                <a:lnTo>
                  <a:pt x="2718" y="9950"/>
                </a:lnTo>
                <a:lnTo>
                  <a:pt x="2401" y="9916"/>
                </a:lnTo>
                <a:lnTo>
                  <a:pt x="2083" y="9866"/>
                </a:lnTo>
                <a:lnTo>
                  <a:pt x="1786" y="9800"/>
                </a:lnTo>
                <a:lnTo>
                  <a:pt x="1468" y="9733"/>
                </a:lnTo>
                <a:lnTo>
                  <a:pt x="1171" y="9633"/>
                </a:lnTo>
                <a:lnTo>
                  <a:pt x="873" y="9533"/>
                </a:lnTo>
                <a:lnTo>
                  <a:pt x="575" y="9416"/>
                </a:lnTo>
                <a:lnTo>
                  <a:pt x="278" y="9282"/>
                </a:lnTo>
                <a:lnTo>
                  <a:pt x="0" y="9132"/>
                </a:lnTo>
                <a:close/>
              </a:path>
            </a:pathLst>
          </a:custGeom>
          <a:solidFill>
            <a:srgbClr val="038F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5" name="Footer Placeholder 10"/>
          <p:cNvSpPr txBox="1">
            <a:spLocks/>
          </p:cNvSpPr>
          <p:nvPr userDrawn="1"/>
        </p:nvSpPr>
        <p:spPr>
          <a:xfrm>
            <a:off x="4203868" y="4080053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24282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116" name="Zástupný symbol pro obrázek 9"/>
          <p:cNvSpPr>
            <a:spLocks noGrp="1"/>
          </p:cNvSpPr>
          <p:nvPr>
            <p:ph type="pic" sz="quarter" idx="15" hasCustomPrompt="1"/>
          </p:nvPr>
        </p:nvSpPr>
        <p:spPr>
          <a:xfrm>
            <a:off x="7520186" y="1000306"/>
            <a:ext cx="1368425" cy="912813"/>
          </a:xfrm>
        </p:spPr>
        <p:txBody>
          <a:bodyPr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cs-CZ" sz="1800" b="0" i="0" u="none" strike="noStrike" kern="0" cap="none" spc="0" normalizeH="0" baseline="0" noProof="0"/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Logo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optional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7" name="Picture 11" descr="IPSOS_GAMECHANGERS_blu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247" y="4771853"/>
            <a:ext cx="1380187" cy="277167"/>
          </a:xfrm>
          <a:prstGeom prst="rect">
            <a:avLst/>
          </a:prstGeom>
        </p:spPr>
      </p:pic>
      <p:sp>
        <p:nvSpPr>
          <p:cNvPr id="118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067944" y="2463590"/>
            <a:ext cx="4535487" cy="432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cap="all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119" name="Zástupný symbol pro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4091230" y="3665936"/>
            <a:ext cx="833437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Date</a:t>
            </a:r>
            <a:endParaRPr lang="en-US" dirty="0"/>
          </a:p>
        </p:txBody>
      </p:sp>
      <p:sp>
        <p:nvSpPr>
          <p:cNvPr id="120" name="Zástupný symbol pro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4067944" y="3075657"/>
            <a:ext cx="4535487" cy="43219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6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25495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361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797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3113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0224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928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474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7448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lIns="91438" tIns="45719" rIns="91438" bIns="45719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56046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08408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785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58209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86478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22858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5703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8319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3501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0061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4605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4565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4952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39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8689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612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lIns="91438" tIns="45719" rIns="91438" bIns="45719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83905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0736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Na Prikope 22, Slovansky dum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, 110 00 </a:t>
            </a: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Prague 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www.ipsos.cz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3" name="Obrázek 22" descr="ceska_vlajka_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96" y="4190260"/>
            <a:ext cx="468000" cy="202238"/>
          </a:xfrm>
          <a:prstGeom prst="rect">
            <a:avLst/>
          </a:prstGeom>
        </p:spPr>
      </p:pic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8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8950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dirty="0">
                <a:solidFill>
                  <a:srgbClr val="404040"/>
                </a:solidFill>
                <a:cs typeface="Calibri" panose="020F0502020204030204" pitchFamily="34" charset="0"/>
              </a:rPr>
              <a:t>Heydukova 12, 811 08 Bratislava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sk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27" name="Obrázek 26" descr="slovenska_vlajka_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75" y="4195980"/>
            <a:ext cx="514800" cy="2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99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3112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2" y="834034"/>
            <a:ext cx="7884713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594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073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66712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073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DB900-4F27-419C-B2D8-AAC4EB8D73B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7476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0531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63439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0969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B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2923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84592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17337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70192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10218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21203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0245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7225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9822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4123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7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7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7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5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10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8847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75008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83504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62689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59002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18415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84294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04366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81358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37397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7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7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1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8153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2774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2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2935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2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89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9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2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2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9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7466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3" y="1217859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9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9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1" y="2001692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7" y="2001692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2" y="2001692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24160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9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9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9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9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2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030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9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9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8209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3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3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3" y="1217859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9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9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35402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9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9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9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9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2042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395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4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44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184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21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834033"/>
            <a:ext cx="7884713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66712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372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9143999" cy="5143500"/>
          </a:xfrm>
          <a:prstGeom prst="rect">
            <a:avLst/>
          </a:prstGeom>
          <a:effectLst/>
        </p:spPr>
        <p:txBody>
          <a:bodyPr lIns="91438" tIns="45719" rIns="91438" bIns="45719"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790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lastní rozložení"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52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A1C46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sp>
        <p:nvSpPr>
          <p:cNvPr id="4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84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rgbClr val="008E94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666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24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lastní rozložení">
    <p:bg>
      <p:bgPr>
        <a:solidFill>
          <a:srgbClr val="A1C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028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397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Vlastní rozložení">
    <p:bg>
      <p:bgPr>
        <a:solidFill>
          <a:srgbClr val="ED6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777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58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13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6483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709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75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824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77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121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416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919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893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073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27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237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pod sebou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249" y="2690649"/>
            <a:ext cx="792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49" y="1221583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4249" y="4581361"/>
            <a:ext cx="792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684250" y="3112295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857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pod sebou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21626" y="2690649"/>
            <a:ext cx="7884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50" y="1221583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4249" y="4581361"/>
            <a:ext cx="792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684250" y="3112295"/>
            <a:ext cx="7920000" cy="135016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795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214" y="4660201"/>
            <a:ext cx="365835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12" y="1005577"/>
            <a:ext cx="3744000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860253" y="4660200"/>
            <a:ext cx="365835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4860250" y="1005576"/>
            <a:ext cx="3744000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820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7" y="4660201"/>
            <a:ext cx="3744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3567" y="1221581"/>
            <a:ext cx="3744000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860250" y="4660219"/>
            <a:ext cx="3744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4860250" y="1221601"/>
            <a:ext cx="3744000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479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290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395290" y="1005577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275734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3"/>
          <p:cNvSpPr>
            <a:spLocks noGrp="1"/>
          </p:cNvSpPr>
          <p:nvPr>
            <p:ph sz="quarter" idx="23"/>
          </p:nvPr>
        </p:nvSpPr>
        <p:spPr>
          <a:xfrm>
            <a:off x="3275734" y="1005577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56179" y="4660200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3"/>
          <p:cNvSpPr>
            <a:spLocks noGrp="1"/>
          </p:cNvSpPr>
          <p:nvPr>
            <p:ph sz="quarter" idx="25"/>
          </p:nvPr>
        </p:nvSpPr>
        <p:spPr>
          <a:xfrm>
            <a:off x="6156179" y="1005576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48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290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395290" y="1221581"/>
            <a:ext cx="2664295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275734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3"/>
          <p:cNvSpPr>
            <a:spLocks noGrp="1"/>
          </p:cNvSpPr>
          <p:nvPr>
            <p:ph sz="quarter" idx="23"/>
          </p:nvPr>
        </p:nvSpPr>
        <p:spPr>
          <a:xfrm>
            <a:off x="3275734" y="1221581"/>
            <a:ext cx="2664295" cy="340280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56179" y="4660200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3"/>
          <p:cNvSpPr>
            <a:spLocks noGrp="1"/>
          </p:cNvSpPr>
          <p:nvPr>
            <p:ph sz="quarter" idx="25"/>
          </p:nvPr>
        </p:nvSpPr>
        <p:spPr>
          <a:xfrm>
            <a:off x="6156179" y="1221580"/>
            <a:ext cx="2664295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106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2748982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1221582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376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2748982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1221582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613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3112295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523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3112295"/>
            <a:ext cx="7921625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08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9532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d sebo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66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3570" y="3489852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6" y="2047407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70" y="897565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84066" y="3343551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683570" y="2193709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200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d sebo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66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3570" y="3651871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6" y="2122681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70" y="1134856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84066" y="3381187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683570" y="2393364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54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3073" y="2662741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2577" y="973341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716016" y="2662741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715520" y="973341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716016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30"/>
          </p:nvPr>
        </p:nvSpPr>
        <p:spPr>
          <a:xfrm>
            <a:off x="4715520" y="2880573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683072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32"/>
          </p:nvPr>
        </p:nvSpPr>
        <p:spPr>
          <a:xfrm>
            <a:off x="682576" y="2880573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191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5" y="2781217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9" y="1286071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717008" y="2781217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716512" y="1286071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717008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Zástupný symbol pro obsah 16"/>
          <p:cNvSpPr>
            <a:spLocks noGrp="1"/>
          </p:cNvSpPr>
          <p:nvPr>
            <p:ph sz="quarter" idx="30"/>
          </p:nvPr>
        </p:nvSpPr>
        <p:spPr>
          <a:xfrm>
            <a:off x="4716512" y="3074827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684064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Zástupný symbol pro obsah 16"/>
          <p:cNvSpPr>
            <a:spLocks noGrp="1"/>
          </p:cNvSpPr>
          <p:nvPr>
            <p:ph sz="quarter" idx="32"/>
          </p:nvPr>
        </p:nvSpPr>
        <p:spPr>
          <a:xfrm>
            <a:off x="683568" y="3074827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830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1 obsa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40404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3568" y="1653648"/>
            <a:ext cx="7920000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823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1 obsa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869672"/>
            <a:ext cx="7920000" cy="275430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774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1 obsah vertiká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3779913" y="1059582"/>
            <a:ext cx="4680520" cy="367240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476897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3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563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976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1 obsah vertiká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3779913" y="1221600"/>
            <a:ext cx="4680520" cy="351039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476897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1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1" y="1383618"/>
            <a:ext cx="2592215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8429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2 obsahy pod seb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10"/>
          <p:cNvSpPr>
            <a:spLocks noGrp="1"/>
          </p:cNvSpPr>
          <p:nvPr>
            <p:ph sz="quarter" idx="23"/>
          </p:nvPr>
        </p:nvSpPr>
        <p:spPr>
          <a:xfrm>
            <a:off x="684215" y="3273828"/>
            <a:ext cx="7920037" cy="137068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14" y="1633110"/>
            <a:ext cx="7920037" cy="137068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01468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66710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180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2 obsahy pod seb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3"/>
          </p:nvPr>
        </p:nvSpPr>
        <p:spPr>
          <a:xfrm>
            <a:off x="684215" y="3415193"/>
            <a:ext cx="7920037" cy="124262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14" y="1869672"/>
            <a:ext cx="7920037" cy="124262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2269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66710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26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1714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adek nadpis - 2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4716018" y="1761660"/>
            <a:ext cx="3743771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684215" y="1761660"/>
            <a:ext cx="3743771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8108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radky nadpis - 2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4716018" y="1923678"/>
            <a:ext cx="3743771" cy="27003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684215" y="1923678"/>
            <a:ext cx="3743771" cy="27003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003399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96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radek nadpis - 2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3779913" y="303099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3779913" y="1059582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78027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4741516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3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563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250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adky nadpis - 2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3779913" y="303099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3779913" y="114078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84697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4741516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1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4" cy="32943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750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156177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275857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95536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4660963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75857" y="4660963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56176" y="4660963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754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156177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275857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95536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4768975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75857" y="4768975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56176" y="4768975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864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3779913" y="3651870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779913" y="2355726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779913" y="1059582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15016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3456529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3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023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779912" y="475267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141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3779913" y="3651870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779913" y="2355726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779913" y="1059582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1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4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22047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352683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779912" y="482298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075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17911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4716016" y="1643564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684215" y="1643564"/>
            <a:ext cx="3743771" cy="31424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82298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0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385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adek nadpis - 3 obsahy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684213" y="3327996"/>
            <a:ext cx="3744000" cy="143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3" y="1644209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4716018" y="1653649"/>
            <a:ext cx="3743771" cy="312226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8006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8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  <a:latin typeface="Calibri" pitchFamily="34" charset="0"/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2487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97762"/>
            <a:ext cx="3744000" cy="137814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4716016" y="1761661"/>
            <a:ext cx="3744000" cy="137814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684215" y="1761662"/>
            <a:ext cx="3743771" cy="3024335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813456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2028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6919200" y="4908600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lang="cs-CZ" sz="900" kern="1200" smtClean="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fld id="{72FB31A3-CAEE-4DA4-9773-AA68ED809196}" type="slidenum">
              <a:rPr/>
              <a:pPr/>
              <a:t>‹#›</a:t>
            </a:fld>
            <a:endParaRPr dirty="0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4741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adky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4716018" y="1815667"/>
            <a:ext cx="3743771" cy="2960245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684213" y="3408840"/>
            <a:ext cx="3744000" cy="137715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3" y="1815666"/>
            <a:ext cx="3744000" cy="14031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5680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572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27834"/>
            <a:ext cx="3888000" cy="145816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27834"/>
            <a:ext cx="3888000" cy="145816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619814"/>
            <a:ext cx="7920038" cy="1492481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740212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651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81841"/>
            <a:ext cx="3888000" cy="13839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81841"/>
            <a:ext cx="3888000" cy="13839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761660"/>
            <a:ext cx="7920038" cy="140415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02801"/>
            <a:ext cx="740212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75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117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2783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9"/>
          </p:nvPr>
        </p:nvSpPr>
        <p:spPr>
          <a:xfrm>
            <a:off x="4716250" y="332783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164356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653648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7270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radky nadpis -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81840"/>
            <a:ext cx="3888000" cy="14046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3" name="Zástupný symbol pro obsah 10"/>
          <p:cNvSpPr>
            <a:spLocks noGrp="1"/>
          </p:cNvSpPr>
          <p:nvPr>
            <p:ph sz="quarter" idx="29"/>
          </p:nvPr>
        </p:nvSpPr>
        <p:spPr>
          <a:xfrm>
            <a:off x="4716250" y="3381840"/>
            <a:ext cx="3888000" cy="14046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4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1775482"/>
            <a:ext cx="3888000" cy="1404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5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785566"/>
            <a:ext cx="3888000" cy="1404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028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2028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670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842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Na Prikope 22, Slovansky dum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, 110 00 </a:t>
            </a: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Prague 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1" tIns="46004" rIns="92001" bIns="46004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www.ipsos.cz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3" name="Obrázek 22" descr="ceska_vlajka_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96" y="4190260"/>
            <a:ext cx="468000" cy="202238"/>
          </a:xfrm>
          <a:prstGeom prst="rect">
            <a:avLst/>
          </a:prstGeom>
        </p:spPr>
      </p:pic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8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1994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1162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dirty="0">
                <a:solidFill>
                  <a:srgbClr val="404040"/>
                </a:solidFill>
                <a:cs typeface="Calibri" panose="020F0502020204030204" pitchFamily="34" charset="0"/>
              </a:rPr>
              <a:t>Heydukova 12, 811 08 Bratislava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1" tIns="46004" rIns="92001" bIns="46004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sk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27" name="Obrázek 26" descr="slovenska_vlajka_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75" y="4195980"/>
            <a:ext cx="514800" cy="2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80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1162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1" tIns="46004" rIns="92001" bIns="46004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1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28887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39986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58558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08104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83250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21100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27350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54644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89971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93409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144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54241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71974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52815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5235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64484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59623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82738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75434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9642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6932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31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5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5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42990" y="1491853"/>
            <a:ext cx="7058025" cy="3348038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Picture 1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98" r:id="rId2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7796" indent="-177796" algn="l" defTabSz="914378" rtl="0" eaLnBrk="1" latinLnBrk="0" hangingPunct="1">
        <a:spcBef>
          <a:spcPct val="20000"/>
        </a:spcBef>
        <a:buFont typeface="Wingdings" pitchFamily="2" charset="2"/>
        <a:buNone/>
        <a:defRPr sz="2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80000"/>
        <a:buFont typeface="Wingdings" pitchFamily="2" charset="2"/>
        <a:buNone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16360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14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35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4" r:id="rId11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SOS_GAMECHANGERS_blue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6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500" indent="-2032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300" indent="-12700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7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3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6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2" r:id="rId10"/>
    <p:sldLayoutId id="2147484003" r:id="rId11"/>
    <p:sldLayoutId id="2147484004" r:id="rId12"/>
    <p:sldLayoutId id="2147484005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35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12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6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04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</p:sldLayoutIdLst>
  <p:hf sldNum="0" hdr="0" dt="0"/>
  <p:txStyles>
    <p:titleStyle>
      <a:lvl1pPr algn="l" defTabSz="914355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17" indent="-174617" algn="l" defTabSz="914355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78" indent="-203190" algn="l" defTabSz="914355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70" indent="-126994" algn="l" defTabSz="914355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55" indent="-139694" algn="l" defTabSz="914355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38" indent="-139694" algn="l" defTabSz="914355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02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18" r:id="rId2"/>
    <p:sldLayoutId id="2147483919" r:id="rId3"/>
    <p:sldLayoutId id="2147483920" r:id="rId4"/>
    <p:sldLayoutId id="2147483922" r:id="rId5"/>
    <p:sldLayoutId id="2147483923" r:id="rId6"/>
    <p:sldLayoutId id="2147483924" r:id="rId7"/>
    <p:sldLayoutId id="2147483925" r:id="rId8"/>
    <p:sldLayoutId id="2147483926" r:id="rId9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37" indent="-285743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31" indent="-285743" algn="l" defTabSz="914378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7" name="Picture 10" descr="IPSOS_GAMECHANGERS_blue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rgbClr val="404040"/>
                </a:solidFill>
              </a:rPr>
              <a:pPr/>
              <a:t>‹#›</a:t>
            </a:fld>
            <a:endParaRPr lang="cs-CZ" dirty="0">
              <a:solidFill>
                <a:srgbClr val="404040"/>
              </a:solidFill>
            </a:endParaRP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ctr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79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826" r:id="rId9"/>
    <p:sldLayoutId id="2147483828" r:id="rId10"/>
    <p:sldLayoutId id="2147483829" r:id="rId11"/>
    <p:sldLayoutId id="2147483830" r:id="rId12"/>
    <p:sldLayoutId id="2147483831" r:id="rId13"/>
    <p:sldLayoutId id="2147483857" r:id="rId14"/>
    <p:sldLayoutId id="2147483832" r:id="rId15"/>
    <p:sldLayoutId id="2147483833" r:id="rId16"/>
    <p:sldLayoutId id="2147483834" r:id="rId17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+mj-lt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914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774" r:id="rId9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684213" y="1200149"/>
            <a:ext cx="7920000" cy="35856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2" name="Picture 10" descr="IPSOS_GAMECHANGERS_blue.png"/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  <p:sldLayoutId id="2147483887" r:id="rId29"/>
    <p:sldLayoutId id="2147483888" r:id="rId30"/>
    <p:sldLayoutId id="2147483889" r:id="rId31"/>
    <p:sldLayoutId id="2147483890" r:id="rId32"/>
    <p:sldLayoutId id="2147483891" r:id="rId33"/>
    <p:sldLayoutId id="2147483892" r:id="rId34"/>
    <p:sldLayoutId id="2147483893" r:id="rId35"/>
    <p:sldLayoutId id="2147483894" r:id="rId36"/>
    <p:sldLayoutId id="2147483895" r:id="rId37"/>
    <p:sldLayoutId id="2147483896" r:id="rId38"/>
    <p:sldLayoutId id="2147483897" r:id="rId39"/>
  </p:sldLayoutIdLst>
  <p:hf sldNum="0"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lang="en-US" sz="2400" b="1" kern="1200" dirty="0" smtClean="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32297" indent="-132297" algn="l" defTabSz="685783" rtl="0" eaLnBrk="1" latinLnBrk="0" hangingPunct="1">
        <a:spcBef>
          <a:spcPts val="360"/>
        </a:spcBef>
        <a:buFontTx/>
        <a:buNone/>
        <a:defRPr lang="en-US" sz="18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334792" indent="-151196" algn="l" defTabSz="685783" rtl="0" eaLnBrk="1" latinLnBrk="0" hangingPunct="1">
        <a:spcBef>
          <a:spcPts val="324"/>
        </a:spcBef>
        <a:buFontTx/>
        <a:buNone/>
        <a:defRPr lang="en-US" sz="15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467088" indent="-94498" algn="l" defTabSz="685783" rtl="0" eaLnBrk="1" latinLnBrk="0" hangingPunct="1">
        <a:spcBef>
          <a:spcPts val="360"/>
        </a:spcBef>
        <a:buFontTx/>
        <a:buNone/>
        <a:defRPr lang="en-US" sz="14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677683" indent="-105297" algn="l" defTabSz="685783" rtl="0" eaLnBrk="1" latinLnBrk="0" hangingPunct="1">
        <a:spcBef>
          <a:spcPts val="360"/>
        </a:spcBef>
        <a:buFontTx/>
        <a:buNone/>
        <a:defRPr lang="en-US" sz="12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942277" indent="-105297" algn="l" defTabSz="685783" rtl="0" eaLnBrk="1" latinLnBrk="0" hangingPunct="1">
        <a:spcBef>
          <a:spcPts val="360"/>
        </a:spcBef>
        <a:buFontTx/>
        <a:buNone/>
        <a:defRPr lang="cs-CZ" sz="1100" kern="1200" dirty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SOS_GAMECHANGERS_blue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845" r:id="rId2"/>
    <p:sldLayoutId id="2147483917" r:id="rId3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6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17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defTabSz="914355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24" indent="-285736" algn="l" defTabSz="914355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12" indent="-285736" algn="l" defTabSz="914355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38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40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13" Type="http://schemas.openxmlformats.org/officeDocument/2006/relationships/chart" Target="../charts/chart21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12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4.xml"/><Relationship Id="rId11" Type="http://schemas.openxmlformats.org/officeDocument/2006/relationships/chart" Target="../charts/chart19.xml"/><Relationship Id="rId5" Type="http://schemas.openxmlformats.org/officeDocument/2006/relationships/chart" Target="../charts/chart13.xml"/><Relationship Id="rId15" Type="http://schemas.openxmlformats.org/officeDocument/2006/relationships/image" Target="../media/image9.png"/><Relationship Id="rId10" Type="http://schemas.openxmlformats.org/officeDocument/2006/relationships/chart" Target="../charts/chart18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Relationship Id="rId1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13" Type="http://schemas.openxmlformats.org/officeDocument/2006/relationships/chart" Target="../charts/chart33.xml"/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12" Type="http://schemas.openxmlformats.org/officeDocument/2006/relationships/chart" Target="../charts/chart32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26.xml"/><Relationship Id="rId11" Type="http://schemas.openxmlformats.org/officeDocument/2006/relationships/chart" Target="../charts/chart31.xml"/><Relationship Id="rId5" Type="http://schemas.openxmlformats.org/officeDocument/2006/relationships/chart" Target="../charts/chart25.xml"/><Relationship Id="rId15" Type="http://schemas.openxmlformats.org/officeDocument/2006/relationships/chart" Target="../charts/chart35.xml"/><Relationship Id="rId10" Type="http://schemas.openxmlformats.org/officeDocument/2006/relationships/chart" Target="../charts/chart30.xml"/><Relationship Id="rId4" Type="http://schemas.openxmlformats.org/officeDocument/2006/relationships/chart" Target="../charts/chart24.xml"/><Relationship Id="rId9" Type="http://schemas.openxmlformats.org/officeDocument/2006/relationships/chart" Target="../charts/chart29.xml"/><Relationship Id="rId14" Type="http://schemas.openxmlformats.org/officeDocument/2006/relationships/chart" Target="../charts/char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chart" Target="../charts/char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chart" Target="../charts/char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chart" Target="../charts/char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2.xml"/><Relationship Id="rId13" Type="http://schemas.openxmlformats.org/officeDocument/2006/relationships/chart" Target="../charts/chart57.xml"/><Relationship Id="rId3" Type="http://schemas.openxmlformats.org/officeDocument/2006/relationships/chart" Target="../charts/chart47.xml"/><Relationship Id="rId7" Type="http://schemas.openxmlformats.org/officeDocument/2006/relationships/chart" Target="../charts/chart51.xml"/><Relationship Id="rId12" Type="http://schemas.openxmlformats.org/officeDocument/2006/relationships/chart" Target="../charts/chart56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50.xml"/><Relationship Id="rId11" Type="http://schemas.openxmlformats.org/officeDocument/2006/relationships/chart" Target="../charts/chart55.xml"/><Relationship Id="rId5" Type="http://schemas.openxmlformats.org/officeDocument/2006/relationships/chart" Target="../charts/chart49.xml"/><Relationship Id="rId15" Type="http://schemas.openxmlformats.org/officeDocument/2006/relationships/image" Target="../media/image9.png"/><Relationship Id="rId10" Type="http://schemas.openxmlformats.org/officeDocument/2006/relationships/chart" Target="../charts/chart54.xml"/><Relationship Id="rId4" Type="http://schemas.openxmlformats.org/officeDocument/2006/relationships/chart" Target="../charts/chart48.xml"/><Relationship Id="rId9" Type="http://schemas.openxmlformats.org/officeDocument/2006/relationships/chart" Target="../charts/chart53.xml"/><Relationship Id="rId14" Type="http://schemas.openxmlformats.org/officeDocument/2006/relationships/chart" Target="../charts/chart5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4.xml"/><Relationship Id="rId13" Type="http://schemas.openxmlformats.org/officeDocument/2006/relationships/chart" Target="../charts/chart69.xml"/><Relationship Id="rId3" Type="http://schemas.openxmlformats.org/officeDocument/2006/relationships/chart" Target="../charts/chart59.xml"/><Relationship Id="rId7" Type="http://schemas.openxmlformats.org/officeDocument/2006/relationships/chart" Target="../charts/chart63.xml"/><Relationship Id="rId12" Type="http://schemas.openxmlformats.org/officeDocument/2006/relationships/chart" Target="../charts/chart68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62.xml"/><Relationship Id="rId11" Type="http://schemas.openxmlformats.org/officeDocument/2006/relationships/chart" Target="../charts/chart67.xml"/><Relationship Id="rId5" Type="http://schemas.openxmlformats.org/officeDocument/2006/relationships/chart" Target="../charts/chart61.xml"/><Relationship Id="rId15" Type="http://schemas.openxmlformats.org/officeDocument/2006/relationships/image" Target="../media/image9.png"/><Relationship Id="rId10" Type="http://schemas.openxmlformats.org/officeDocument/2006/relationships/chart" Target="../charts/chart66.xml"/><Relationship Id="rId4" Type="http://schemas.openxmlformats.org/officeDocument/2006/relationships/chart" Target="../charts/chart60.xml"/><Relationship Id="rId9" Type="http://schemas.openxmlformats.org/officeDocument/2006/relationships/chart" Target="../charts/chart65.xml"/><Relationship Id="rId14" Type="http://schemas.openxmlformats.org/officeDocument/2006/relationships/chart" Target="../charts/char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8.xml"/><Relationship Id="rId3" Type="http://schemas.openxmlformats.org/officeDocument/2006/relationships/chart" Target="../charts/chart73.xml"/><Relationship Id="rId7" Type="http://schemas.openxmlformats.org/officeDocument/2006/relationships/chart" Target="../charts/chart77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76.xml"/><Relationship Id="rId11" Type="http://schemas.openxmlformats.org/officeDocument/2006/relationships/image" Target="../media/image13.png"/><Relationship Id="rId5" Type="http://schemas.openxmlformats.org/officeDocument/2006/relationships/chart" Target="../charts/chart75.xml"/><Relationship Id="rId10" Type="http://schemas.openxmlformats.org/officeDocument/2006/relationships/chart" Target="../charts/chart80.xml"/><Relationship Id="rId4" Type="http://schemas.openxmlformats.org/officeDocument/2006/relationships/chart" Target="../charts/chart74.xml"/><Relationship Id="rId9" Type="http://schemas.openxmlformats.org/officeDocument/2006/relationships/chart" Target="../charts/chart7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6.xml"/><Relationship Id="rId3" Type="http://schemas.openxmlformats.org/officeDocument/2006/relationships/chart" Target="../charts/chart81.xml"/><Relationship Id="rId7" Type="http://schemas.openxmlformats.org/officeDocument/2006/relationships/chart" Target="../charts/chart8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84.xml"/><Relationship Id="rId5" Type="http://schemas.openxmlformats.org/officeDocument/2006/relationships/chart" Target="../charts/chart83.xml"/><Relationship Id="rId10" Type="http://schemas.openxmlformats.org/officeDocument/2006/relationships/image" Target="../media/image7.png"/><Relationship Id="rId4" Type="http://schemas.openxmlformats.org/officeDocument/2006/relationships/chart" Target="../charts/chart8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chart" Target="../charts/chart8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chart" Target="../charts/chart9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chart" Target="../charts/chart9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0.xml"/><Relationship Id="rId3" Type="http://schemas.openxmlformats.org/officeDocument/2006/relationships/chart" Target="../charts/chart95.xml"/><Relationship Id="rId7" Type="http://schemas.openxmlformats.org/officeDocument/2006/relationships/chart" Target="../charts/chart99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98.xml"/><Relationship Id="rId5" Type="http://schemas.openxmlformats.org/officeDocument/2006/relationships/chart" Target="../charts/chart97.xml"/><Relationship Id="rId10" Type="http://schemas.openxmlformats.org/officeDocument/2006/relationships/image" Target="../media/image7.png"/><Relationship Id="rId4" Type="http://schemas.openxmlformats.org/officeDocument/2006/relationships/chart" Target="../charts/chart96.xml"/><Relationship Id="rId9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7.xml"/><Relationship Id="rId3" Type="http://schemas.openxmlformats.org/officeDocument/2006/relationships/chart" Target="../charts/chart102.xml"/><Relationship Id="rId7" Type="http://schemas.openxmlformats.org/officeDocument/2006/relationships/chart" Target="../charts/chart106.xml"/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05.xml"/><Relationship Id="rId11" Type="http://schemas.openxmlformats.org/officeDocument/2006/relationships/image" Target="../media/image7.png"/><Relationship Id="rId5" Type="http://schemas.openxmlformats.org/officeDocument/2006/relationships/chart" Target="../charts/chart104.xml"/><Relationship Id="rId10" Type="http://schemas.openxmlformats.org/officeDocument/2006/relationships/image" Target="../media/image9.png"/><Relationship Id="rId4" Type="http://schemas.openxmlformats.org/officeDocument/2006/relationships/chart" Target="../charts/chart103.xml"/><Relationship Id="rId9" Type="http://schemas.openxmlformats.org/officeDocument/2006/relationships/chart" Target="../charts/chart1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6.xml"/><Relationship Id="rId13" Type="http://schemas.openxmlformats.org/officeDocument/2006/relationships/chart" Target="../charts/chart121.xml"/><Relationship Id="rId18" Type="http://schemas.openxmlformats.org/officeDocument/2006/relationships/image" Target="../media/image7.png"/><Relationship Id="rId3" Type="http://schemas.openxmlformats.org/officeDocument/2006/relationships/chart" Target="../charts/chart111.xml"/><Relationship Id="rId7" Type="http://schemas.openxmlformats.org/officeDocument/2006/relationships/chart" Target="../charts/chart115.xml"/><Relationship Id="rId12" Type="http://schemas.openxmlformats.org/officeDocument/2006/relationships/chart" Target="../charts/chart120.xml"/><Relationship Id="rId17" Type="http://schemas.openxmlformats.org/officeDocument/2006/relationships/image" Target="../media/image9.png"/><Relationship Id="rId2" Type="http://schemas.openxmlformats.org/officeDocument/2006/relationships/chart" Target="../charts/chart110.xml"/><Relationship Id="rId16" Type="http://schemas.openxmlformats.org/officeDocument/2006/relationships/chart" Target="../charts/chart124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14.xml"/><Relationship Id="rId11" Type="http://schemas.openxmlformats.org/officeDocument/2006/relationships/chart" Target="../charts/chart119.xml"/><Relationship Id="rId5" Type="http://schemas.openxmlformats.org/officeDocument/2006/relationships/chart" Target="../charts/chart113.xml"/><Relationship Id="rId15" Type="http://schemas.openxmlformats.org/officeDocument/2006/relationships/chart" Target="../charts/chart123.xml"/><Relationship Id="rId10" Type="http://schemas.openxmlformats.org/officeDocument/2006/relationships/chart" Target="../charts/chart118.xml"/><Relationship Id="rId4" Type="http://schemas.openxmlformats.org/officeDocument/2006/relationships/chart" Target="../charts/chart112.xml"/><Relationship Id="rId9" Type="http://schemas.openxmlformats.org/officeDocument/2006/relationships/chart" Target="../charts/chart117.xml"/><Relationship Id="rId14" Type="http://schemas.openxmlformats.org/officeDocument/2006/relationships/chart" Target="../charts/chart1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chart" Target="../charts/chart1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chart" Target="../charts/chart1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132.xml"/><Relationship Id="rId7" Type="http://schemas.openxmlformats.org/officeDocument/2006/relationships/chart" Target="../charts/chart136.xml"/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35.xml"/><Relationship Id="rId5" Type="http://schemas.openxmlformats.org/officeDocument/2006/relationships/chart" Target="../charts/chart134.xml"/><Relationship Id="rId4" Type="http://schemas.openxmlformats.org/officeDocument/2006/relationships/chart" Target="../charts/chart133.xml"/><Relationship Id="rId9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138.xml"/><Relationship Id="rId7" Type="http://schemas.openxmlformats.org/officeDocument/2006/relationships/chart" Target="../charts/chart142.xml"/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41.xml"/><Relationship Id="rId5" Type="http://schemas.openxmlformats.org/officeDocument/2006/relationships/chart" Target="../charts/chart140.xml"/><Relationship Id="rId4" Type="http://schemas.openxmlformats.org/officeDocument/2006/relationships/chart" Target="../charts/chart139.xml"/><Relationship Id="rId9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7.xml"/><Relationship Id="rId2" Type="http://schemas.openxmlformats.org/officeDocument/2006/relationships/chart" Target="../charts/chart14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4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chart" Target="../charts/char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5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5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4091230" y="3665936"/>
            <a:ext cx="1128843" cy="276225"/>
          </a:xfrm>
        </p:spPr>
        <p:txBody>
          <a:bodyPr>
            <a:normAutofit/>
          </a:bodyPr>
          <a:lstStyle/>
          <a:p>
            <a:r>
              <a:rPr lang="en-GB" sz="800" dirty="0"/>
              <a:t>2023</a:t>
            </a:r>
            <a:r>
              <a:rPr lang="hu-HU" sz="800" dirty="0"/>
              <a:t> </a:t>
            </a:r>
            <a:r>
              <a:rPr lang="en-GB" sz="800" dirty="0" err="1"/>
              <a:t>Novemb</a:t>
            </a:r>
            <a:r>
              <a:rPr lang="hu-HU" sz="800" dirty="0"/>
              <a:t>er </a:t>
            </a:r>
            <a:r>
              <a:rPr lang="en-GB" sz="800" dirty="0"/>
              <a:t>30</a:t>
            </a:r>
            <a:r>
              <a:rPr lang="hu-HU" sz="800" dirty="0"/>
              <a:t>.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8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065662" y="1581260"/>
            <a:ext cx="5040560" cy="936104"/>
          </a:xfrm>
        </p:spPr>
        <p:txBody>
          <a:bodyPr/>
          <a:lstStyle/>
          <a:p>
            <a:r>
              <a:rPr lang="hu-HU" sz="2400" cap="none" dirty="0"/>
              <a:t>AZ ÉLETKOR ELŐREHALADTÁVAL VÁLTOZÓ MÉDIAFOGYASZTÁSI SZOKÁSOK VIZSGÁLATA</a:t>
            </a:r>
          </a:p>
          <a:p>
            <a:r>
              <a:rPr lang="en-GB" sz="1800" b="0" cap="none" dirty="0"/>
              <a:t>3</a:t>
            </a:r>
            <a:r>
              <a:rPr lang="hu-HU" sz="1800" b="0" cap="none" dirty="0"/>
              <a:t>. SZAKASZ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4065662" y="3075806"/>
            <a:ext cx="4535487" cy="432197"/>
          </a:xfrm>
        </p:spPr>
        <p:txBody>
          <a:bodyPr/>
          <a:lstStyle/>
          <a:p>
            <a:r>
              <a:rPr lang="hu-HU" sz="1800" dirty="0"/>
              <a:t>Kutatási jelentés a MEME </a:t>
            </a:r>
            <a:r>
              <a:rPr lang="en-US" sz="1800" dirty="0" err="1"/>
              <a:t>részére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BCB5B-769A-436D-91FA-7E384FAA1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4849"/>
            <a:ext cx="2592288" cy="35112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A9619BB-B0D8-B968-E925-F03FE3A3B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5030"/>
            <a:ext cx="2771800" cy="10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6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Következtetések</a:t>
            </a:r>
          </a:p>
        </p:txBody>
      </p:sp>
      <p:grpSp>
        <p:nvGrpSpPr>
          <p:cNvPr id="5" name="Group 43"/>
          <p:cNvGrpSpPr/>
          <p:nvPr/>
        </p:nvGrpSpPr>
        <p:grpSpPr>
          <a:xfrm>
            <a:off x="308361" y="3961530"/>
            <a:ext cx="489816" cy="914476"/>
            <a:chOff x="0" y="0"/>
            <a:chExt cx="928836" cy="1734116"/>
          </a:xfrm>
        </p:grpSpPr>
        <p:grpSp>
          <p:nvGrpSpPr>
            <p:cNvPr id="6" name="Group 36"/>
            <p:cNvGrpSpPr/>
            <p:nvPr/>
          </p:nvGrpSpPr>
          <p:grpSpPr>
            <a:xfrm>
              <a:off x="281974" y="0"/>
              <a:ext cx="479714" cy="682765"/>
              <a:chOff x="0" y="0"/>
              <a:chExt cx="479713" cy="682764"/>
            </a:xfrm>
          </p:grpSpPr>
          <p:sp>
            <p:nvSpPr>
              <p:cNvPr id="13" name="Shape 34"/>
              <p:cNvSpPr/>
              <p:nvPr/>
            </p:nvSpPr>
            <p:spPr>
              <a:xfrm>
                <a:off x="0" y="241524"/>
                <a:ext cx="479714" cy="441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72" h="19290" extrusionOk="0">
                    <a:moveTo>
                      <a:pt x="16803" y="15209"/>
                    </a:moveTo>
                    <a:cubicBezTo>
                      <a:pt x="15419" y="17774"/>
                      <a:pt x="11875" y="20271"/>
                      <a:pt x="9239" y="18903"/>
                    </a:cubicBezTo>
                    <a:cubicBezTo>
                      <a:pt x="6635" y="20114"/>
                      <a:pt x="3211" y="17661"/>
                      <a:pt x="1859" y="15141"/>
                    </a:cubicBezTo>
                    <a:cubicBezTo>
                      <a:pt x="434" y="12486"/>
                      <a:pt x="-1460" y="5866"/>
                      <a:pt x="1792" y="2076"/>
                    </a:cubicBezTo>
                    <a:cubicBezTo>
                      <a:pt x="4713" y="-1329"/>
                      <a:pt x="8619" y="390"/>
                      <a:pt x="9384" y="776"/>
                    </a:cubicBezTo>
                    <a:cubicBezTo>
                      <a:pt x="10420" y="294"/>
                      <a:pt x="14088" y="-1075"/>
                      <a:pt x="16869" y="2147"/>
                    </a:cubicBezTo>
                    <a:cubicBezTo>
                      <a:pt x="20140" y="5937"/>
                      <a:pt x="18237" y="12555"/>
                      <a:pt x="16803" y="15209"/>
                    </a:cubicBezTo>
                    <a:close/>
                  </a:path>
                </a:pathLst>
              </a:custGeom>
              <a:solidFill>
                <a:srgbClr val="F7F7F5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1582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" name="Shape 35"/>
              <p:cNvSpPr/>
              <p:nvPr/>
            </p:nvSpPr>
            <p:spPr>
              <a:xfrm>
                <a:off x="234692" y="0"/>
                <a:ext cx="168702" cy="18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37" h="21600" extrusionOk="0">
                    <a:moveTo>
                      <a:pt x="17594" y="0"/>
                    </a:moveTo>
                    <a:cubicBezTo>
                      <a:pt x="17594" y="0"/>
                      <a:pt x="-2235" y="1599"/>
                      <a:pt x="209" y="21600"/>
                    </a:cubicBezTo>
                    <a:cubicBezTo>
                      <a:pt x="19365" y="20976"/>
                      <a:pt x="17594" y="0"/>
                      <a:pt x="17594" y="0"/>
                    </a:cubicBezTo>
                    <a:close/>
                  </a:path>
                </a:pathLst>
              </a:custGeom>
              <a:solidFill>
                <a:srgbClr val="3BB58B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1582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>
              <a:off x="0" y="700653"/>
              <a:ext cx="928837" cy="1033464"/>
              <a:chOff x="0" y="0"/>
              <a:chExt cx="928836" cy="1033462"/>
            </a:xfrm>
          </p:grpSpPr>
          <p:sp>
            <p:nvSpPr>
              <p:cNvPr id="8" name="Shape 37"/>
              <p:cNvSpPr/>
              <p:nvPr/>
            </p:nvSpPr>
            <p:spPr>
              <a:xfrm>
                <a:off x="96848" y="242121"/>
                <a:ext cx="729512" cy="791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371" y="21600"/>
                    </a:lnTo>
                    <a:lnTo>
                      <a:pt x="3230" y="21600"/>
                    </a:lnTo>
                    <a:lnTo>
                      <a:pt x="0" y="0"/>
                    </a:ln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FC66A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1582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9" name="Shape 38"/>
              <p:cNvSpPr/>
              <p:nvPr/>
            </p:nvSpPr>
            <p:spPr>
              <a:xfrm>
                <a:off x="129131" y="468101"/>
                <a:ext cx="669272" cy="430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9684" y="21600"/>
                    </a:lnTo>
                    <a:lnTo>
                      <a:pt x="1916" y="21600"/>
                    </a:lnTo>
                    <a:cubicBezTo>
                      <a:pt x="1916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5854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1582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0" name="Shape 39"/>
              <p:cNvSpPr/>
              <p:nvPr/>
            </p:nvSpPr>
            <p:spPr>
              <a:xfrm>
                <a:off x="0" y="0"/>
                <a:ext cx="928837" cy="242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5" h="21600" extrusionOk="0">
                    <a:moveTo>
                      <a:pt x="21555" y="14477"/>
                    </a:moveTo>
                    <a:lnTo>
                      <a:pt x="21555" y="21600"/>
                    </a:lnTo>
                    <a:lnTo>
                      <a:pt x="0" y="21600"/>
                    </a:lnTo>
                    <a:lnTo>
                      <a:pt x="0" y="14477"/>
                    </a:lnTo>
                    <a:cubicBezTo>
                      <a:pt x="0" y="14477"/>
                      <a:pt x="-45" y="9639"/>
                      <a:pt x="1113" y="9639"/>
                    </a:cubicBezTo>
                    <a:cubicBezTo>
                      <a:pt x="1713" y="9639"/>
                      <a:pt x="1878" y="9639"/>
                      <a:pt x="1878" y="9639"/>
                    </a:cubicBezTo>
                    <a:lnTo>
                      <a:pt x="1878" y="4664"/>
                    </a:lnTo>
                    <a:cubicBezTo>
                      <a:pt x="1878" y="4664"/>
                      <a:pt x="1916" y="0"/>
                      <a:pt x="3086" y="0"/>
                    </a:cubicBezTo>
                    <a:lnTo>
                      <a:pt x="18393" y="0"/>
                    </a:lnTo>
                    <a:cubicBezTo>
                      <a:pt x="19564" y="0"/>
                      <a:pt x="19601" y="4664"/>
                      <a:pt x="19601" y="4664"/>
                    </a:cubicBezTo>
                    <a:lnTo>
                      <a:pt x="19601" y="9639"/>
                    </a:lnTo>
                    <a:lnTo>
                      <a:pt x="20366" y="9639"/>
                    </a:lnTo>
                    <a:cubicBezTo>
                      <a:pt x="21522" y="9639"/>
                      <a:pt x="21555" y="14477"/>
                      <a:pt x="21555" y="14477"/>
                    </a:cubicBezTo>
                    <a:close/>
                  </a:path>
                </a:pathLst>
              </a:custGeom>
              <a:solidFill>
                <a:srgbClr val="F7F7F5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1582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1" name="Shape 40"/>
              <p:cNvSpPr/>
              <p:nvPr/>
            </p:nvSpPr>
            <p:spPr>
              <a:xfrm>
                <a:off x="317847" y="541373"/>
                <a:ext cx="292702" cy="255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19145" extrusionOk="0">
                    <a:moveTo>
                      <a:pt x="10765" y="4183"/>
                    </a:moveTo>
                    <a:cubicBezTo>
                      <a:pt x="7977" y="-2455"/>
                      <a:pt x="53" y="-907"/>
                      <a:pt x="0" y="6799"/>
                    </a:cubicBezTo>
                    <a:cubicBezTo>
                      <a:pt x="-31" y="11254"/>
                      <a:pt x="10781" y="19145"/>
                      <a:pt x="10781" y="19145"/>
                    </a:cubicBezTo>
                    <a:cubicBezTo>
                      <a:pt x="10781" y="19145"/>
                      <a:pt x="21569" y="11177"/>
                      <a:pt x="21538" y="6753"/>
                    </a:cubicBezTo>
                    <a:cubicBezTo>
                      <a:pt x="21486" y="-972"/>
                      <a:pt x="13424" y="-2191"/>
                      <a:pt x="10765" y="4183"/>
                    </a:cubicBezTo>
                    <a:close/>
                  </a:path>
                </a:pathLst>
              </a:custGeom>
              <a:solidFill>
                <a:srgbClr val="F7F7F5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1582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2" name="Shape 41"/>
              <p:cNvSpPr/>
              <p:nvPr/>
            </p:nvSpPr>
            <p:spPr>
              <a:xfrm flipH="1" flipV="1">
                <a:off x="81999" y="115819"/>
                <a:ext cx="230246" cy="128"/>
              </a:xfrm>
              <a:prstGeom prst="line">
                <a:avLst/>
              </a:prstGeom>
              <a:solidFill>
                <a:srgbClr val="F7F7F5"/>
              </a:solidFill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algn="ctr" defTabSz="241082" hangingPunct="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1582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grpSp>
        <p:nvGrpSpPr>
          <p:cNvPr id="15" name="Group 66"/>
          <p:cNvGrpSpPr/>
          <p:nvPr/>
        </p:nvGrpSpPr>
        <p:grpSpPr>
          <a:xfrm>
            <a:off x="4932040" y="3171071"/>
            <a:ext cx="1285612" cy="833110"/>
            <a:chOff x="0" y="256575"/>
            <a:chExt cx="3830501" cy="2482263"/>
          </a:xfrm>
        </p:grpSpPr>
        <p:sp>
          <p:nvSpPr>
            <p:cNvPr id="16" name="Shape 44"/>
            <p:cNvSpPr/>
            <p:nvPr/>
          </p:nvSpPr>
          <p:spPr>
            <a:xfrm rot="21600000">
              <a:off x="0" y="256575"/>
              <a:ext cx="3830501" cy="2287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93" y="0"/>
                  </a:moveTo>
                  <a:cubicBezTo>
                    <a:pt x="2631" y="0"/>
                    <a:pt x="2484" y="110"/>
                    <a:pt x="2377" y="287"/>
                  </a:cubicBezTo>
                  <a:cubicBezTo>
                    <a:pt x="2271" y="465"/>
                    <a:pt x="2205" y="710"/>
                    <a:pt x="2205" y="981"/>
                  </a:cubicBezTo>
                  <a:lnTo>
                    <a:pt x="2205" y="19012"/>
                  </a:lnTo>
                  <a:lnTo>
                    <a:pt x="10803" y="19012"/>
                  </a:lnTo>
                  <a:lnTo>
                    <a:pt x="19402" y="19012"/>
                  </a:lnTo>
                  <a:lnTo>
                    <a:pt x="19402" y="981"/>
                  </a:lnTo>
                  <a:cubicBezTo>
                    <a:pt x="19402" y="710"/>
                    <a:pt x="19336" y="465"/>
                    <a:pt x="19230" y="287"/>
                  </a:cubicBezTo>
                  <a:cubicBezTo>
                    <a:pt x="19123" y="110"/>
                    <a:pt x="18976" y="0"/>
                    <a:pt x="18814" y="0"/>
                  </a:cubicBezTo>
                  <a:lnTo>
                    <a:pt x="10803" y="0"/>
                  </a:lnTo>
                  <a:lnTo>
                    <a:pt x="2793" y="0"/>
                  </a:lnTo>
                  <a:close/>
                  <a:moveTo>
                    <a:pt x="0" y="19882"/>
                  </a:moveTo>
                  <a:cubicBezTo>
                    <a:pt x="19" y="20361"/>
                    <a:pt x="148" y="20791"/>
                    <a:pt x="345" y="21100"/>
                  </a:cubicBezTo>
                  <a:cubicBezTo>
                    <a:pt x="542" y="21410"/>
                    <a:pt x="807" y="21600"/>
                    <a:pt x="1099" y="21600"/>
                  </a:cubicBezTo>
                  <a:lnTo>
                    <a:pt x="10801" y="21600"/>
                  </a:lnTo>
                  <a:lnTo>
                    <a:pt x="20501" y="21600"/>
                  </a:lnTo>
                  <a:cubicBezTo>
                    <a:pt x="20793" y="21600"/>
                    <a:pt x="21058" y="21410"/>
                    <a:pt x="21255" y="21100"/>
                  </a:cubicBezTo>
                  <a:cubicBezTo>
                    <a:pt x="21452" y="20791"/>
                    <a:pt x="21581" y="20361"/>
                    <a:pt x="21600" y="19882"/>
                  </a:cubicBezTo>
                  <a:lnTo>
                    <a:pt x="10801" y="19882"/>
                  </a:lnTo>
                  <a:lnTo>
                    <a:pt x="0" y="19882"/>
                  </a:lnTo>
                  <a:close/>
                </a:path>
              </a:pathLst>
            </a:custGeom>
            <a:solidFill>
              <a:srgbClr val="FE5854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" name="Shape 45"/>
            <p:cNvSpPr/>
            <p:nvPr/>
          </p:nvSpPr>
          <p:spPr>
            <a:xfrm>
              <a:off x="548316" y="394198"/>
              <a:ext cx="2733865" cy="1738215"/>
            </a:xfrm>
            <a:prstGeom prst="rect">
              <a:avLst/>
            </a:prstGeom>
            <a:solidFill>
              <a:srgbClr val="F7F7F5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2122803" y="1227338"/>
              <a:ext cx="934980" cy="1511500"/>
              <a:chOff x="0" y="0"/>
              <a:chExt cx="934978" cy="1511498"/>
            </a:xfrm>
          </p:grpSpPr>
          <p:grpSp>
            <p:nvGrpSpPr>
              <p:cNvPr id="19" name="Group 55"/>
              <p:cNvGrpSpPr/>
              <p:nvPr/>
            </p:nvGrpSpPr>
            <p:grpSpPr>
              <a:xfrm>
                <a:off x="0" y="-1"/>
                <a:ext cx="751762" cy="506979"/>
                <a:chOff x="0" y="0"/>
                <a:chExt cx="751761" cy="506977"/>
              </a:xfrm>
            </p:grpSpPr>
            <p:sp>
              <p:nvSpPr>
                <p:cNvPr id="24" name="Shape 48"/>
                <p:cNvSpPr/>
                <p:nvPr/>
              </p:nvSpPr>
              <p:spPr>
                <a:xfrm>
                  <a:off x="381255" y="0"/>
                  <a:ext cx="1" cy="108699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lang="hu-HU" sz="2109" kern="0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5" name="Shape 49"/>
                <p:cNvSpPr/>
                <p:nvPr/>
              </p:nvSpPr>
              <p:spPr>
                <a:xfrm>
                  <a:off x="645970" y="482037"/>
                  <a:ext cx="105792" cy="24941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lang="hu-HU" sz="2109" kern="0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6" name="Shape 50"/>
                <p:cNvSpPr/>
                <p:nvPr/>
              </p:nvSpPr>
              <p:spPr>
                <a:xfrm flipV="1">
                  <a:off x="637484" y="267643"/>
                  <a:ext cx="102489" cy="36195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lang="hu-HU" sz="2109" kern="0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7" name="Shape 51"/>
                <p:cNvSpPr/>
                <p:nvPr/>
              </p:nvSpPr>
              <p:spPr>
                <a:xfrm flipV="1">
                  <a:off x="558532" y="64373"/>
                  <a:ext cx="62863" cy="88651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lang="hu-HU" sz="2109" kern="0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8" name="Shape 52"/>
                <p:cNvSpPr/>
                <p:nvPr/>
              </p:nvSpPr>
              <p:spPr>
                <a:xfrm flipH="1">
                  <a:off x="0" y="482037"/>
                  <a:ext cx="105792" cy="24941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lang="hu-HU" sz="2109" kern="0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9" name="Shape 53"/>
                <p:cNvSpPr/>
                <p:nvPr/>
              </p:nvSpPr>
              <p:spPr>
                <a:xfrm flipH="1" flipV="1">
                  <a:off x="11789" y="267643"/>
                  <a:ext cx="102488" cy="36195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lang="hu-HU" sz="2109" kern="0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0" name="Shape 54"/>
                <p:cNvSpPr/>
                <p:nvPr/>
              </p:nvSpPr>
              <p:spPr>
                <a:xfrm flipH="1" flipV="1">
                  <a:off x="130367" y="64373"/>
                  <a:ext cx="62862" cy="88651"/>
                </a:xfrm>
                <a:prstGeom prst="lin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lang="hu-HU" sz="2109" kern="0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20" name="Group 59"/>
              <p:cNvGrpSpPr/>
              <p:nvPr/>
            </p:nvGrpSpPr>
            <p:grpSpPr>
              <a:xfrm>
                <a:off x="28834" y="307221"/>
                <a:ext cx="906146" cy="1204278"/>
                <a:chOff x="0" y="0"/>
                <a:chExt cx="906144" cy="1204277"/>
              </a:xfrm>
            </p:grpSpPr>
            <p:sp>
              <p:nvSpPr>
                <p:cNvPr id="21" name="Shape 56"/>
                <p:cNvSpPr/>
                <p:nvPr/>
              </p:nvSpPr>
              <p:spPr>
                <a:xfrm>
                  <a:off x="285600" y="1021572"/>
                  <a:ext cx="617361" cy="182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C66A"/>
                </a:solidFill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0092" tIns="20092" rIns="20092" bIns="20092" numCol="1" anchor="ctr">
                  <a:noAutofit/>
                </a:bodyPr>
                <a:lstStyle/>
                <a:p>
                  <a:pPr algn="ctr" defTabSz="241082" hangingPunct="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lang="hu-HU" sz="1582" kern="0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2" name="Shape 57"/>
                <p:cNvSpPr/>
                <p:nvPr/>
              </p:nvSpPr>
              <p:spPr>
                <a:xfrm>
                  <a:off x="0" y="0"/>
                  <a:ext cx="906145" cy="101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2" h="21600" extrusionOk="0">
                      <a:moveTo>
                        <a:pt x="19596" y="8083"/>
                      </a:moveTo>
                      <a:cubicBezTo>
                        <a:pt x="18638" y="8083"/>
                        <a:pt x="17854" y="8744"/>
                        <a:pt x="17777" y="9585"/>
                      </a:cubicBezTo>
                      <a:cubicBezTo>
                        <a:pt x="17682" y="8760"/>
                        <a:pt x="16905" y="8116"/>
                        <a:pt x="15960" y="8116"/>
                      </a:cubicBezTo>
                      <a:cubicBezTo>
                        <a:pt x="14951" y="8116"/>
                        <a:pt x="14133" y="8850"/>
                        <a:pt x="14133" y="9754"/>
                      </a:cubicBezTo>
                      <a:cubicBezTo>
                        <a:pt x="14133" y="8850"/>
                        <a:pt x="13316" y="8116"/>
                        <a:pt x="12307" y="8116"/>
                      </a:cubicBezTo>
                      <a:cubicBezTo>
                        <a:pt x="11298" y="8116"/>
                        <a:pt x="10480" y="8850"/>
                        <a:pt x="10480" y="9754"/>
                      </a:cubicBezTo>
                      <a:lnTo>
                        <a:pt x="10480" y="1638"/>
                      </a:lnTo>
                      <a:cubicBezTo>
                        <a:pt x="10480" y="733"/>
                        <a:pt x="9663" y="0"/>
                        <a:pt x="8654" y="0"/>
                      </a:cubicBezTo>
                      <a:cubicBezTo>
                        <a:pt x="7645" y="0"/>
                        <a:pt x="6827" y="733"/>
                        <a:pt x="6827" y="1638"/>
                      </a:cubicBezTo>
                      <a:lnTo>
                        <a:pt x="6827" y="14458"/>
                      </a:lnTo>
                      <a:lnTo>
                        <a:pt x="3118" y="11132"/>
                      </a:lnTo>
                      <a:cubicBezTo>
                        <a:pt x="2405" y="10492"/>
                        <a:pt x="1248" y="10492"/>
                        <a:pt x="535" y="11132"/>
                      </a:cubicBezTo>
                      <a:cubicBezTo>
                        <a:pt x="-178" y="11772"/>
                        <a:pt x="-178" y="12809"/>
                        <a:pt x="535" y="13449"/>
                      </a:cubicBezTo>
                      <a:lnTo>
                        <a:pt x="7362" y="19571"/>
                      </a:lnTo>
                      <a:cubicBezTo>
                        <a:pt x="7363" y="19572"/>
                        <a:pt x="7363" y="19572"/>
                        <a:pt x="7364" y="19572"/>
                      </a:cubicBezTo>
                      <a:cubicBezTo>
                        <a:pt x="7884" y="20038"/>
                        <a:pt x="8403" y="20018"/>
                        <a:pt x="8403" y="20018"/>
                      </a:cubicBezTo>
                      <a:lnTo>
                        <a:pt x="8403" y="21600"/>
                      </a:lnTo>
                      <a:lnTo>
                        <a:pt x="19829" y="21600"/>
                      </a:lnTo>
                      <a:lnTo>
                        <a:pt x="19829" y="20003"/>
                      </a:lnTo>
                      <a:cubicBezTo>
                        <a:pt x="20727" y="19900"/>
                        <a:pt x="21422" y="19213"/>
                        <a:pt x="21422" y="18380"/>
                      </a:cubicBezTo>
                      <a:lnTo>
                        <a:pt x="21422" y="9721"/>
                      </a:lnTo>
                      <a:cubicBezTo>
                        <a:pt x="21422" y="8816"/>
                        <a:pt x="20604" y="8083"/>
                        <a:pt x="19596" y="8083"/>
                      </a:cubicBezTo>
                      <a:close/>
                    </a:path>
                  </a:pathLst>
                </a:custGeom>
                <a:solidFill>
                  <a:srgbClr val="F7F7F5"/>
                </a:solidFill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0092" tIns="20092" rIns="20092" bIns="20092" numCol="1" anchor="ctr">
                  <a:noAutofit/>
                </a:bodyPr>
                <a:lstStyle/>
                <a:p>
                  <a:pPr algn="ctr" defTabSz="241082" hangingPunct="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lang="hu-HU" sz="1582" kern="0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3" name="Shape 58"/>
                <p:cNvSpPr/>
                <p:nvPr/>
              </p:nvSpPr>
              <p:spPr>
                <a:xfrm>
                  <a:off x="768925" y="1087479"/>
                  <a:ext cx="46503" cy="46493"/>
                </a:xfrm>
                <a:prstGeom prst="ellipse">
                  <a:avLst/>
                </a:prstGeom>
                <a:noFill/>
                <a:ln w="25400" cap="flat">
                  <a:solidFill>
                    <a:srgbClr val="404040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49" hangingPunct="0">
                    <a:defRPr sz="4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 lang="hu-HU" sz="2109" kern="0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</p:grpSp>
      </p:grpSp>
      <p:graphicFrame>
        <p:nvGraphicFramePr>
          <p:cNvPr id="31" name="Chart 75"/>
          <p:cNvGraphicFramePr/>
          <p:nvPr>
            <p:extLst>
              <p:ext uri="{D42A27DB-BD31-4B8C-83A1-F6EECF244321}">
                <p14:modId xmlns:p14="http://schemas.microsoft.com/office/powerpoint/2010/main" val="3592388725"/>
              </p:ext>
            </p:extLst>
          </p:nvPr>
        </p:nvGraphicFramePr>
        <p:xfrm>
          <a:off x="8307537" y="1408235"/>
          <a:ext cx="729731" cy="83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3" name="Group 84"/>
          <p:cNvGrpSpPr/>
          <p:nvPr/>
        </p:nvGrpSpPr>
        <p:grpSpPr>
          <a:xfrm>
            <a:off x="5023471" y="411510"/>
            <a:ext cx="582038" cy="1240339"/>
            <a:chOff x="0" y="72084"/>
            <a:chExt cx="1103715" cy="2352045"/>
          </a:xfrm>
        </p:grpSpPr>
        <p:sp>
          <p:nvSpPr>
            <p:cNvPr id="37" name="Shape 80"/>
            <p:cNvSpPr/>
            <p:nvPr/>
          </p:nvSpPr>
          <p:spPr>
            <a:xfrm>
              <a:off x="0" y="72084"/>
              <a:ext cx="1103715" cy="235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6" y="0"/>
                  </a:moveTo>
                  <a:lnTo>
                    <a:pt x="3725" y="0"/>
                  </a:lnTo>
                  <a:cubicBezTo>
                    <a:pt x="1668" y="0"/>
                    <a:pt x="0" y="780"/>
                    <a:pt x="0" y="1742"/>
                  </a:cubicBezTo>
                  <a:lnTo>
                    <a:pt x="0" y="19858"/>
                  </a:lnTo>
                  <a:cubicBezTo>
                    <a:pt x="0" y="20820"/>
                    <a:pt x="1668" y="21600"/>
                    <a:pt x="3725" y="21600"/>
                  </a:cubicBezTo>
                  <a:lnTo>
                    <a:pt x="17876" y="21600"/>
                  </a:lnTo>
                  <a:cubicBezTo>
                    <a:pt x="19932" y="21600"/>
                    <a:pt x="21600" y="20820"/>
                    <a:pt x="21600" y="19858"/>
                  </a:cubicBezTo>
                  <a:lnTo>
                    <a:pt x="21600" y="1742"/>
                  </a:lnTo>
                  <a:cubicBezTo>
                    <a:pt x="21600" y="780"/>
                    <a:pt x="19932" y="0"/>
                    <a:pt x="17876" y="0"/>
                  </a:cubicBezTo>
                  <a:cubicBezTo>
                    <a:pt x="17876" y="0"/>
                    <a:pt x="17876" y="0"/>
                    <a:pt x="17876" y="0"/>
                  </a:cubicBezTo>
                  <a:close/>
                </a:path>
              </a:pathLst>
            </a:custGeom>
            <a:solidFill>
              <a:srgbClr val="7BCCF4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8" name="Shape 81"/>
            <p:cNvSpPr/>
            <p:nvPr/>
          </p:nvSpPr>
          <p:spPr>
            <a:xfrm>
              <a:off x="467102" y="2112222"/>
              <a:ext cx="169511" cy="169512"/>
            </a:xfrm>
            <a:prstGeom prst="ellipse">
              <a:avLst/>
            </a:prstGeom>
            <a:solidFill>
              <a:srgbClr val="FFC66A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" name="Shape 82"/>
            <p:cNvSpPr/>
            <p:nvPr/>
          </p:nvSpPr>
          <p:spPr>
            <a:xfrm>
              <a:off x="405747" y="133116"/>
              <a:ext cx="292221" cy="54887"/>
            </a:xfrm>
            <a:prstGeom prst="roundRect">
              <a:avLst>
                <a:gd name="adj" fmla="val 50000"/>
              </a:avLst>
            </a:prstGeom>
            <a:solidFill>
              <a:srgbClr val="FFC66A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0" name="Shape 83"/>
            <p:cNvSpPr/>
            <p:nvPr/>
          </p:nvSpPr>
          <p:spPr>
            <a:xfrm>
              <a:off x="104836" y="316350"/>
              <a:ext cx="894042" cy="1719345"/>
            </a:xfrm>
            <a:prstGeom prst="rect">
              <a:avLst/>
            </a:prstGeom>
            <a:solidFill>
              <a:srgbClr val="F7F7F5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4" name="Group 92"/>
          <p:cNvGrpSpPr/>
          <p:nvPr/>
        </p:nvGrpSpPr>
        <p:grpSpPr>
          <a:xfrm>
            <a:off x="5225690" y="861633"/>
            <a:ext cx="1191841" cy="3881432"/>
            <a:chOff x="127167" y="27464"/>
            <a:chExt cx="2260084" cy="7360326"/>
          </a:xfrm>
        </p:grpSpPr>
        <p:sp>
          <p:nvSpPr>
            <p:cNvPr id="35" name="Shape 85"/>
            <p:cNvSpPr/>
            <p:nvPr/>
          </p:nvSpPr>
          <p:spPr>
            <a:xfrm>
              <a:off x="1727943" y="6728482"/>
              <a:ext cx="659308" cy="659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lnTo>
                    <a:pt x="2700" y="10800"/>
                  </a:lnTo>
                  <a:cubicBezTo>
                    <a:pt x="2700" y="6326"/>
                    <a:pt x="6326" y="2700"/>
                    <a:pt x="10800" y="2700"/>
                  </a:cubicBezTo>
                  <a:cubicBezTo>
                    <a:pt x="13037" y="2700"/>
                    <a:pt x="15063" y="3616"/>
                    <a:pt x="16527" y="5084"/>
                  </a:cubicBezTo>
                  <a:lnTo>
                    <a:pt x="14850" y="6750"/>
                  </a:lnTo>
                  <a:lnTo>
                    <a:pt x="20250" y="6750"/>
                  </a:lnTo>
                  <a:lnTo>
                    <a:pt x="20250" y="1350"/>
                  </a:lnTo>
                  <a:lnTo>
                    <a:pt x="18436" y="3175"/>
                  </a:lnTo>
                  <a:cubicBezTo>
                    <a:pt x="16482" y="1220"/>
                    <a:pt x="13782" y="0"/>
                    <a:pt x="10800" y="0"/>
                  </a:cubicBezTo>
                  <a:close/>
                  <a:moveTo>
                    <a:pt x="18900" y="10800"/>
                  </a:moveTo>
                  <a:cubicBezTo>
                    <a:pt x="18900" y="15274"/>
                    <a:pt x="15274" y="18900"/>
                    <a:pt x="10800" y="18900"/>
                  </a:cubicBezTo>
                  <a:cubicBezTo>
                    <a:pt x="8735" y="18900"/>
                    <a:pt x="6861" y="18128"/>
                    <a:pt x="5432" y="16854"/>
                  </a:cubicBezTo>
                  <a:lnTo>
                    <a:pt x="7425" y="14850"/>
                  </a:lnTo>
                  <a:lnTo>
                    <a:pt x="2025" y="14850"/>
                  </a:lnTo>
                  <a:lnTo>
                    <a:pt x="2025" y="20250"/>
                  </a:lnTo>
                  <a:lnTo>
                    <a:pt x="3523" y="18763"/>
                  </a:lnTo>
                  <a:cubicBezTo>
                    <a:pt x="5444" y="20523"/>
                    <a:pt x="7989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10800"/>
                    <a:pt x="18900" y="10800"/>
                    <a:pt x="18900" y="10800"/>
                  </a:cubicBezTo>
                  <a:close/>
                </a:path>
              </a:pathLst>
            </a:custGeom>
            <a:solidFill>
              <a:srgbClr val="FE5854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6" name="Shape 86"/>
            <p:cNvSpPr/>
            <p:nvPr/>
          </p:nvSpPr>
          <p:spPr>
            <a:xfrm>
              <a:off x="127167" y="27464"/>
              <a:ext cx="392649" cy="39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21558" y="21600"/>
                  </a:moveTo>
                  <a:lnTo>
                    <a:pt x="5" y="21600"/>
                  </a:lnTo>
                  <a:lnTo>
                    <a:pt x="1" y="21154"/>
                  </a:lnTo>
                  <a:cubicBezTo>
                    <a:pt x="-1" y="21044"/>
                    <a:pt x="-19" y="18441"/>
                    <a:pt x="586" y="17146"/>
                  </a:cubicBezTo>
                  <a:cubicBezTo>
                    <a:pt x="1229" y="15771"/>
                    <a:pt x="3437" y="15262"/>
                    <a:pt x="5212" y="14854"/>
                  </a:cubicBezTo>
                  <a:cubicBezTo>
                    <a:pt x="5409" y="14808"/>
                    <a:pt x="5600" y="14764"/>
                    <a:pt x="5782" y="14720"/>
                  </a:cubicBezTo>
                  <a:cubicBezTo>
                    <a:pt x="8005" y="14187"/>
                    <a:pt x="8350" y="13282"/>
                    <a:pt x="8320" y="12503"/>
                  </a:cubicBezTo>
                  <a:cubicBezTo>
                    <a:pt x="6640" y="11184"/>
                    <a:pt x="5438" y="8562"/>
                    <a:pt x="5438" y="6169"/>
                  </a:cubicBezTo>
                  <a:cubicBezTo>
                    <a:pt x="5438" y="2134"/>
                    <a:pt x="7285" y="0"/>
                    <a:pt x="10781" y="0"/>
                  </a:cubicBezTo>
                  <a:cubicBezTo>
                    <a:pt x="14277" y="0"/>
                    <a:pt x="16124" y="2134"/>
                    <a:pt x="16124" y="6169"/>
                  </a:cubicBezTo>
                  <a:cubicBezTo>
                    <a:pt x="16124" y="8601"/>
                    <a:pt x="14948" y="11170"/>
                    <a:pt x="13242" y="12503"/>
                  </a:cubicBezTo>
                  <a:cubicBezTo>
                    <a:pt x="13212" y="13282"/>
                    <a:pt x="13558" y="14188"/>
                    <a:pt x="15780" y="14720"/>
                  </a:cubicBezTo>
                  <a:cubicBezTo>
                    <a:pt x="15962" y="14764"/>
                    <a:pt x="16153" y="14808"/>
                    <a:pt x="16350" y="14854"/>
                  </a:cubicBezTo>
                  <a:cubicBezTo>
                    <a:pt x="18125" y="15262"/>
                    <a:pt x="20333" y="15771"/>
                    <a:pt x="20976" y="17146"/>
                  </a:cubicBezTo>
                  <a:cubicBezTo>
                    <a:pt x="21581" y="18441"/>
                    <a:pt x="21563" y="21044"/>
                    <a:pt x="21562" y="21154"/>
                  </a:cubicBezTo>
                  <a:cubicBezTo>
                    <a:pt x="21562" y="21154"/>
                    <a:pt x="21558" y="21600"/>
                    <a:pt x="21558" y="21600"/>
                  </a:cubicBezTo>
                  <a:close/>
                </a:path>
              </a:pathLst>
            </a:custGeom>
            <a:solidFill>
              <a:srgbClr val="FFC66A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1" name="Shape 94"/>
          <p:cNvSpPr/>
          <p:nvPr/>
        </p:nvSpPr>
        <p:spPr>
          <a:xfrm rot="10800000">
            <a:off x="2987825" y="3344836"/>
            <a:ext cx="1151915" cy="1230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77" y="21600"/>
                </a:moveTo>
                <a:lnTo>
                  <a:pt x="5824" y="21600"/>
                </a:lnTo>
                <a:cubicBezTo>
                  <a:pt x="4216" y="21600"/>
                  <a:pt x="2760" y="20990"/>
                  <a:pt x="1706" y="20003"/>
                </a:cubicBezTo>
                <a:cubicBezTo>
                  <a:pt x="652" y="19017"/>
                  <a:pt x="0" y="17654"/>
                  <a:pt x="0" y="16149"/>
                </a:cubicBezTo>
                <a:lnTo>
                  <a:pt x="0" y="5451"/>
                </a:lnTo>
                <a:cubicBezTo>
                  <a:pt x="0" y="3946"/>
                  <a:pt x="652" y="2583"/>
                  <a:pt x="1706" y="1596"/>
                </a:cubicBezTo>
                <a:cubicBezTo>
                  <a:pt x="2760" y="610"/>
                  <a:pt x="4216" y="0"/>
                  <a:pt x="5824" y="0"/>
                </a:cubicBezTo>
                <a:lnTo>
                  <a:pt x="21600" y="0"/>
                </a:lnTo>
              </a:path>
            </a:pathLst>
          </a:custGeom>
          <a:noFill/>
          <a:ln w="50800" cap="flat">
            <a:solidFill>
              <a:srgbClr val="404040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49" hangingPunct="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endParaRPr lang="hu-HU" sz="2215" kern="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95"/>
          <p:cNvSpPr/>
          <p:nvPr/>
        </p:nvSpPr>
        <p:spPr>
          <a:xfrm rot="10800000" flipH="1">
            <a:off x="2483769" y="2112539"/>
            <a:ext cx="1218888" cy="1230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504" y="21600"/>
                </a:lnTo>
                <a:cubicBezTo>
                  <a:pt x="3984" y="21600"/>
                  <a:pt x="2608" y="20990"/>
                  <a:pt x="1612" y="20003"/>
                </a:cubicBezTo>
                <a:cubicBezTo>
                  <a:pt x="616" y="19017"/>
                  <a:pt x="0" y="17654"/>
                  <a:pt x="0" y="16149"/>
                </a:cubicBezTo>
                <a:lnTo>
                  <a:pt x="0" y="5451"/>
                </a:lnTo>
                <a:cubicBezTo>
                  <a:pt x="0" y="3946"/>
                  <a:pt x="616" y="2583"/>
                  <a:pt x="1612" y="1596"/>
                </a:cubicBezTo>
                <a:cubicBezTo>
                  <a:pt x="2608" y="610"/>
                  <a:pt x="3984" y="0"/>
                  <a:pt x="5504" y="0"/>
                </a:cubicBezTo>
                <a:lnTo>
                  <a:pt x="13292" y="0"/>
                </a:lnTo>
              </a:path>
            </a:pathLst>
          </a:custGeom>
          <a:noFill/>
          <a:ln w="50800" cap="flat">
            <a:solidFill>
              <a:srgbClr val="404040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49" hangingPunct="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endParaRPr lang="hu-HU" sz="2215" kern="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96"/>
          <p:cNvSpPr/>
          <p:nvPr/>
        </p:nvSpPr>
        <p:spPr>
          <a:xfrm rot="10800000">
            <a:off x="2593106" y="882474"/>
            <a:ext cx="2022560" cy="1230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3317" y="21600"/>
                </a:lnTo>
                <a:cubicBezTo>
                  <a:pt x="2401" y="21600"/>
                  <a:pt x="1572" y="20990"/>
                  <a:pt x="972" y="20003"/>
                </a:cubicBezTo>
                <a:cubicBezTo>
                  <a:pt x="371" y="19017"/>
                  <a:pt x="0" y="17654"/>
                  <a:pt x="0" y="16149"/>
                </a:cubicBezTo>
                <a:lnTo>
                  <a:pt x="0" y="5451"/>
                </a:lnTo>
                <a:cubicBezTo>
                  <a:pt x="0" y="3946"/>
                  <a:pt x="371" y="2583"/>
                  <a:pt x="972" y="1596"/>
                </a:cubicBezTo>
                <a:cubicBezTo>
                  <a:pt x="1572" y="610"/>
                  <a:pt x="2401" y="0"/>
                  <a:pt x="3317" y="0"/>
                </a:cubicBezTo>
                <a:lnTo>
                  <a:pt x="8726" y="0"/>
                </a:lnTo>
              </a:path>
            </a:pathLst>
          </a:custGeom>
          <a:noFill/>
          <a:ln w="50800" cap="flat">
            <a:solidFill>
              <a:srgbClr val="404040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49" hangingPunct="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endParaRPr lang="hu-HU" sz="2215" kern="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4" name="Group 103"/>
          <p:cNvGrpSpPr/>
          <p:nvPr/>
        </p:nvGrpSpPr>
        <p:grpSpPr>
          <a:xfrm>
            <a:off x="1691680" y="656109"/>
            <a:ext cx="448666" cy="448668"/>
            <a:chOff x="-748403" y="0"/>
            <a:chExt cx="850802" cy="850806"/>
          </a:xfrm>
        </p:grpSpPr>
        <p:sp>
          <p:nvSpPr>
            <p:cNvPr id="45" name="Shape 101"/>
            <p:cNvSpPr/>
            <p:nvPr/>
          </p:nvSpPr>
          <p:spPr>
            <a:xfrm>
              <a:off x="-748403" y="0"/>
              <a:ext cx="850802" cy="85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010" extrusionOk="0">
                  <a:moveTo>
                    <a:pt x="8505" y="14455"/>
                  </a:moveTo>
                  <a:cubicBezTo>
                    <a:pt x="5074" y="14455"/>
                    <a:pt x="2293" y="11709"/>
                    <a:pt x="2293" y="8322"/>
                  </a:cubicBezTo>
                  <a:cubicBezTo>
                    <a:pt x="2293" y="4936"/>
                    <a:pt x="5074" y="2190"/>
                    <a:pt x="8505" y="2190"/>
                  </a:cubicBezTo>
                  <a:cubicBezTo>
                    <a:pt x="11936" y="2190"/>
                    <a:pt x="14717" y="4936"/>
                    <a:pt x="14717" y="8322"/>
                  </a:cubicBezTo>
                  <a:cubicBezTo>
                    <a:pt x="14717" y="11709"/>
                    <a:pt x="11936" y="14455"/>
                    <a:pt x="8505" y="14455"/>
                  </a:cubicBezTo>
                  <a:close/>
                  <a:moveTo>
                    <a:pt x="21039" y="18205"/>
                  </a:moveTo>
                  <a:cubicBezTo>
                    <a:pt x="20257" y="17063"/>
                    <a:pt x="16909" y="14118"/>
                    <a:pt x="15508" y="12904"/>
                  </a:cubicBezTo>
                  <a:cubicBezTo>
                    <a:pt x="16378" y="11592"/>
                    <a:pt x="16888" y="10026"/>
                    <a:pt x="16888" y="8341"/>
                  </a:cubicBezTo>
                  <a:cubicBezTo>
                    <a:pt x="16888" y="3734"/>
                    <a:pt x="13108" y="0"/>
                    <a:pt x="8445" y="0"/>
                  </a:cubicBezTo>
                  <a:cubicBezTo>
                    <a:pt x="3781" y="0"/>
                    <a:pt x="0" y="3734"/>
                    <a:pt x="0" y="8341"/>
                  </a:cubicBezTo>
                  <a:cubicBezTo>
                    <a:pt x="0" y="12948"/>
                    <a:pt x="3781" y="16682"/>
                    <a:pt x="8445" y="16682"/>
                  </a:cubicBezTo>
                  <a:cubicBezTo>
                    <a:pt x="10043" y="16682"/>
                    <a:pt x="11532" y="16235"/>
                    <a:pt x="12806" y="15473"/>
                  </a:cubicBezTo>
                  <a:lnTo>
                    <a:pt x="18413" y="20577"/>
                  </a:lnTo>
                  <a:cubicBezTo>
                    <a:pt x="18413" y="20577"/>
                    <a:pt x="19615" y="21600"/>
                    <a:pt x="20818" y="20500"/>
                  </a:cubicBezTo>
                  <a:cubicBezTo>
                    <a:pt x="21600" y="19785"/>
                    <a:pt x="21426" y="18770"/>
                    <a:pt x="21039" y="18205"/>
                  </a:cubicBezTo>
                  <a:close/>
                </a:path>
              </a:pathLst>
            </a:custGeom>
            <a:solidFill>
              <a:srgbClr val="FFC66A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" name="Shape 102"/>
            <p:cNvSpPr/>
            <p:nvPr/>
          </p:nvSpPr>
          <p:spPr>
            <a:xfrm>
              <a:off x="-555088" y="186203"/>
              <a:ext cx="301751" cy="30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1" y="18799"/>
                  </a:moveTo>
                  <a:cubicBezTo>
                    <a:pt x="11567" y="18200"/>
                    <a:pt x="9787" y="17232"/>
                    <a:pt x="9389" y="16342"/>
                  </a:cubicBezTo>
                  <a:cubicBezTo>
                    <a:pt x="8990" y="15451"/>
                    <a:pt x="9327" y="14161"/>
                    <a:pt x="9818" y="13869"/>
                  </a:cubicBezTo>
                  <a:cubicBezTo>
                    <a:pt x="10309" y="13577"/>
                    <a:pt x="9834" y="13408"/>
                    <a:pt x="9557" y="13285"/>
                  </a:cubicBezTo>
                  <a:cubicBezTo>
                    <a:pt x="9281" y="13162"/>
                    <a:pt x="6842" y="11734"/>
                    <a:pt x="6551" y="11135"/>
                  </a:cubicBezTo>
                  <a:cubicBezTo>
                    <a:pt x="6259" y="10536"/>
                    <a:pt x="4648" y="11504"/>
                    <a:pt x="4311" y="10275"/>
                  </a:cubicBezTo>
                  <a:cubicBezTo>
                    <a:pt x="3973" y="9046"/>
                    <a:pt x="4341" y="8724"/>
                    <a:pt x="4265" y="8386"/>
                  </a:cubicBezTo>
                  <a:cubicBezTo>
                    <a:pt x="4188" y="8048"/>
                    <a:pt x="3452" y="7603"/>
                    <a:pt x="3452" y="6466"/>
                  </a:cubicBezTo>
                  <a:cubicBezTo>
                    <a:pt x="3452" y="5329"/>
                    <a:pt x="3912" y="4654"/>
                    <a:pt x="4265" y="4316"/>
                  </a:cubicBezTo>
                  <a:cubicBezTo>
                    <a:pt x="4618" y="3978"/>
                    <a:pt x="5032" y="2718"/>
                    <a:pt x="5139" y="2212"/>
                  </a:cubicBezTo>
                  <a:cubicBezTo>
                    <a:pt x="5175" y="2042"/>
                    <a:pt x="5118" y="1852"/>
                    <a:pt x="5031" y="1674"/>
                  </a:cubicBezTo>
                  <a:cubicBezTo>
                    <a:pt x="2008" y="3590"/>
                    <a:pt x="0" y="6966"/>
                    <a:pt x="0" y="10812"/>
                  </a:cubicBezTo>
                  <a:cubicBezTo>
                    <a:pt x="0" y="16453"/>
                    <a:pt x="4315" y="21082"/>
                    <a:pt x="9819" y="21578"/>
                  </a:cubicBezTo>
                  <a:cubicBezTo>
                    <a:pt x="10335" y="20876"/>
                    <a:pt x="11486" y="19264"/>
                    <a:pt x="11521" y="18799"/>
                  </a:cubicBezTo>
                  <a:close/>
                  <a:moveTo>
                    <a:pt x="21600" y="10812"/>
                  </a:moveTo>
                  <a:cubicBezTo>
                    <a:pt x="21600" y="16548"/>
                    <a:pt x="17138" y="21238"/>
                    <a:pt x="11500" y="21600"/>
                  </a:cubicBezTo>
                  <a:cubicBezTo>
                    <a:pt x="13833" y="20555"/>
                    <a:pt x="18624" y="14898"/>
                    <a:pt x="18624" y="14898"/>
                  </a:cubicBezTo>
                  <a:cubicBezTo>
                    <a:pt x="17964" y="14053"/>
                    <a:pt x="17504" y="14284"/>
                    <a:pt x="17166" y="14268"/>
                  </a:cubicBezTo>
                  <a:cubicBezTo>
                    <a:pt x="16829" y="14253"/>
                    <a:pt x="16246" y="13853"/>
                    <a:pt x="15740" y="13285"/>
                  </a:cubicBezTo>
                  <a:cubicBezTo>
                    <a:pt x="15234" y="12717"/>
                    <a:pt x="13331" y="12272"/>
                    <a:pt x="13331" y="12272"/>
                  </a:cubicBezTo>
                  <a:cubicBezTo>
                    <a:pt x="13331" y="12272"/>
                    <a:pt x="10294" y="12256"/>
                    <a:pt x="10079" y="12272"/>
                  </a:cubicBezTo>
                  <a:cubicBezTo>
                    <a:pt x="9864" y="12287"/>
                    <a:pt x="9312" y="11980"/>
                    <a:pt x="9112" y="11842"/>
                  </a:cubicBezTo>
                  <a:cubicBezTo>
                    <a:pt x="8913" y="11703"/>
                    <a:pt x="8668" y="11304"/>
                    <a:pt x="8361" y="10229"/>
                  </a:cubicBezTo>
                  <a:cubicBezTo>
                    <a:pt x="8054" y="9154"/>
                    <a:pt x="7410" y="9737"/>
                    <a:pt x="7134" y="9722"/>
                  </a:cubicBezTo>
                  <a:cubicBezTo>
                    <a:pt x="6857" y="9707"/>
                    <a:pt x="7226" y="10812"/>
                    <a:pt x="6305" y="9722"/>
                  </a:cubicBezTo>
                  <a:cubicBezTo>
                    <a:pt x="5385" y="8632"/>
                    <a:pt x="7471" y="7925"/>
                    <a:pt x="7901" y="7818"/>
                  </a:cubicBezTo>
                  <a:cubicBezTo>
                    <a:pt x="8330" y="7710"/>
                    <a:pt x="8790" y="8785"/>
                    <a:pt x="9573" y="8908"/>
                  </a:cubicBezTo>
                  <a:cubicBezTo>
                    <a:pt x="10355" y="9031"/>
                    <a:pt x="9542" y="7956"/>
                    <a:pt x="9695" y="7449"/>
                  </a:cubicBezTo>
                  <a:cubicBezTo>
                    <a:pt x="9849" y="6942"/>
                    <a:pt x="10603" y="5621"/>
                    <a:pt x="11276" y="5253"/>
                  </a:cubicBezTo>
                  <a:cubicBezTo>
                    <a:pt x="11948" y="4884"/>
                    <a:pt x="12472" y="3548"/>
                    <a:pt x="12580" y="3010"/>
                  </a:cubicBezTo>
                  <a:cubicBezTo>
                    <a:pt x="12687" y="2473"/>
                    <a:pt x="10603" y="1828"/>
                    <a:pt x="10340" y="2043"/>
                  </a:cubicBezTo>
                  <a:cubicBezTo>
                    <a:pt x="10076" y="2258"/>
                    <a:pt x="10094" y="2765"/>
                    <a:pt x="10018" y="2519"/>
                  </a:cubicBezTo>
                  <a:cubicBezTo>
                    <a:pt x="9941" y="2273"/>
                    <a:pt x="10002" y="1920"/>
                    <a:pt x="9772" y="1889"/>
                  </a:cubicBezTo>
                  <a:cubicBezTo>
                    <a:pt x="9542" y="1858"/>
                    <a:pt x="9297" y="1828"/>
                    <a:pt x="8898" y="1720"/>
                  </a:cubicBezTo>
                  <a:cubicBezTo>
                    <a:pt x="8632" y="1649"/>
                    <a:pt x="7918" y="971"/>
                    <a:pt x="7470" y="526"/>
                  </a:cubicBezTo>
                  <a:cubicBezTo>
                    <a:pt x="8519" y="186"/>
                    <a:pt x="9637" y="0"/>
                    <a:pt x="10800" y="0"/>
                  </a:cubicBezTo>
                  <a:cubicBezTo>
                    <a:pt x="16765" y="0"/>
                    <a:pt x="21600" y="4841"/>
                    <a:pt x="21600" y="10812"/>
                  </a:cubicBezTo>
                  <a:close/>
                </a:path>
              </a:pathLst>
            </a:custGeom>
            <a:solidFill>
              <a:srgbClr val="7BCAF3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7" name="Shape 104"/>
          <p:cNvSpPr/>
          <p:nvPr/>
        </p:nvSpPr>
        <p:spPr>
          <a:xfrm>
            <a:off x="4139952" y="2892685"/>
            <a:ext cx="313368" cy="31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21558" y="21600"/>
                </a:moveTo>
                <a:lnTo>
                  <a:pt x="5" y="21600"/>
                </a:lnTo>
                <a:lnTo>
                  <a:pt x="1" y="21154"/>
                </a:lnTo>
                <a:cubicBezTo>
                  <a:pt x="-1" y="21044"/>
                  <a:pt x="-19" y="18441"/>
                  <a:pt x="586" y="17146"/>
                </a:cubicBezTo>
                <a:cubicBezTo>
                  <a:pt x="1229" y="15771"/>
                  <a:pt x="3437" y="15262"/>
                  <a:pt x="5212" y="14854"/>
                </a:cubicBezTo>
                <a:cubicBezTo>
                  <a:pt x="5409" y="14808"/>
                  <a:pt x="5600" y="14764"/>
                  <a:pt x="5782" y="14720"/>
                </a:cubicBezTo>
                <a:cubicBezTo>
                  <a:pt x="8005" y="14187"/>
                  <a:pt x="8350" y="13282"/>
                  <a:pt x="8320" y="12503"/>
                </a:cubicBezTo>
                <a:cubicBezTo>
                  <a:pt x="6640" y="11184"/>
                  <a:pt x="5438" y="8562"/>
                  <a:pt x="5438" y="6169"/>
                </a:cubicBezTo>
                <a:cubicBezTo>
                  <a:pt x="5438" y="2134"/>
                  <a:pt x="7285" y="0"/>
                  <a:pt x="10781" y="0"/>
                </a:cubicBezTo>
                <a:cubicBezTo>
                  <a:pt x="14277" y="0"/>
                  <a:pt x="16124" y="2134"/>
                  <a:pt x="16124" y="6169"/>
                </a:cubicBezTo>
                <a:cubicBezTo>
                  <a:pt x="16124" y="8601"/>
                  <a:pt x="14948" y="11170"/>
                  <a:pt x="13242" y="12503"/>
                </a:cubicBezTo>
                <a:cubicBezTo>
                  <a:pt x="13212" y="13282"/>
                  <a:pt x="13558" y="14188"/>
                  <a:pt x="15780" y="14720"/>
                </a:cubicBezTo>
                <a:cubicBezTo>
                  <a:pt x="15962" y="14764"/>
                  <a:pt x="16153" y="14808"/>
                  <a:pt x="16350" y="14854"/>
                </a:cubicBezTo>
                <a:cubicBezTo>
                  <a:pt x="18125" y="15262"/>
                  <a:pt x="20333" y="15771"/>
                  <a:pt x="20976" y="17146"/>
                </a:cubicBezTo>
                <a:cubicBezTo>
                  <a:pt x="21581" y="18441"/>
                  <a:pt x="21563" y="21044"/>
                  <a:pt x="21562" y="21154"/>
                </a:cubicBezTo>
                <a:cubicBezTo>
                  <a:pt x="21562" y="21154"/>
                  <a:pt x="21558" y="21600"/>
                  <a:pt x="21558" y="21600"/>
                </a:cubicBezTo>
                <a:close/>
              </a:path>
            </a:pathLst>
          </a:custGeom>
          <a:solidFill>
            <a:srgbClr val="FFC66A"/>
          </a:solidFill>
          <a:ln w="25400" cap="flat">
            <a:solidFill>
              <a:srgbClr val="404040"/>
            </a:solidFill>
            <a:prstDash val="solid"/>
            <a:miter lim="400000"/>
          </a:ln>
          <a:effectLst/>
        </p:spPr>
        <p:txBody>
          <a:bodyPr wrap="square" lIns="20092" tIns="20092" rIns="20092" bIns="20092" numCol="1" anchor="ctr">
            <a:noAutofit/>
          </a:bodyPr>
          <a:lstStyle/>
          <a:p>
            <a:pPr algn="ctr" defTabSz="241082" hangingPunct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lang="hu-HU" sz="1582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105"/>
          <p:cNvSpPr/>
          <p:nvPr/>
        </p:nvSpPr>
        <p:spPr>
          <a:xfrm>
            <a:off x="2487295" y="4398001"/>
            <a:ext cx="341782" cy="342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89" h="21600" extrusionOk="0">
                <a:moveTo>
                  <a:pt x="10109" y="20226"/>
                </a:moveTo>
                <a:lnTo>
                  <a:pt x="646" y="11801"/>
                </a:lnTo>
                <a:cubicBezTo>
                  <a:pt x="646" y="11801"/>
                  <a:pt x="-699" y="10637"/>
                  <a:pt x="493" y="9404"/>
                </a:cubicBezTo>
                <a:cubicBezTo>
                  <a:pt x="1401" y="8465"/>
                  <a:pt x="2675" y="9751"/>
                  <a:pt x="2675" y="9751"/>
                </a:cubicBezTo>
                <a:lnTo>
                  <a:pt x="10763" y="14643"/>
                </a:lnTo>
                <a:lnTo>
                  <a:pt x="18161" y="1339"/>
                </a:lnTo>
                <a:cubicBezTo>
                  <a:pt x="18161" y="1339"/>
                  <a:pt x="18877" y="0"/>
                  <a:pt x="19983" y="0"/>
                </a:cubicBezTo>
                <a:cubicBezTo>
                  <a:pt x="20901" y="0"/>
                  <a:pt x="20889" y="2031"/>
                  <a:pt x="20889" y="2031"/>
                </a:cubicBezTo>
                <a:lnTo>
                  <a:pt x="14788" y="18023"/>
                </a:lnTo>
                <a:cubicBezTo>
                  <a:pt x="14788" y="18023"/>
                  <a:pt x="13375" y="21600"/>
                  <a:pt x="12174" y="21600"/>
                </a:cubicBezTo>
                <a:cubicBezTo>
                  <a:pt x="11458" y="21600"/>
                  <a:pt x="10109" y="20226"/>
                  <a:pt x="10109" y="20226"/>
                </a:cubicBezTo>
                <a:close/>
              </a:path>
            </a:pathLst>
          </a:custGeom>
          <a:solidFill>
            <a:srgbClr val="FE5854"/>
          </a:solidFill>
          <a:ln w="25400" cap="flat">
            <a:solidFill>
              <a:srgbClr val="404040"/>
            </a:solidFill>
            <a:prstDash val="solid"/>
            <a:miter lim="400000"/>
          </a:ln>
          <a:effectLst/>
        </p:spPr>
        <p:txBody>
          <a:bodyPr wrap="square" lIns="20092" tIns="20092" rIns="20092" bIns="20092" numCol="1" anchor="ctr">
            <a:noAutofit/>
          </a:bodyPr>
          <a:lstStyle/>
          <a:p>
            <a:pPr algn="ctr" defTabSz="241082" hangingPunct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lang="hu-HU" sz="1582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9" name="Group 114"/>
          <p:cNvGrpSpPr/>
          <p:nvPr/>
        </p:nvGrpSpPr>
        <p:grpSpPr>
          <a:xfrm>
            <a:off x="2123728" y="1140047"/>
            <a:ext cx="862189" cy="736635"/>
            <a:chOff x="-726056" y="0"/>
            <a:chExt cx="1634962" cy="1396877"/>
          </a:xfrm>
        </p:grpSpPr>
        <p:sp>
          <p:nvSpPr>
            <p:cNvPr id="50" name="Shape 110"/>
            <p:cNvSpPr/>
            <p:nvPr/>
          </p:nvSpPr>
          <p:spPr>
            <a:xfrm>
              <a:off x="-726056" y="1101089"/>
              <a:ext cx="1634962" cy="29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20970" y="21600"/>
                  </a:moveTo>
                  <a:lnTo>
                    <a:pt x="570" y="21600"/>
                  </a:lnTo>
                  <a:cubicBezTo>
                    <a:pt x="362" y="21600"/>
                    <a:pt x="170" y="20971"/>
                    <a:pt x="70" y="19959"/>
                  </a:cubicBezTo>
                  <a:cubicBezTo>
                    <a:pt x="-30" y="18948"/>
                    <a:pt x="-23" y="17714"/>
                    <a:pt x="89" y="16742"/>
                  </a:cubicBezTo>
                  <a:lnTo>
                    <a:pt x="1850" y="1459"/>
                  </a:lnTo>
                  <a:cubicBezTo>
                    <a:pt x="1954" y="550"/>
                    <a:pt x="2135" y="0"/>
                    <a:pt x="2330" y="0"/>
                  </a:cubicBezTo>
                  <a:lnTo>
                    <a:pt x="19210" y="0"/>
                  </a:lnTo>
                  <a:cubicBezTo>
                    <a:pt x="19405" y="0"/>
                    <a:pt x="19586" y="550"/>
                    <a:pt x="19690" y="1459"/>
                  </a:cubicBezTo>
                  <a:lnTo>
                    <a:pt x="21451" y="16742"/>
                  </a:lnTo>
                  <a:cubicBezTo>
                    <a:pt x="21563" y="17714"/>
                    <a:pt x="21570" y="18948"/>
                    <a:pt x="21470" y="19959"/>
                  </a:cubicBezTo>
                  <a:cubicBezTo>
                    <a:pt x="21370" y="20971"/>
                    <a:pt x="21178" y="21600"/>
                    <a:pt x="20970" y="21600"/>
                  </a:cubicBezTo>
                  <a:close/>
                </a:path>
              </a:pathLst>
            </a:custGeom>
            <a:solidFill>
              <a:srgbClr val="FE5854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" name="Shape 111"/>
            <p:cNvSpPr/>
            <p:nvPr/>
          </p:nvSpPr>
          <p:spPr>
            <a:xfrm>
              <a:off x="-512513" y="734059"/>
              <a:ext cx="1207875" cy="29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extrusionOk="0">
                  <a:moveTo>
                    <a:pt x="20749" y="21600"/>
                  </a:moveTo>
                  <a:lnTo>
                    <a:pt x="771" y="21600"/>
                  </a:lnTo>
                  <a:cubicBezTo>
                    <a:pt x="490" y="21600"/>
                    <a:pt x="231" y="20971"/>
                    <a:pt x="95" y="19959"/>
                  </a:cubicBezTo>
                  <a:cubicBezTo>
                    <a:pt x="-40" y="18948"/>
                    <a:pt x="-30" y="17714"/>
                    <a:pt x="121" y="16742"/>
                  </a:cubicBezTo>
                  <a:lnTo>
                    <a:pt x="2502" y="1459"/>
                  </a:lnTo>
                  <a:cubicBezTo>
                    <a:pt x="2643" y="550"/>
                    <a:pt x="2888" y="0"/>
                    <a:pt x="3151" y="0"/>
                  </a:cubicBezTo>
                  <a:lnTo>
                    <a:pt x="18369" y="0"/>
                  </a:lnTo>
                  <a:cubicBezTo>
                    <a:pt x="18632" y="0"/>
                    <a:pt x="18877" y="550"/>
                    <a:pt x="19018" y="1459"/>
                  </a:cubicBezTo>
                  <a:lnTo>
                    <a:pt x="21399" y="16742"/>
                  </a:lnTo>
                  <a:cubicBezTo>
                    <a:pt x="21550" y="17714"/>
                    <a:pt x="21560" y="18948"/>
                    <a:pt x="21425" y="19959"/>
                  </a:cubicBezTo>
                  <a:cubicBezTo>
                    <a:pt x="21290" y="20971"/>
                    <a:pt x="21030" y="21600"/>
                    <a:pt x="20749" y="21600"/>
                  </a:cubicBezTo>
                  <a:close/>
                </a:path>
              </a:pathLst>
            </a:custGeom>
            <a:solidFill>
              <a:srgbClr val="FFC66A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" name="Shape 112"/>
            <p:cNvSpPr/>
            <p:nvPr/>
          </p:nvSpPr>
          <p:spPr>
            <a:xfrm>
              <a:off x="-298977" y="367030"/>
              <a:ext cx="780802" cy="29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0286" y="21600"/>
                  </a:moveTo>
                  <a:lnTo>
                    <a:pt x="1190" y="21600"/>
                  </a:lnTo>
                  <a:cubicBezTo>
                    <a:pt x="756" y="21600"/>
                    <a:pt x="356" y="20971"/>
                    <a:pt x="147" y="19959"/>
                  </a:cubicBezTo>
                  <a:cubicBezTo>
                    <a:pt x="-62" y="18948"/>
                    <a:pt x="-46" y="17715"/>
                    <a:pt x="187" y="16742"/>
                  </a:cubicBezTo>
                  <a:lnTo>
                    <a:pt x="3862" y="1459"/>
                  </a:lnTo>
                  <a:cubicBezTo>
                    <a:pt x="4081" y="550"/>
                    <a:pt x="4459" y="0"/>
                    <a:pt x="4865" y="0"/>
                  </a:cubicBezTo>
                  <a:lnTo>
                    <a:pt x="16611" y="0"/>
                  </a:lnTo>
                  <a:cubicBezTo>
                    <a:pt x="17017" y="0"/>
                    <a:pt x="17395" y="550"/>
                    <a:pt x="17614" y="1459"/>
                  </a:cubicBezTo>
                  <a:lnTo>
                    <a:pt x="21289" y="16742"/>
                  </a:lnTo>
                  <a:cubicBezTo>
                    <a:pt x="21522" y="17715"/>
                    <a:pt x="21538" y="18948"/>
                    <a:pt x="21329" y="19959"/>
                  </a:cubicBezTo>
                  <a:cubicBezTo>
                    <a:pt x="21120" y="20971"/>
                    <a:pt x="20720" y="21600"/>
                    <a:pt x="20286" y="21600"/>
                  </a:cubicBezTo>
                  <a:close/>
                </a:path>
              </a:pathLst>
            </a:custGeom>
            <a:solidFill>
              <a:srgbClr val="3BB58B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" name="Shape 113"/>
            <p:cNvSpPr/>
            <p:nvPr/>
          </p:nvSpPr>
          <p:spPr>
            <a:xfrm>
              <a:off x="-85434" y="0"/>
              <a:ext cx="353713" cy="29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extrusionOk="0">
                  <a:moveTo>
                    <a:pt x="18718" y="21600"/>
                  </a:moveTo>
                  <a:lnTo>
                    <a:pt x="2608" y="21600"/>
                  </a:lnTo>
                  <a:cubicBezTo>
                    <a:pt x="1655" y="21600"/>
                    <a:pt x="778" y="20971"/>
                    <a:pt x="321" y="19959"/>
                  </a:cubicBezTo>
                  <a:cubicBezTo>
                    <a:pt x="-137" y="18948"/>
                    <a:pt x="-103" y="17715"/>
                    <a:pt x="409" y="16742"/>
                  </a:cubicBezTo>
                  <a:lnTo>
                    <a:pt x="8465" y="1459"/>
                  </a:lnTo>
                  <a:cubicBezTo>
                    <a:pt x="8944" y="550"/>
                    <a:pt x="9773" y="0"/>
                    <a:pt x="10663" y="0"/>
                  </a:cubicBezTo>
                  <a:cubicBezTo>
                    <a:pt x="11553" y="0"/>
                    <a:pt x="12382" y="550"/>
                    <a:pt x="12861" y="1459"/>
                  </a:cubicBezTo>
                  <a:lnTo>
                    <a:pt x="20917" y="16742"/>
                  </a:lnTo>
                  <a:cubicBezTo>
                    <a:pt x="21429" y="17715"/>
                    <a:pt x="21463" y="18948"/>
                    <a:pt x="21005" y="19959"/>
                  </a:cubicBezTo>
                  <a:cubicBezTo>
                    <a:pt x="20548" y="20971"/>
                    <a:pt x="19671" y="21600"/>
                    <a:pt x="18718" y="21600"/>
                  </a:cubicBezTo>
                  <a:close/>
                </a:path>
              </a:pathLst>
            </a:custGeom>
            <a:solidFill>
              <a:srgbClr val="7BCCF4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4" name="Group 132"/>
          <p:cNvGrpSpPr/>
          <p:nvPr/>
        </p:nvGrpSpPr>
        <p:grpSpPr>
          <a:xfrm>
            <a:off x="1691680" y="2362318"/>
            <a:ext cx="681243" cy="721945"/>
            <a:chOff x="0" y="0"/>
            <a:chExt cx="1291836" cy="1369020"/>
          </a:xfrm>
        </p:grpSpPr>
        <p:grpSp>
          <p:nvGrpSpPr>
            <p:cNvPr id="55" name="Group 120"/>
            <p:cNvGrpSpPr/>
            <p:nvPr/>
          </p:nvGrpSpPr>
          <p:grpSpPr>
            <a:xfrm>
              <a:off x="6932" y="-1"/>
              <a:ext cx="1284905" cy="351304"/>
              <a:chOff x="0" y="0"/>
              <a:chExt cx="1284903" cy="351302"/>
            </a:xfrm>
          </p:grpSpPr>
          <p:sp>
            <p:nvSpPr>
              <p:cNvPr id="67" name="Shape 115"/>
              <p:cNvSpPr/>
              <p:nvPr/>
            </p:nvSpPr>
            <p:spPr>
              <a:xfrm flipV="1">
                <a:off x="1167577" y="233972"/>
                <a:ext cx="117327" cy="117331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2109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8" name="Shape 116"/>
              <p:cNvSpPr/>
              <p:nvPr/>
            </p:nvSpPr>
            <p:spPr>
              <a:xfrm flipV="1">
                <a:off x="933664" y="52605"/>
                <a:ext cx="67064" cy="151764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2109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9" name="Shape 117"/>
              <p:cNvSpPr/>
              <p:nvPr/>
            </p:nvSpPr>
            <p:spPr>
              <a:xfrm flipH="1" flipV="1">
                <a:off x="0" y="233972"/>
                <a:ext cx="117326" cy="117331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2109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0" name="Shape 118"/>
              <p:cNvSpPr/>
              <p:nvPr/>
            </p:nvSpPr>
            <p:spPr>
              <a:xfrm flipH="1" flipV="1">
                <a:off x="284180" y="52605"/>
                <a:ext cx="67064" cy="151764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2109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1" name="Shape 119"/>
              <p:cNvSpPr/>
              <p:nvPr/>
            </p:nvSpPr>
            <p:spPr>
              <a:xfrm flipV="1">
                <a:off x="642451" y="-1"/>
                <a:ext cx="1" cy="165920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2109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6" name="Group 126"/>
            <p:cNvGrpSpPr/>
            <p:nvPr/>
          </p:nvGrpSpPr>
          <p:grpSpPr>
            <a:xfrm>
              <a:off x="6932" y="958130"/>
              <a:ext cx="1284905" cy="410891"/>
              <a:chOff x="0" y="0"/>
              <a:chExt cx="1284903" cy="410889"/>
            </a:xfrm>
          </p:grpSpPr>
          <p:sp>
            <p:nvSpPr>
              <p:cNvPr id="62" name="Shape 121"/>
              <p:cNvSpPr/>
              <p:nvPr/>
            </p:nvSpPr>
            <p:spPr>
              <a:xfrm>
                <a:off x="1167577" y="0"/>
                <a:ext cx="117327" cy="117330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2109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3" name="Shape 122"/>
              <p:cNvSpPr/>
              <p:nvPr/>
            </p:nvSpPr>
            <p:spPr>
              <a:xfrm>
                <a:off x="933664" y="180833"/>
                <a:ext cx="67064" cy="151765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2109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4" name="Shape 123"/>
              <p:cNvSpPr/>
              <p:nvPr/>
            </p:nvSpPr>
            <p:spPr>
              <a:xfrm flipH="1">
                <a:off x="0" y="0"/>
                <a:ext cx="117326" cy="117330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2109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5" name="Shape 124"/>
              <p:cNvSpPr/>
              <p:nvPr/>
            </p:nvSpPr>
            <p:spPr>
              <a:xfrm flipH="1">
                <a:off x="284180" y="180833"/>
                <a:ext cx="67064" cy="151765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2109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6" name="Shape 125"/>
              <p:cNvSpPr/>
              <p:nvPr/>
            </p:nvSpPr>
            <p:spPr>
              <a:xfrm>
                <a:off x="642451" y="244970"/>
                <a:ext cx="1" cy="165920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2109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57" name="Shape 127"/>
            <p:cNvSpPr/>
            <p:nvPr/>
          </p:nvSpPr>
          <p:spPr>
            <a:xfrm>
              <a:off x="0" y="390077"/>
              <a:ext cx="1252396" cy="674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9662"/>
                    <a:pt x="0" y="9662"/>
                  </a:cubicBezTo>
                  <a:cubicBezTo>
                    <a:pt x="0" y="9662"/>
                    <a:pt x="4801" y="0"/>
                    <a:pt x="10766" y="0"/>
                  </a:cubicBezTo>
                  <a:cubicBezTo>
                    <a:pt x="16731" y="0"/>
                    <a:pt x="21600" y="9662"/>
                    <a:pt x="21600" y="9662"/>
                  </a:cubicBezTo>
                  <a:cubicBezTo>
                    <a:pt x="21600" y="9662"/>
                    <a:pt x="16765" y="21600"/>
                    <a:pt x="10800" y="21600"/>
                  </a:cubicBezTo>
                  <a:close/>
                </a:path>
              </a:pathLst>
            </a:custGeom>
            <a:solidFill>
              <a:srgbClr val="F9F9F7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8" name="Shape 128"/>
            <p:cNvSpPr/>
            <p:nvPr/>
          </p:nvSpPr>
          <p:spPr>
            <a:xfrm>
              <a:off x="342691" y="408601"/>
              <a:ext cx="569872" cy="570405"/>
            </a:xfrm>
            <a:prstGeom prst="ellipse">
              <a:avLst/>
            </a:prstGeom>
            <a:solidFill>
              <a:srgbClr val="7BCCF4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" name="Shape 129"/>
            <p:cNvSpPr/>
            <p:nvPr/>
          </p:nvSpPr>
          <p:spPr>
            <a:xfrm>
              <a:off x="509406" y="566054"/>
              <a:ext cx="244243" cy="244456"/>
            </a:xfrm>
            <a:prstGeom prst="ellipse">
              <a:avLst/>
            </a:prstGeom>
            <a:solidFill>
              <a:srgbClr val="FE5854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0" name="Shape 130"/>
            <p:cNvSpPr/>
            <p:nvPr/>
          </p:nvSpPr>
          <p:spPr>
            <a:xfrm>
              <a:off x="0" y="288195"/>
              <a:ext cx="1252396" cy="398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6" y="8815"/>
                  </a:moveTo>
                  <a:cubicBezTo>
                    <a:pt x="4801" y="8815"/>
                    <a:pt x="0" y="21600"/>
                    <a:pt x="0" y="21600"/>
                  </a:cubicBezTo>
                  <a:cubicBezTo>
                    <a:pt x="0" y="21600"/>
                    <a:pt x="3766" y="0"/>
                    <a:pt x="10766" y="0"/>
                  </a:cubicBezTo>
                  <a:cubicBezTo>
                    <a:pt x="17766" y="0"/>
                    <a:pt x="21600" y="21600"/>
                    <a:pt x="21600" y="21600"/>
                  </a:cubicBezTo>
                  <a:cubicBezTo>
                    <a:pt x="21600" y="21600"/>
                    <a:pt x="16731" y="8815"/>
                    <a:pt x="10766" y="8815"/>
                  </a:cubicBezTo>
                  <a:close/>
                </a:path>
              </a:pathLst>
            </a:custGeom>
            <a:solidFill>
              <a:srgbClr val="FFC66A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" name="Shape 131"/>
            <p:cNvSpPr/>
            <p:nvPr/>
          </p:nvSpPr>
          <p:spPr>
            <a:xfrm>
              <a:off x="666859" y="538268"/>
              <a:ext cx="144719" cy="144719"/>
            </a:xfrm>
            <a:prstGeom prst="ellipse">
              <a:avLst/>
            </a:prstGeom>
            <a:solidFill>
              <a:srgbClr val="F7F7F5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72" name="Group 138"/>
          <p:cNvGrpSpPr/>
          <p:nvPr/>
        </p:nvGrpSpPr>
        <p:grpSpPr>
          <a:xfrm>
            <a:off x="7411707" y="3469106"/>
            <a:ext cx="628451" cy="552167"/>
            <a:chOff x="0" y="0"/>
            <a:chExt cx="1191727" cy="1047070"/>
          </a:xfrm>
        </p:grpSpPr>
        <p:sp>
          <p:nvSpPr>
            <p:cNvPr id="73" name="Shape 133"/>
            <p:cNvSpPr/>
            <p:nvPr/>
          </p:nvSpPr>
          <p:spPr>
            <a:xfrm rot="19800000">
              <a:off x="116437" y="205793"/>
              <a:ext cx="813451" cy="683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extrusionOk="0">
                  <a:moveTo>
                    <a:pt x="13567" y="18722"/>
                  </a:moveTo>
                  <a:cubicBezTo>
                    <a:pt x="13389" y="19506"/>
                    <a:pt x="12707" y="19971"/>
                    <a:pt x="12044" y="19761"/>
                  </a:cubicBezTo>
                  <a:lnTo>
                    <a:pt x="7238" y="18242"/>
                  </a:lnTo>
                  <a:cubicBezTo>
                    <a:pt x="6574" y="18033"/>
                    <a:pt x="6180" y="17227"/>
                    <a:pt x="6358" y="16443"/>
                  </a:cubicBezTo>
                  <a:cubicBezTo>
                    <a:pt x="6447" y="16053"/>
                    <a:pt x="6560" y="15553"/>
                    <a:pt x="6692" y="14967"/>
                  </a:cubicBezTo>
                  <a:lnTo>
                    <a:pt x="13816" y="17627"/>
                  </a:lnTo>
                  <a:cubicBezTo>
                    <a:pt x="13720" y="18048"/>
                    <a:pt x="13636" y="18420"/>
                    <a:pt x="13567" y="18722"/>
                  </a:cubicBezTo>
                  <a:close/>
                  <a:moveTo>
                    <a:pt x="21600" y="0"/>
                  </a:moveTo>
                  <a:lnTo>
                    <a:pt x="0" y="8067"/>
                  </a:lnTo>
                  <a:lnTo>
                    <a:pt x="0" y="12467"/>
                  </a:lnTo>
                  <a:lnTo>
                    <a:pt x="5505" y="14524"/>
                  </a:lnTo>
                  <a:cubicBezTo>
                    <a:pt x="5428" y="14864"/>
                    <a:pt x="5317" y="15358"/>
                    <a:pt x="5157" y="16063"/>
                  </a:cubicBezTo>
                  <a:cubicBezTo>
                    <a:pt x="4801" y="17630"/>
                    <a:pt x="5589" y="19241"/>
                    <a:pt x="6916" y="19661"/>
                  </a:cubicBezTo>
                  <a:lnTo>
                    <a:pt x="11722" y="21180"/>
                  </a:lnTo>
                  <a:cubicBezTo>
                    <a:pt x="13049" y="21600"/>
                    <a:pt x="14413" y="20670"/>
                    <a:pt x="14768" y="19103"/>
                  </a:cubicBezTo>
                  <a:cubicBezTo>
                    <a:pt x="14862" y="18691"/>
                    <a:pt x="14939" y="18352"/>
                    <a:pt x="15003" y="18071"/>
                  </a:cubicBezTo>
                  <a:lnTo>
                    <a:pt x="21600" y="20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B58B"/>
            </a:solidFill>
            <a:ln w="25400" cap="flat">
              <a:solidFill>
                <a:srgbClr val="40404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241082" hangingPunct="0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lang="hu-HU" sz="158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74" name="Group 137"/>
            <p:cNvGrpSpPr/>
            <p:nvPr/>
          </p:nvGrpSpPr>
          <p:grpSpPr>
            <a:xfrm rot="21000000">
              <a:off x="961537" y="13414"/>
              <a:ext cx="193230" cy="442605"/>
              <a:chOff x="0" y="0"/>
              <a:chExt cx="193228" cy="442603"/>
            </a:xfrm>
          </p:grpSpPr>
          <p:sp>
            <p:nvSpPr>
              <p:cNvPr id="75" name="Shape 134"/>
              <p:cNvSpPr/>
              <p:nvPr/>
            </p:nvSpPr>
            <p:spPr>
              <a:xfrm>
                <a:off x="87437" y="417662"/>
                <a:ext cx="105792" cy="24942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2109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6" name="Shape 135"/>
              <p:cNvSpPr/>
              <p:nvPr/>
            </p:nvSpPr>
            <p:spPr>
              <a:xfrm flipV="1">
                <a:off x="78951" y="203268"/>
                <a:ext cx="102489" cy="36195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2109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7" name="Shape 136"/>
              <p:cNvSpPr/>
              <p:nvPr/>
            </p:nvSpPr>
            <p:spPr>
              <a:xfrm flipV="1">
                <a:off x="0" y="0"/>
                <a:ext cx="62862" cy="88650"/>
              </a:xfrm>
              <a:prstGeom prst="line">
                <a:avLst/>
              </a:prstGeom>
              <a:noFill/>
              <a:ln w="25400" cap="flat">
                <a:solidFill>
                  <a:srgbClr val="40404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49" hangingPunct="0">
                  <a:defRPr sz="4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 lang="hu-HU" sz="2109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78" name="Rectangle 77"/>
          <p:cNvSpPr/>
          <p:nvPr/>
        </p:nvSpPr>
        <p:spPr>
          <a:xfrm>
            <a:off x="35496" y="623112"/>
            <a:ext cx="159937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21-35 éves korosztály jelentős többsége dolgozik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020087" y="1078955"/>
            <a:ext cx="1552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Már a háztartások közel felében van kiskorú, aki(k) szinte kizárólag az alanyok gyermeke(i)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-8043" y="1779662"/>
            <a:ext cx="1599373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Továbbra is a filmek, sorozatok a legkiemelkedőbb érdeklődési terület, míg az időszakban visszaesett a szabadidős tevékenységekhez kapcsolódó témakör. Az életszakasz váltást egyértelműen jelzi a gyerekneveléssel kapcsolatos  érdeklődés növekedése.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663235" y="2235744"/>
            <a:ext cx="162373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Míg női és férfi érdeklődési területek egyre élesebben elkülönülnek, az életkor alapján minimális különbség látszik.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793624" y="3552169"/>
            <a:ext cx="22136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életkornál egyre erősödő magyarázó változó az élethelyzet: a szülővé válással a preferenciák élesen átrendeződnek...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63092" y="4349132"/>
            <a:ext cx="18072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ami kiemelkedő tévézési igénnyel jár, de növekszik az okostelefonok szerepe is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646566" y="555526"/>
            <a:ext cx="172126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763" lvl="0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okostelefon használata tovább erősödött az  internet- és videó-képes eszközök között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863506" y="1707654"/>
            <a:ext cx="2385390" cy="9002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763" lvl="0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videófogyasztásra jelentős hatással van a mobil használata. Ez a fő felület, az asztali PC, és a laptop/ notebook háttérbe szorult és második helyre az okostévék kerültek.</a:t>
            </a:r>
          </a:p>
        </p:txBody>
      </p:sp>
      <p:sp>
        <p:nvSpPr>
          <p:cNvPr id="87" name="Shape 96"/>
          <p:cNvSpPr/>
          <p:nvPr/>
        </p:nvSpPr>
        <p:spPr>
          <a:xfrm rot="10800000">
            <a:off x="6179633" y="1392221"/>
            <a:ext cx="2022560" cy="1230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3317" y="21600"/>
                </a:lnTo>
                <a:cubicBezTo>
                  <a:pt x="2401" y="21600"/>
                  <a:pt x="1572" y="20990"/>
                  <a:pt x="972" y="20003"/>
                </a:cubicBezTo>
                <a:cubicBezTo>
                  <a:pt x="371" y="19017"/>
                  <a:pt x="0" y="17654"/>
                  <a:pt x="0" y="16149"/>
                </a:cubicBezTo>
                <a:lnTo>
                  <a:pt x="0" y="5451"/>
                </a:lnTo>
                <a:cubicBezTo>
                  <a:pt x="0" y="3946"/>
                  <a:pt x="371" y="2583"/>
                  <a:pt x="972" y="1596"/>
                </a:cubicBezTo>
                <a:cubicBezTo>
                  <a:pt x="1572" y="610"/>
                  <a:pt x="2401" y="0"/>
                  <a:pt x="3317" y="0"/>
                </a:cubicBezTo>
                <a:lnTo>
                  <a:pt x="8726" y="0"/>
                </a:lnTo>
              </a:path>
            </a:pathLst>
          </a:custGeom>
          <a:noFill/>
          <a:ln w="50800" cap="flat">
            <a:solidFill>
              <a:srgbClr val="404040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49" hangingPunct="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endParaRPr lang="hu-HU" sz="2215" kern="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95"/>
          <p:cNvSpPr/>
          <p:nvPr/>
        </p:nvSpPr>
        <p:spPr>
          <a:xfrm rot="10800000" flipH="1">
            <a:off x="6593472" y="2622213"/>
            <a:ext cx="1218888" cy="1230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504" y="21600"/>
                </a:lnTo>
                <a:cubicBezTo>
                  <a:pt x="3984" y="21600"/>
                  <a:pt x="2608" y="20990"/>
                  <a:pt x="1612" y="20003"/>
                </a:cubicBezTo>
                <a:cubicBezTo>
                  <a:pt x="616" y="19017"/>
                  <a:pt x="0" y="17654"/>
                  <a:pt x="0" y="16149"/>
                </a:cubicBezTo>
                <a:lnTo>
                  <a:pt x="0" y="5451"/>
                </a:lnTo>
                <a:cubicBezTo>
                  <a:pt x="0" y="3946"/>
                  <a:pt x="616" y="2583"/>
                  <a:pt x="1612" y="1596"/>
                </a:cubicBezTo>
                <a:cubicBezTo>
                  <a:pt x="2608" y="610"/>
                  <a:pt x="3984" y="0"/>
                  <a:pt x="5504" y="0"/>
                </a:cubicBezTo>
                <a:lnTo>
                  <a:pt x="13292" y="0"/>
                </a:lnTo>
              </a:path>
            </a:pathLst>
          </a:custGeom>
          <a:noFill/>
          <a:ln w="50800" cap="flat">
            <a:solidFill>
              <a:srgbClr val="404040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49" hangingPunct="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pPr>
            <a:endParaRPr lang="hu-HU" sz="2215" kern="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341562" y="145565"/>
            <a:ext cx="1721262" cy="12234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763" lvl="0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TV előfizetés hiánya még mindig leginkább anyagi okokra vezethető vissza, </a:t>
            </a:r>
            <a:br>
              <a:rPr lang="hu-HU" sz="1050" kern="0" dirty="0">
                <a:solidFill>
                  <a:srgbClr val="58595B"/>
                </a:solidFill>
                <a:latin typeface="Calibri"/>
              </a:rPr>
            </a:br>
            <a:r>
              <a:rPr lang="hu-HU" sz="1050" kern="0" dirty="0">
                <a:solidFill>
                  <a:srgbClr val="58595B"/>
                </a:solidFill>
                <a:latin typeface="Calibri"/>
              </a:rPr>
              <a:t>és cord-cutting csak egy szűk (~9%) réteget jellemez, de már a második okká lépett elő.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417531" y="4280682"/>
            <a:ext cx="1764047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763" lvl="0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streaming egyértelműen a mindennapok része, sorozat és filmnézés terén átvette a vezetést a lineáris tévétől.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719065" y="2726930"/>
            <a:ext cx="2259796" cy="9002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763" lvl="0" algn="r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párhuzamos eszközhasználat és az online blokkolás nem terjedt tovább, de megmaradt magas szinten, ezért  továbbra is befolyásolja a reklámpiacot</a:t>
            </a:r>
          </a:p>
        </p:txBody>
      </p:sp>
      <p:sp>
        <p:nvSpPr>
          <p:cNvPr id="2" name="Right Triangle 1"/>
          <p:cNvSpPr/>
          <p:nvPr/>
        </p:nvSpPr>
        <p:spPr>
          <a:xfrm rot="13524841">
            <a:off x="5418104" y="3451547"/>
            <a:ext cx="167388" cy="165355"/>
          </a:xfrm>
          <a:prstGeom prst="rtTriangle">
            <a:avLst/>
          </a:prstGeom>
          <a:noFill/>
          <a:ln>
            <a:solidFill>
              <a:srgbClr val="FE5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C089A-9A41-039F-4A0A-AA3DE2386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530270" y="4479418"/>
            <a:ext cx="460403" cy="2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231B2-FA38-9970-4CF1-E619BD9EEA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16" y="4383897"/>
            <a:ext cx="760218" cy="1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4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ÉRDEKLŐDÉSI TERÜLET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9EE2E0-6151-F01F-9F2D-7A368A3EF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1ABDCC-C251-DA92-7166-78281CCB3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8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 fejezet tanulságai</a:t>
            </a:r>
          </a:p>
        </p:txBody>
      </p:sp>
      <p:graphicFrame>
        <p:nvGraphicFramePr>
          <p:cNvPr id="79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660321"/>
              </p:ext>
            </p:extLst>
          </p:nvPr>
        </p:nvGraphicFramePr>
        <p:xfrm>
          <a:off x="4139952" y="411510"/>
          <a:ext cx="4523516" cy="44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Szövegdoboz 81"/>
          <p:cNvSpPr txBox="1"/>
          <p:nvPr/>
        </p:nvSpPr>
        <p:spPr>
          <a:xfrm>
            <a:off x="4957206" y="2177206"/>
            <a:ext cx="33110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kern="0" dirty="0">
                <a:solidFill>
                  <a:schemeClr val="accent4"/>
                </a:solidFill>
              </a:rPr>
              <a:t>Sorozatok, </a:t>
            </a:r>
            <a:br>
              <a:rPr lang="hu-HU" sz="2000" b="1" kern="0" dirty="0">
                <a:solidFill>
                  <a:schemeClr val="accent4"/>
                </a:solidFill>
              </a:rPr>
            </a:br>
            <a:r>
              <a:rPr lang="hu-HU" sz="2000" b="1" kern="0" dirty="0">
                <a:solidFill>
                  <a:schemeClr val="accent4"/>
                </a:solidFill>
              </a:rPr>
              <a:t>filmek, mozi</a:t>
            </a:r>
            <a:br>
              <a:rPr lang="hu-HU" sz="2000" b="1" kern="0" dirty="0">
                <a:solidFill>
                  <a:schemeClr val="accent4"/>
                </a:solidFill>
              </a:rPr>
            </a:br>
            <a:r>
              <a:rPr lang="hu-HU" sz="2800" b="1" kern="0" dirty="0">
                <a:solidFill>
                  <a:schemeClr val="accent4"/>
                </a:solidFill>
              </a:rPr>
              <a:t>6</a:t>
            </a:r>
            <a:r>
              <a:rPr lang="en-GB" sz="2800" b="1" kern="0" dirty="0">
                <a:solidFill>
                  <a:schemeClr val="accent4"/>
                </a:solidFill>
              </a:rPr>
              <a:t>1</a:t>
            </a:r>
            <a:r>
              <a:rPr lang="hu-HU" sz="2800" b="1" kern="0" dirty="0">
                <a:solidFill>
                  <a:schemeClr val="accent4"/>
                </a:solidFill>
              </a:rPr>
              <a:t>%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81" name="Szövegdoboz 26"/>
          <p:cNvSpPr txBox="1"/>
          <p:nvPr/>
        </p:nvSpPr>
        <p:spPr>
          <a:xfrm>
            <a:off x="480532" y="1347614"/>
            <a:ext cx="3881632" cy="290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sorozatok, filmek, mozi továbbra is a legnépszerűbb téma a vizsgált korcsoportban és ez az érdeklődés nem csökkent az utóbbi 3 évben. Ez egy-két alcsoporttól eltekintve minden esetben a legvonzóbb téma.</a:t>
            </a: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utóbbi 3 évben a 21-35 évesek között valamelyest átértékelődött az egyes témák fontossága. A szabadidőhöz köthető témák egy része iránt csökkent az érdeklődés, bár továbbra is fontosak. Ezek a zene, a kreatív hobbi, barkácsolás, tudomány és a  sportolás. Érthető módon a munka és a családalapítás előtérbe kerülése miatt a lakberendezés fontos maradt, emellett pedig az utazás és a főzés területe az, ami megőrizte a korábbi súlyát. Ugyanakkor az egyetlen emelkedő érdeklődést mutató téma szintén az élethelyzetből adódóan a gyereknevelés.</a:t>
            </a: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tipikusan nőies és férfias témák egyre inkább elválnak egymástól, a 3 évvel ezelőttihez képest még erősebb a különbség, csak néhány esetben látható hasonló mértékű érdeklődés. Ugyanakkor a két fő korcsoport (21-28 és 29-35) között egyre inkább elmosódnak a különbségek ebben a tekintetben.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C4AAAB-E06F-51AB-0521-2A126A319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31990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81DD3A-55F6-3A8F-A48D-63AFB74FD9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895709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2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26460" y="85038"/>
            <a:ext cx="8545830" cy="469722"/>
          </a:xfrm>
        </p:spPr>
        <p:txBody>
          <a:bodyPr>
            <a:noAutofit/>
          </a:bodyPr>
          <a:lstStyle/>
          <a:p>
            <a:r>
              <a:rPr lang="hu-HU" sz="2900" dirty="0"/>
              <a:t>Érdeklődési terület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126460" y="1639538"/>
            <a:ext cx="1277188" cy="42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800" kern="0" dirty="0">
                <a:solidFill>
                  <a:schemeClr val="accent1"/>
                </a:solidFill>
                <a:latin typeface="Calibri"/>
              </a:rPr>
              <a:t>61</a:t>
            </a: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Sorozatok, filmek, mozi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683E7-7484-44EE-B937-3CA609066EAD}"/>
              </a:ext>
            </a:extLst>
          </p:cNvPr>
          <p:cNvSpPr txBox="1"/>
          <p:nvPr/>
        </p:nvSpPr>
        <p:spPr>
          <a:xfrm>
            <a:off x="430495" y="1641003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66%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3F66A69-168F-637F-DFCE-6DBA52E68442}"/>
              </a:ext>
            </a:extLst>
          </p:cNvPr>
          <p:cNvSpPr txBox="1"/>
          <p:nvPr/>
        </p:nvSpPr>
        <p:spPr>
          <a:xfrm>
            <a:off x="-8132" y="1641003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64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6" name="TextBox 10">
            <a:extLst>
              <a:ext uri="{FF2B5EF4-FFF2-40B4-BE49-F238E27FC236}">
                <a16:creationId xmlns:a16="http://schemas.microsoft.com/office/drawing/2014/main" id="{8F995FC6-E06D-2A98-94B3-E27216D2F21A}"/>
              </a:ext>
            </a:extLst>
          </p:cNvPr>
          <p:cNvSpPr txBox="1"/>
          <p:nvPr/>
        </p:nvSpPr>
        <p:spPr>
          <a:xfrm>
            <a:off x="1504901" y="1639538"/>
            <a:ext cx="1277188" cy="42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45%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Zene, lyrics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07" name="Diagram 5">
            <a:extLst>
              <a:ext uri="{FF2B5EF4-FFF2-40B4-BE49-F238E27FC236}">
                <a16:creationId xmlns:a16="http://schemas.microsoft.com/office/drawing/2014/main" id="{EB4E5742-9E13-7AE7-3F83-AE3D6DD0B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800873"/>
              </p:ext>
            </p:extLst>
          </p:nvPr>
        </p:nvGraphicFramePr>
        <p:xfrm>
          <a:off x="1612668" y="771550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8" name="Rectangle 112">
            <a:extLst>
              <a:ext uri="{FF2B5EF4-FFF2-40B4-BE49-F238E27FC236}">
                <a16:creationId xmlns:a16="http://schemas.microsoft.com/office/drawing/2014/main" id="{4D551D0E-C541-EFAA-991A-CF2081A2AA97}"/>
              </a:ext>
            </a:extLst>
          </p:cNvPr>
          <p:cNvSpPr/>
          <p:nvPr/>
        </p:nvSpPr>
        <p:spPr bwMode="gray">
          <a:xfrm>
            <a:off x="1742500" y="885531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78B0801-67EC-804A-0026-73CED782B998}"/>
              </a:ext>
            </a:extLst>
          </p:cNvPr>
          <p:cNvSpPr txBox="1"/>
          <p:nvPr/>
        </p:nvSpPr>
        <p:spPr>
          <a:xfrm>
            <a:off x="1808936" y="1603482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54%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E35D79C-6335-75A5-97BA-19683C5C5713}"/>
              </a:ext>
            </a:extLst>
          </p:cNvPr>
          <p:cNvSpPr txBox="1"/>
          <p:nvPr/>
        </p:nvSpPr>
        <p:spPr>
          <a:xfrm>
            <a:off x="1370309" y="1603482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57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1" name="TextBox 10">
            <a:extLst>
              <a:ext uri="{FF2B5EF4-FFF2-40B4-BE49-F238E27FC236}">
                <a16:creationId xmlns:a16="http://schemas.microsoft.com/office/drawing/2014/main" id="{750110A5-FFC5-1C6C-D962-3F4BC3CC879A}"/>
              </a:ext>
            </a:extLst>
          </p:cNvPr>
          <p:cNvSpPr txBox="1"/>
          <p:nvPr/>
        </p:nvSpPr>
        <p:spPr>
          <a:xfrm>
            <a:off x="2945061" y="1639538"/>
            <a:ext cx="1277188" cy="574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43%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Utazás, világjárás, nyaralás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12" name="Diagram 5">
            <a:extLst>
              <a:ext uri="{FF2B5EF4-FFF2-40B4-BE49-F238E27FC236}">
                <a16:creationId xmlns:a16="http://schemas.microsoft.com/office/drawing/2014/main" id="{BFD7327D-BB7B-3234-1E42-2D4888A07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025046"/>
              </p:ext>
            </p:extLst>
          </p:nvPr>
        </p:nvGraphicFramePr>
        <p:xfrm>
          <a:off x="3052828" y="771550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3" name="Rectangle 112">
            <a:extLst>
              <a:ext uri="{FF2B5EF4-FFF2-40B4-BE49-F238E27FC236}">
                <a16:creationId xmlns:a16="http://schemas.microsoft.com/office/drawing/2014/main" id="{CE2F3990-66D7-DD40-E3BB-8156A646454D}"/>
              </a:ext>
            </a:extLst>
          </p:cNvPr>
          <p:cNvSpPr/>
          <p:nvPr/>
        </p:nvSpPr>
        <p:spPr bwMode="gray">
          <a:xfrm>
            <a:off x="3182660" y="885531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A08D095-0B02-0A3D-C083-291C960286D1}"/>
              </a:ext>
            </a:extLst>
          </p:cNvPr>
          <p:cNvSpPr txBox="1"/>
          <p:nvPr/>
        </p:nvSpPr>
        <p:spPr>
          <a:xfrm>
            <a:off x="3249096" y="1603482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44%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CC7F00C-8693-F704-4BD6-D52D8CADAD0C}"/>
              </a:ext>
            </a:extLst>
          </p:cNvPr>
          <p:cNvSpPr txBox="1"/>
          <p:nvPr/>
        </p:nvSpPr>
        <p:spPr>
          <a:xfrm>
            <a:off x="2810469" y="1603482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44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1" name="TextBox 10">
            <a:extLst>
              <a:ext uri="{FF2B5EF4-FFF2-40B4-BE49-F238E27FC236}">
                <a16:creationId xmlns:a16="http://schemas.microsoft.com/office/drawing/2014/main" id="{92D92835-9F77-7FF5-4B11-06289464CF89}"/>
              </a:ext>
            </a:extLst>
          </p:cNvPr>
          <p:cNvSpPr txBox="1"/>
          <p:nvPr/>
        </p:nvSpPr>
        <p:spPr>
          <a:xfrm>
            <a:off x="4385221" y="1639969"/>
            <a:ext cx="1277188" cy="469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43%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Gasztronomia, fözés</a:t>
            </a:r>
          </a:p>
        </p:txBody>
      </p:sp>
      <p:graphicFrame>
        <p:nvGraphicFramePr>
          <p:cNvPr id="122" name="Diagram 5">
            <a:extLst>
              <a:ext uri="{FF2B5EF4-FFF2-40B4-BE49-F238E27FC236}">
                <a16:creationId xmlns:a16="http://schemas.microsoft.com/office/drawing/2014/main" id="{578A1302-F14E-44AD-8C78-7394F9CEF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889982"/>
              </p:ext>
            </p:extLst>
          </p:nvPr>
        </p:nvGraphicFramePr>
        <p:xfrm>
          <a:off x="4492988" y="771981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3" name="Rectangle 112">
            <a:extLst>
              <a:ext uri="{FF2B5EF4-FFF2-40B4-BE49-F238E27FC236}">
                <a16:creationId xmlns:a16="http://schemas.microsoft.com/office/drawing/2014/main" id="{C28C5FC3-25C1-0966-B9D3-A8A5ABE9FBBD}"/>
              </a:ext>
            </a:extLst>
          </p:cNvPr>
          <p:cNvSpPr/>
          <p:nvPr/>
        </p:nvSpPr>
        <p:spPr bwMode="gray">
          <a:xfrm>
            <a:off x="4622820" y="893914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016E103-5CAB-FA66-4840-95BBBA0CFA69}"/>
              </a:ext>
            </a:extLst>
          </p:cNvPr>
          <p:cNvSpPr txBox="1"/>
          <p:nvPr/>
        </p:nvSpPr>
        <p:spPr>
          <a:xfrm>
            <a:off x="4689256" y="1603913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41%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FCDEC0B-A2AF-E63C-2F2A-B94A6FB463E3}"/>
              </a:ext>
            </a:extLst>
          </p:cNvPr>
          <p:cNvSpPr txBox="1"/>
          <p:nvPr/>
        </p:nvSpPr>
        <p:spPr>
          <a:xfrm>
            <a:off x="4250629" y="1603913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41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6" name="TextBox 10">
            <a:extLst>
              <a:ext uri="{FF2B5EF4-FFF2-40B4-BE49-F238E27FC236}">
                <a16:creationId xmlns:a16="http://schemas.microsoft.com/office/drawing/2014/main" id="{167A5603-A825-9C9E-FE1B-31A831E47A34}"/>
              </a:ext>
            </a:extLst>
          </p:cNvPr>
          <p:cNvSpPr txBox="1"/>
          <p:nvPr/>
        </p:nvSpPr>
        <p:spPr>
          <a:xfrm>
            <a:off x="5825381" y="1635722"/>
            <a:ext cx="1277188" cy="42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37%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Kreatív hobbi, barkácsolás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27" name="Diagram 5">
            <a:extLst>
              <a:ext uri="{FF2B5EF4-FFF2-40B4-BE49-F238E27FC236}">
                <a16:creationId xmlns:a16="http://schemas.microsoft.com/office/drawing/2014/main" id="{A9230628-4498-968F-E0B4-98A2CA5B2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484182"/>
              </p:ext>
            </p:extLst>
          </p:nvPr>
        </p:nvGraphicFramePr>
        <p:xfrm>
          <a:off x="5933148" y="767734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8" name="Rectangle 112">
            <a:extLst>
              <a:ext uri="{FF2B5EF4-FFF2-40B4-BE49-F238E27FC236}">
                <a16:creationId xmlns:a16="http://schemas.microsoft.com/office/drawing/2014/main" id="{447D3817-A2D2-E4D9-AB7B-FD3C52608892}"/>
              </a:ext>
            </a:extLst>
          </p:cNvPr>
          <p:cNvSpPr/>
          <p:nvPr/>
        </p:nvSpPr>
        <p:spPr bwMode="gray">
          <a:xfrm>
            <a:off x="6062980" y="889667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A58E0B6-3001-4C87-BD99-20715A89459C}"/>
              </a:ext>
            </a:extLst>
          </p:cNvPr>
          <p:cNvSpPr txBox="1"/>
          <p:nvPr/>
        </p:nvSpPr>
        <p:spPr>
          <a:xfrm>
            <a:off x="6129416" y="159966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44%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DDF60FD-BB14-59B1-E125-4969DB29FEF2}"/>
              </a:ext>
            </a:extLst>
          </p:cNvPr>
          <p:cNvSpPr txBox="1"/>
          <p:nvPr/>
        </p:nvSpPr>
        <p:spPr>
          <a:xfrm>
            <a:off x="5690789" y="159966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42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1" name="TextBox 10">
            <a:extLst>
              <a:ext uri="{FF2B5EF4-FFF2-40B4-BE49-F238E27FC236}">
                <a16:creationId xmlns:a16="http://schemas.microsoft.com/office/drawing/2014/main" id="{D3FDFD5B-0F91-0DEC-7635-5468995D7E5B}"/>
              </a:ext>
            </a:extLst>
          </p:cNvPr>
          <p:cNvSpPr txBox="1"/>
          <p:nvPr/>
        </p:nvSpPr>
        <p:spPr>
          <a:xfrm>
            <a:off x="7355640" y="1635722"/>
            <a:ext cx="1277188" cy="42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36%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Munka, karrier</a:t>
            </a:r>
          </a:p>
        </p:txBody>
      </p:sp>
      <p:graphicFrame>
        <p:nvGraphicFramePr>
          <p:cNvPr id="132" name="Diagram 5">
            <a:extLst>
              <a:ext uri="{FF2B5EF4-FFF2-40B4-BE49-F238E27FC236}">
                <a16:creationId xmlns:a16="http://schemas.microsoft.com/office/drawing/2014/main" id="{77EAB15F-39C6-EA6E-6D79-E23A9DF4A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749291"/>
              </p:ext>
            </p:extLst>
          </p:nvPr>
        </p:nvGraphicFramePr>
        <p:xfrm>
          <a:off x="7463407" y="767734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3" name="Rectangle 112">
            <a:extLst>
              <a:ext uri="{FF2B5EF4-FFF2-40B4-BE49-F238E27FC236}">
                <a16:creationId xmlns:a16="http://schemas.microsoft.com/office/drawing/2014/main" id="{140169D0-C605-DE3C-BD4C-5D6CACE368AD}"/>
              </a:ext>
            </a:extLst>
          </p:cNvPr>
          <p:cNvSpPr/>
          <p:nvPr/>
        </p:nvSpPr>
        <p:spPr bwMode="gray">
          <a:xfrm>
            <a:off x="7593239" y="889667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8828F38-09CD-F2E6-D044-EDAB4C6D3EB2}"/>
              </a:ext>
            </a:extLst>
          </p:cNvPr>
          <p:cNvSpPr txBox="1"/>
          <p:nvPr/>
        </p:nvSpPr>
        <p:spPr>
          <a:xfrm>
            <a:off x="7659675" y="159966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40%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F4C50C1-CB73-D150-1A38-FF469D332F40}"/>
              </a:ext>
            </a:extLst>
          </p:cNvPr>
          <p:cNvSpPr txBox="1"/>
          <p:nvPr/>
        </p:nvSpPr>
        <p:spPr>
          <a:xfrm>
            <a:off x="7221048" y="159966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40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36" name="Diagram 5">
            <a:extLst>
              <a:ext uri="{FF2B5EF4-FFF2-40B4-BE49-F238E27FC236}">
                <a16:creationId xmlns:a16="http://schemas.microsoft.com/office/drawing/2014/main" id="{BD8DF145-E0F4-EF57-A46C-EF00C32B3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8592977"/>
              </p:ext>
            </p:extLst>
          </p:nvPr>
        </p:nvGraphicFramePr>
        <p:xfrm>
          <a:off x="215271" y="771550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7" name="Rectangle 112">
            <a:extLst>
              <a:ext uri="{FF2B5EF4-FFF2-40B4-BE49-F238E27FC236}">
                <a16:creationId xmlns:a16="http://schemas.microsoft.com/office/drawing/2014/main" id="{7978FF86-E1E2-E4A0-0B46-6A4FC2091F6A}"/>
              </a:ext>
            </a:extLst>
          </p:cNvPr>
          <p:cNvSpPr/>
          <p:nvPr/>
        </p:nvSpPr>
        <p:spPr bwMode="gray">
          <a:xfrm>
            <a:off x="345103" y="885531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TextBox 10">
            <a:extLst>
              <a:ext uri="{FF2B5EF4-FFF2-40B4-BE49-F238E27FC236}">
                <a16:creationId xmlns:a16="http://schemas.microsoft.com/office/drawing/2014/main" id="{7C57AF5D-D11A-40E3-E056-9691AB112763}"/>
              </a:ext>
            </a:extLst>
          </p:cNvPr>
          <p:cNvSpPr txBox="1"/>
          <p:nvPr/>
        </p:nvSpPr>
        <p:spPr>
          <a:xfrm>
            <a:off x="170088" y="3050271"/>
            <a:ext cx="1277188" cy="543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35%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Tudomány, természet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7CE8327-5F33-7375-8AE0-8639D93F607C}"/>
              </a:ext>
            </a:extLst>
          </p:cNvPr>
          <p:cNvSpPr txBox="1"/>
          <p:nvPr/>
        </p:nvSpPr>
        <p:spPr>
          <a:xfrm>
            <a:off x="474123" y="305173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39%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72F28FC-A489-DD20-D8BC-0C891B2CC0C8}"/>
              </a:ext>
            </a:extLst>
          </p:cNvPr>
          <p:cNvSpPr txBox="1"/>
          <p:nvPr/>
        </p:nvSpPr>
        <p:spPr>
          <a:xfrm>
            <a:off x="35496" y="305173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36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2" name="TextBox 10">
            <a:extLst>
              <a:ext uri="{FF2B5EF4-FFF2-40B4-BE49-F238E27FC236}">
                <a16:creationId xmlns:a16="http://schemas.microsoft.com/office/drawing/2014/main" id="{8323B698-DCDB-DCC0-E22D-8CD753214B3C}"/>
              </a:ext>
            </a:extLst>
          </p:cNvPr>
          <p:cNvSpPr txBox="1"/>
          <p:nvPr/>
        </p:nvSpPr>
        <p:spPr>
          <a:xfrm>
            <a:off x="1548529" y="3050271"/>
            <a:ext cx="1277188" cy="5169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33%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noProof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Sportolás</a:t>
            </a:r>
          </a:p>
        </p:txBody>
      </p:sp>
      <p:graphicFrame>
        <p:nvGraphicFramePr>
          <p:cNvPr id="183" name="Diagram 5">
            <a:extLst>
              <a:ext uri="{FF2B5EF4-FFF2-40B4-BE49-F238E27FC236}">
                <a16:creationId xmlns:a16="http://schemas.microsoft.com/office/drawing/2014/main" id="{344E196E-CD0E-3018-FF32-5D35CED2A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286866"/>
              </p:ext>
            </p:extLst>
          </p:nvPr>
        </p:nvGraphicFramePr>
        <p:xfrm>
          <a:off x="1656296" y="2182283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4" name="Rectangle 112">
            <a:extLst>
              <a:ext uri="{FF2B5EF4-FFF2-40B4-BE49-F238E27FC236}">
                <a16:creationId xmlns:a16="http://schemas.microsoft.com/office/drawing/2014/main" id="{9FDFEEC4-AD55-D5E8-9812-94F5A061B9EB}"/>
              </a:ext>
            </a:extLst>
          </p:cNvPr>
          <p:cNvSpPr/>
          <p:nvPr/>
        </p:nvSpPr>
        <p:spPr bwMode="gray">
          <a:xfrm>
            <a:off x="1786128" y="2296264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5BBAF6B-0237-D06A-960C-80EEE59F1B69}"/>
              </a:ext>
            </a:extLst>
          </p:cNvPr>
          <p:cNvSpPr txBox="1"/>
          <p:nvPr/>
        </p:nvSpPr>
        <p:spPr>
          <a:xfrm>
            <a:off x="1852564" y="3014215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38%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D33FF8D-8788-AA85-B85D-41AB000FF68D}"/>
              </a:ext>
            </a:extLst>
          </p:cNvPr>
          <p:cNvSpPr txBox="1"/>
          <p:nvPr/>
        </p:nvSpPr>
        <p:spPr>
          <a:xfrm>
            <a:off x="1413937" y="3014215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37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7" name="TextBox 10">
            <a:extLst>
              <a:ext uri="{FF2B5EF4-FFF2-40B4-BE49-F238E27FC236}">
                <a16:creationId xmlns:a16="http://schemas.microsoft.com/office/drawing/2014/main" id="{CE19CB3F-65F9-B84B-0FB5-500A3CA2E76F}"/>
              </a:ext>
            </a:extLst>
          </p:cNvPr>
          <p:cNvSpPr txBox="1"/>
          <p:nvPr/>
        </p:nvSpPr>
        <p:spPr>
          <a:xfrm>
            <a:off x="2988689" y="3050271"/>
            <a:ext cx="1277188" cy="469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32%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Számitogépes, konzolos, mobilos játékok</a:t>
            </a:r>
          </a:p>
        </p:txBody>
      </p:sp>
      <p:graphicFrame>
        <p:nvGraphicFramePr>
          <p:cNvPr id="188" name="Diagram 5">
            <a:extLst>
              <a:ext uri="{FF2B5EF4-FFF2-40B4-BE49-F238E27FC236}">
                <a16:creationId xmlns:a16="http://schemas.microsoft.com/office/drawing/2014/main" id="{5CE8B71F-EAE5-36BF-00BF-13363709D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136975"/>
              </p:ext>
            </p:extLst>
          </p:nvPr>
        </p:nvGraphicFramePr>
        <p:xfrm>
          <a:off x="3096456" y="2182283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9" name="Rectangle 112">
            <a:extLst>
              <a:ext uri="{FF2B5EF4-FFF2-40B4-BE49-F238E27FC236}">
                <a16:creationId xmlns:a16="http://schemas.microsoft.com/office/drawing/2014/main" id="{229933E8-3884-E826-C844-65E2693B2FC7}"/>
              </a:ext>
            </a:extLst>
          </p:cNvPr>
          <p:cNvSpPr/>
          <p:nvPr/>
        </p:nvSpPr>
        <p:spPr bwMode="gray">
          <a:xfrm>
            <a:off x="3226288" y="2296264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6545E2A-0780-AA61-88C6-8520148E8168}"/>
              </a:ext>
            </a:extLst>
          </p:cNvPr>
          <p:cNvSpPr txBox="1"/>
          <p:nvPr/>
        </p:nvSpPr>
        <p:spPr>
          <a:xfrm>
            <a:off x="3292724" y="3014215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44%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E9D75E0-5D07-68E6-5CDC-E6961DF13E2C}"/>
              </a:ext>
            </a:extLst>
          </p:cNvPr>
          <p:cNvSpPr txBox="1"/>
          <p:nvPr/>
        </p:nvSpPr>
        <p:spPr>
          <a:xfrm>
            <a:off x="2854097" y="3014215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41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2" name="TextBox 10">
            <a:extLst>
              <a:ext uri="{FF2B5EF4-FFF2-40B4-BE49-F238E27FC236}">
                <a16:creationId xmlns:a16="http://schemas.microsoft.com/office/drawing/2014/main" id="{D176FF19-5D9E-BA00-398A-5E473A9987C8}"/>
              </a:ext>
            </a:extLst>
          </p:cNvPr>
          <p:cNvSpPr txBox="1"/>
          <p:nvPr/>
        </p:nvSpPr>
        <p:spPr>
          <a:xfrm>
            <a:off x="4428849" y="3050702"/>
            <a:ext cx="1277188" cy="673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800" kern="0" dirty="0">
                <a:solidFill>
                  <a:schemeClr val="accent1"/>
                </a:solidFill>
                <a:latin typeface="Calibri"/>
              </a:rPr>
              <a:t>31</a:t>
            </a: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Technologia, informatika, hardverek, kütyük, okos eszközök</a:t>
            </a:r>
          </a:p>
        </p:txBody>
      </p:sp>
      <p:graphicFrame>
        <p:nvGraphicFramePr>
          <p:cNvPr id="193" name="Diagram 5">
            <a:extLst>
              <a:ext uri="{FF2B5EF4-FFF2-40B4-BE49-F238E27FC236}">
                <a16:creationId xmlns:a16="http://schemas.microsoft.com/office/drawing/2014/main" id="{17EA52D4-C37B-A4EC-F27F-FDFDE6CB2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5288"/>
              </p:ext>
            </p:extLst>
          </p:nvPr>
        </p:nvGraphicFramePr>
        <p:xfrm>
          <a:off x="4536616" y="2182714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4" name="Rectangle 112">
            <a:extLst>
              <a:ext uri="{FF2B5EF4-FFF2-40B4-BE49-F238E27FC236}">
                <a16:creationId xmlns:a16="http://schemas.microsoft.com/office/drawing/2014/main" id="{9A8DC284-79CC-5F8A-71D0-6CBEA3A273D3}"/>
              </a:ext>
            </a:extLst>
          </p:cNvPr>
          <p:cNvSpPr/>
          <p:nvPr/>
        </p:nvSpPr>
        <p:spPr bwMode="gray">
          <a:xfrm>
            <a:off x="4666448" y="2304647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C4BA824-B878-6C4B-3558-12CFE5C9DFF2}"/>
              </a:ext>
            </a:extLst>
          </p:cNvPr>
          <p:cNvSpPr txBox="1"/>
          <p:nvPr/>
        </p:nvSpPr>
        <p:spPr>
          <a:xfrm>
            <a:off x="4732884" y="301464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41%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AD25543-37E8-1176-64FD-24D75E5A84D3}"/>
              </a:ext>
            </a:extLst>
          </p:cNvPr>
          <p:cNvSpPr txBox="1"/>
          <p:nvPr/>
        </p:nvSpPr>
        <p:spPr>
          <a:xfrm>
            <a:off x="4294257" y="301464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39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7" name="TextBox 10">
            <a:extLst>
              <a:ext uri="{FF2B5EF4-FFF2-40B4-BE49-F238E27FC236}">
                <a16:creationId xmlns:a16="http://schemas.microsoft.com/office/drawing/2014/main" id="{F820C944-E865-8BA6-E0B5-F1FBAF720FC2}"/>
              </a:ext>
            </a:extLst>
          </p:cNvPr>
          <p:cNvSpPr txBox="1"/>
          <p:nvPr/>
        </p:nvSpPr>
        <p:spPr>
          <a:xfrm>
            <a:off x="5869009" y="3046455"/>
            <a:ext cx="1277188" cy="42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800" kern="0" dirty="0">
                <a:solidFill>
                  <a:schemeClr val="accent1"/>
                </a:solidFill>
                <a:latin typeface="Calibri"/>
              </a:rPr>
              <a:t>31</a:t>
            </a: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Gyerekek, gyereknevelés</a:t>
            </a:r>
          </a:p>
        </p:txBody>
      </p:sp>
      <p:graphicFrame>
        <p:nvGraphicFramePr>
          <p:cNvPr id="198" name="Diagram 5">
            <a:extLst>
              <a:ext uri="{FF2B5EF4-FFF2-40B4-BE49-F238E27FC236}">
                <a16:creationId xmlns:a16="http://schemas.microsoft.com/office/drawing/2014/main" id="{5FE64389-C9D1-FCE4-0DD8-2D50D2587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538596"/>
              </p:ext>
            </p:extLst>
          </p:nvPr>
        </p:nvGraphicFramePr>
        <p:xfrm>
          <a:off x="5976776" y="2178467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99" name="Rectangle 112">
            <a:extLst>
              <a:ext uri="{FF2B5EF4-FFF2-40B4-BE49-F238E27FC236}">
                <a16:creationId xmlns:a16="http://schemas.microsoft.com/office/drawing/2014/main" id="{00B3027F-F5C8-9DCE-ABC1-AD33C9F0893B}"/>
              </a:ext>
            </a:extLst>
          </p:cNvPr>
          <p:cNvSpPr/>
          <p:nvPr/>
        </p:nvSpPr>
        <p:spPr bwMode="gray">
          <a:xfrm>
            <a:off x="6106608" y="2300400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0E1DB922-8A6E-6DC4-BAB4-1EA249D32ED1}"/>
              </a:ext>
            </a:extLst>
          </p:cNvPr>
          <p:cNvSpPr txBox="1"/>
          <p:nvPr/>
        </p:nvSpPr>
        <p:spPr>
          <a:xfrm>
            <a:off x="6173044" y="3010399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24%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51B1E953-4B0E-EB35-D13C-6541A79E2C20}"/>
              </a:ext>
            </a:extLst>
          </p:cNvPr>
          <p:cNvSpPr txBox="1"/>
          <p:nvPr/>
        </p:nvSpPr>
        <p:spPr>
          <a:xfrm>
            <a:off x="5734417" y="3010399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22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2" name="TextBox 10">
            <a:extLst>
              <a:ext uri="{FF2B5EF4-FFF2-40B4-BE49-F238E27FC236}">
                <a16:creationId xmlns:a16="http://schemas.microsoft.com/office/drawing/2014/main" id="{64065DEE-8D86-1038-39CE-65757EE7468C}"/>
              </a:ext>
            </a:extLst>
          </p:cNvPr>
          <p:cNvSpPr txBox="1"/>
          <p:nvPr/>
        </p:nvSpPr>
        <p:spPr>
          <a:xfrm>
            <a:off x="7399268" y="3046455"/>
            <a:ext cx="1277188" cy="42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30%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Lakberendezés</a:t>
            </a:r>
          </a:p>
        </p:txBody>
      </p:sp>
      <p:graphicFrame>
        <p:nvGraphicFramePr>
          <p:cNvPr id="203" name="Diagram 5">
            <a:extLst>
              <a:ext uri="{FF2B5EF4-FFF2-40B4-BE49-F238E27FC236}">
                <a16:creationId xmlns:a16="http://schemas.microsoft.com/office/drawing/2014/main" id="{99021B29-A74E-EACF-42F2-4972B137D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891793"/>
              </p:ext>
            </p:extLst>
          </p:nvPr>
        </p:nvGraphicFramePr>
        <p:xfrm>
          <a:off x="7507035" y="2178467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04" name="Rectangle 112">
            <a:extLst>
              <a:ext uri="{FF2B5EF4-FFF2-40B4-BE49-F238E27FC236}">
                <a16:creationId xmlns:a16="http://schemas.microsoft.com/office/drawing/2014/main" id="{D30774E7-F574-6143-5A66-A3026394F600}"/>
              </a:ext>
            </a:extLst>
          </p:cNvPr>
          <p:cNvSpPr/>
          <p:nvPr/>
        </p:nvSpPr>
        <p:spPr bwMode="gray">
          <a:xfrm>
            <a:off x="7636867" y="2300400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29EE842-877B-81A9-78A7-E0EE9AF75CE4}"/>
              </a:ext>
            </a:extLst>
          </p:cNvPr>
          <p:cNvSpPr txBox="1"/>
          <p:nvPr/>
        </p:nvSpPr>
        <p:spPr>
          <a:xfrm>
            <a:off x="7703303" y="3010399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33%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4EF12FF-FE5B-35EA-7D48-7DF001A3036E}"/>
              </a:ext>
            </a:extLst>
          </p:cNvPr>
          <p:cNvSpPr txBox="1"/>
          <p:nvPr/>
        </p:nvSpPr>
        <p:spPr>
          <a:xfrm>
            <a:off x="7264676" y="3010399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35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07" name="Diagram 5">
            <a:extLst>
              <a:ext uri="{FF2B5EF4-FFF2-40B4-BE49-F238E27FC236}">
                <a16:creationId xmlns:a16="http://schemas.microsoft.com/office/drawing/2014/main" id="{F77198F3-6899-9FED-733E-B53F0C1D0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735336"/>
              </p:ext>
            </p:extLst>
          </p:nvPr>
        </p:nvGraphicFramePr>
        <p:xfrm>
          <a:off x="258899" y="2182283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08" name="Rectangle 112">
            <a:extLst>
              <a:ext uri="{FF2B5EF4-FFF2-40B4-BE49-F238E27FC236}">
                <a16:creationId xmlns:a16="http://schemas.microsoft.com/office/drawing/2014/main" id="{7995DEBF-A4E6-03B9-B49C-1096E8869580}"/>
              </a:ext>
            </a:extLst>
          </p:cNvPr>
          <p:cNvSpPr/>
          <p:nvPr/>
        </p:nvSpPr>
        <p:spPr bwMode="gray">
          <a:xfrm>
            <a:off x="388731" y="2296264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zövegdoboz 135">
            <a:extLst>
              <a:ext uri="{FF2B5EF4-FFF2-40B4-BE49-F238E27FC236}">
                <a16:creationId xmlns:a16="http://schemas.microsoft.com/office/drawing/2014/main" id="{3B940733-B4D5-B8D3-1F78-97D66252DA38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3CB4BEB-07C4-693C-32B9-C66DAC2D7D44}"/>
              </a:ext>
            </a:extLst>
          </p:cNvPr>
          <p:cNvSpPr/>
          <p:nvPr/>
        </p:nvSpPr>
        <p:spPr>
          <a:xfrm>
            <a:off x="2811861" y="3053935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6B28C74-81AE-9D7D-7F5B-028D38827B0A}"/>
              </a:ext>
            </a:extLst>
          </p:cNvPr>
          <p:cNvSpPr/>
          <p:nvPr/>
        </p:nvSpPr>
        <p:spPr>
          <a:xfrm>
            <a:off x="2780055" y="1650136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5D28236-0D21-50D4-CE6B-D35073213F51}"/>
              </a:ext>
            </a:extLst>
          </p:cNvPr>
          <p:cNvSpPr/>
          <p:nvPr/>
        </p:nvSpPr>
        <p:spPr>
          <a:xfrm>
            <a:off x="5687958" y="3053935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7DBDAEB-FD05-DF0F-AF13-EAFECBE51AED}"/>
              </a:ext>
            </a:extLst>
          </p:cNvPr>
          <p:cNvSpPr/>
          <p:nvPr/>
        </p:nvSpPr>
        <p:spPr>
          <a:xfrm>
            <a:off x="4244356" y="3053935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53D67F3-5E7D-A4F4-3B13-54FF7B02CC89}"/>
              </a:ext>
            </a:extLst>
          </p:cNvPr>
          <p:cNvSpPr/>
          <p:nvPr/>
        </p:nvSpPr>
        <p:spPr>
          <a:xfrm>
            <a:off x="7099146" y="1650136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DFD4BD7-B74A-7E2A-9409-2E0021CA27E7}"/>
              </a:ext>
            </a:extLst>
          </p:cNvPr>
          <p:cNvSpPr/>
          <p:nvPr/>
        </p:nvSpPr>
        <p:spPr>
          <a:xfrm>
            <a:off x="1424333" y="3053935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336722C-9AD2-0030-2D6F-2563EEEAF884}"/>
              </a:ext>
            </a:extLst>
          </p:cNvPr>
          <p:cNvSpPr/>
          <p:nvPr/>
        </p:nvSpPr>
        <p:spPr>
          <a:xfrm rot="10800000">
            <a:off x="7139686" y="3053935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743A8D0-AA4D-68EC-81DA-107D498A2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B2B023-7BA3-E8DC-83A7-143D32F6309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0">
            <a:extLst>
              <a:ext uri="{FF2B5EF4-FFF2-40B4-BE49-F238E27FC236}">
                <a16:creationId xmlns:a16="http://schemas.microsoft.com/office/drawing/2014/main" id="{F820C944-E865-8BA6-E0B5-F1FBAF720FC2}"/>
              </a:ext>
            </a:extLst>
          </p:cNvPr>
          <p:cNvSpPr txBox="1"/>
          <p:nvPr/>
        </p:nvSpPr>
        <p:spPr>
          <a:xfrm>
            <a:off x="5869009" y="3046886"/>
            <a:ext cx="1277188" cy="543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12%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Online videótartalom készítése és közzététele</a:t>
            </a: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25482" y="94989"/>
            <a:ext cx="8554940" cy="469722"/>
          </a:xfrm>
        </p:spPr>
        <p:txBody>
          <a:bodyPr>
            <a:noAutofit/>
          </a:bodyPr>
          <a:lstStyle/>
          <a:p>
            <a:r>
              <a:rPr lang="hu-HU" sz="2900" dirty="0"/>
              <a:t>Érdeklődési terület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125482" y="1635646"/>
            <a:ext cx="1277188" cy="525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29%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Buli, szorakozás, koncert, fesztivál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683E7-7484-44EE-B937-3CA609066EAD}"/>
              </a:ext>
            </a:extLst>
          </p:cNvPr>
          <p:cNvSpPr txBox="1"/>
          <p:nvPr/>
        </p:nvSpPr>
        <p:spPr>
          <a:xfrm>
            <a:off x="430495" y="1641003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36%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3F66A69-168F-637F-DFCE-6DBA52E68442}"/>
              </a:ext>
            </a:extLst>
          </p:cNvPr>
          <p:cNvSpPr txBox="1"/>
          <p:nvPr/>
        </p:nvSpPr>
        <p:spPr>
          <a:xfrm>
            <a:off x="-8132" y="1641003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42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6" name="TextBox 10">
            <a:extLst>
              <a:ext uri="{FF2B5EF4-FFF2-40B4-BE49-F238E27FC236}">
                <a16:creationId xmlns:a16="http://schemas.microsoft.com/office/drawing/2014/main" id="{8F995FC6-E06D-2A98-94B3-E27216D2F21A}"/>
              </a:ext>
            </a:extLst>
          </p:cNvPr>
          <p:cNvSpPr txBox="1"/>
          <p:nvPr/>
        </p:nvSpPr>
        <p:spPr>
          <a:xfrm>
            <a:off x="1494768" y="1635646"/>
            <a:ext cx="1277188" cy="5169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27%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Egészségmegörzés, wellness, fogyokúra</a:t>
            </a:r>
          </a:p>
        </p:txBody>
      </p:sp>
      <p:graphicFrame>
        <p:nvGraphicFramePr>
          <p:cNvPr id="107" name="Diagram 5">
            <a:extLst>
              <a:ext uri="{FF2B5EF4-FFF2-40B4-BE49-F238E27FC236}">
                <a16:creationId xmlns:a16="http://schemas.microsoft.com/office/drawing/2014/main" id="{EB4E5742-9E13-7AE7-3F83-AE3D6DD0B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78942"/>
              </p:ext>
            </p:extLst>
          </p:nvPr>
        </p:nvGraphicFramePr>
        <p:xfrm>
          <a:off x="1612668" y="771550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8" name="Rectangle 112">
            <a:extLst>
              <a:ext uri="{FF2B5EF4-FFF2-40B4-BE49-F238E27FC236}">
                <a16:creationId xmlns:a16="http://schemas.microsoft.com/office/drawing/2014/main" id="{4D551D0E-C541-EFAA-991A-CF2081A2AA97}"/>
              </a:ext>
            </a:extLst>
          </p:cNvPr>
          <p:cNvSpPr/>
          <p:nvPr/>
        </p:nvSpPr>
        <p:spPr bwMode="gray">
          <a:xfrm>
            <a:off x="1742500" y="885531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78B0801-67EC-804A-0026-73CED782B998}"/>
              </a:ext>
            </a:extLst>
          </p:cNvPr>
          <p:cNvSpPr txBox="1"/>
          <p:nvPr/>
        </p:nvSpPr>
        <p:spPr>
          <a:xfrm>
            <a:off x="1808936" y="1603482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31%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E35D79C-6335-75A5-97BA-19683C5C5713}"/>
              </a:ext>
            </a:extLst>
          </p:cNvPr>
          <p:cNvSpPr txBox="1"/>
          <p:nvPr/>
        </p:nvSpPr>
        <p:spPr>
          <a:xfrm>
            <a:off x="1370309" y="1603482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28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1" name="TextBox 10">
            <a:extLst>
              <a:ext uri="{FF2B5EF4-FFF2-40B4-BE49-F238E27FC236}">
                <a16:creationId xmlns:a16="http://schemas.microsoft.com/office/drawing/2014/main" id="{750110A5-FFC5-1C6C-D962-3F4BC3CC879A}"/>
              </a:ext>
            </a:extLst>
          </p:cNvPr>
          <p:cNvSpPr txBox="1"/>
          <p:nvPr/>
        </p:nvSpPr>
        <p:spPr>
          <a:xfrm>
            <a:off x="2927614" y="1635646"/>
            <a:ext cx="1277188" cy="469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27%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Szépség, divat</a:t>
            </a:r>
          </a:p>
        </p:txBody>
      </p:sp>
      <p:graphicFrame>
        <p:nvGraphicFramePr>
          <p:cNvPr id="112" name="Diagram 5">
            <a:extLst>
              <a:ext uri="{FF2B5EF4-FFF2-40B4-BE49-F238E27FC236}">
                <a16:creationId xmlns:a16="http://schemas.microsoft.com/office/drawing/2014/main" id="{BFD7327D-BB7B-3234-1E42-2D4888A07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130888"/>
              </p:ext>
            </p:extLst>
          </p:nvPr>
        </p:nvGraphicFramePr>
        <p:xfrm>
          <a:off x="3052828" y="771550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3" name="Rectangle 112">
            <a:extLst>
              <a:ext uri="{FF2B5EF4-FFF2-40B4-BE49-F238E27FC236}">
                <a16:creationId xmlns:a16="http://schemas.microsoft.com/office/drawing/2014/main" id="{CE2F3990-66D7-DD40-E3BB-8156A646454D}"/>
              </a:ext>
            </a:extLst>
          </p:cNvPr>
          <p:cNvSpPr/>
          <p:nvPr/>
        </p:nvSpPr>
        <p:spPr bwMode="gray">
          <a:xfrm>
            <a:off x="3182660" y="885531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A08D095-0B02-0A3D-C083-291C960286D1}"/>
              </a:ext>
            </a:extLst>
          </p:cNvPr>
          <p:cNvSpPr txBox="1"/>
          <p:nvPr/>
        </p:nvSpPr>
        <p:spPr>
          <a:xfrm>
            <a:off x="3249096" y="1603482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31%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CC7F00C-8693-F704-4BD6-D52D8CADAD0C}"/>
              </a:ext>
            </a:extLst>
          </p:cNvPr>
          <p:cNvSpPr txBox="1"/>
          <p:nvPr/>
        </p:nvSpPr>
        <p:spPr>
          <a:xfrm>
            <a:off x="2810469" y="1603482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33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1" name="TextBox 10">
            <a:extLst>
              <a:ext uri="{FF2B5EF4-FFF2-40B4-BE49-F238E27FC236}">
                <a16:creationId xmlns:a16="http://schemas.microsoft.com/office/drawing/2014/main" id="{92D92835-9F77-7FF5-4B11-06289464CF89}"/>
              </a:ext>
            </a:extLst>
          </p:cNvPr>
          <p:cNvSpPr txBox="1"/>
          <p:nvPr/>
        </p:nvSpPr>
        <p:spPr>
          <a:xfrm>
            <a:off x="4384198" y="1635646"/>
            <a:ext cx="1277188" cy="469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26%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Párkapcsolati kérdések</a:t>
            </a:r>
          </a:p>
        </p:txBody>
      </p:sp>
      <p:graphicFrame>
        <p:nvGraphicFramePr>
          <p:cNvPr id="122" name="Diagram 5">
            <a:extLst>
              <a:ext uri="{FF2B5EF4-FFF2-40B4-BE49-F238E27FC236}">
                <a16:creationId xmlns:a16="http://schemas.microsoft.com/office/drawing/2014/main" id="{578A1302-F14E-44AD-8C78-7394F9CEF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167135"/>
              </p:ext>
            </p:extLst>
          </p:nvPr>
        </p:nvGraphicFramePr>
        <p:xfrm>
          <a:off x="4492988" y="771981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3" name="Rectangle 112">
            <a:extLst>
              <a:ext uri="{FF2B5EF4-FFF2-40B4-BE49-F238E27FC236}">
                <a16:creationId xmlns:a16="http://schemas.microsoft.com/office/drawing/2014/main" id="{C28C5FC3-25C1-0966-B9D3-A8A5ABE9FBBD}"/>
              </a:ext>
            </a:extLst>
          </p:cNvPr>
          <p:cNvSpPr/>
          <p:nvPr/>
        </p:nvSpPr>
        <p:spPr bwMode="gray">
          <a:xfrm>
            <a:off x="4622820" y="893914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016E103-5CAB-FA66-4840-95BBBA0CFA69}"/>
              </a:ext>
            </a:extLst>
          </p:cNvPr>
          <p:cNvSpPr txBox="1"/>
          <p:nvPr/>
        </p:nvSpPr>
        <p:spPr>
          <a:xfrm>
            <a:off x="4689256" y="1603913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24%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FCDEC0B-A2AF-E63C-2F2A-B94A6FB463E3}"/>
              </a:ext>
            </a:extLst>
          </p:cNvPr>
          <p:cNvSpPr txBox="1"/>
          <p:nvPr/>
        </p:nvSpPr>
        <p:spPr>
          <a:xfrm>
            <a:off x="4250629" y="1603913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28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6" name="TextBox 10">
            <a:extLst>
              <a:ext uri="{FF2B5EF4-FFF2-40B4-BE49-F238E27FC236}">
                <a16:creationId xmlns:a16="http://schemas.microsoft.com/office/drawing/2014/main" id="{167A5603-A825-9C9E-FE1B-31A831E47A34}"/>
              </a:ext>
            </a:extLst>
          </p:cNvPr>
          <p:cNvSpPr txBox="1"/>
          <p:nvPr/>
        </p:nvSpPr>
        <p:spPr>
          <a:xfrm>
            <a:off x="5825381" y="1635646"/>
            <a:ext cx="1277188" cy="42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24%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Gazdaság</a:t>
            </a:r>
          </a:p>
        </p:txBody>
      </p:sp>
      <p:graphicFrame>
        <p:nvGraphicFramePr>
          <p:cNvPr id="127" name="Diagram 5">
            <a:extLst>
              <a:ext uri="{FF2B5EF4-FFF2-40B4-BE49-F238E27FC236}">
                <a16:creationId xmlns:a16="http://schemas.microsoft.com/office/drawing/2014/main" id="{A9230628-4498-968F-E0B4-98A2CA5B2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3828"/>
              </p:ext>
            </p:extLst>
          </p:nvPr>
        </p:nvGraphicFramePr>
        <p:xfrm>
          <a:off x="5933148" y="767734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8" name="Rectangle 112">
            <a:extLst>
              <a:ext uri="{FF2B5EF4-FFF2-40B4-BE49-F238E27FC236}">
                <a16:creationId xmlns:a16="http://schemas.microsoft.com/office/drawing/2014/main" id="{447D3817-A2D2-E4D9-AB7B-FD3C52608892}"/>
              </a:ext>
            </a:extLst>
          </p:cNvPr>
          <p:cNvSpPr/>
          <p:nvPr/>
        </p:nvSpPr>
        <p:spPr bwMode="gray">
          <a:xfrm>
            <a:off x="6062980" y="889667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A58E0B6-3001-4C87-BD99-20715A89459C}"/>
              </a:ext>
            </a:extLst>
          </p:cNvPr>
          <p:cNvSpPr txBox="1"/>
          <p:nvPr/>
        </p:nvSpPr>
        <p:spPr>
          <a:xfrm>
            <a:off x="6129416" y="159966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25%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DDF60FD-BB14-59B1-E125-4969DB29FEF2}"/>
              </a:ext>
            </a:extLst>
          </p:cNvPr>
          <p:cNvSpPr txBox="1"/>
          <p:nvPr/>
        </p:nvSpPr>
        <p:spPr>
          <a:xfrm>
            <a:off x="5690789" y="159966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21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1" name="TextBox 10">
            <a:extLst>
              <a:ext uri="{FF2B5EF4-FFF2-40B4-BE49-F238E27FC236}">
                <a16:creationId xmlns:a16="http://schemas.microsoft.com/office/drawing/2014/main" id="{D3FDFD5B-0F91-0DEC-7635-5468995D7E5B}"/>
              </a:ext>
            </a:extLst>
          </p:cNvPr>
          <p:cNvSpPr txBox="1"/>
          <p:nvPr/>
        </p:nvSpPr>
        <p:spPr>
          <a:xfrm>
            <a:off x="7355640" y="1635646"/>
            <a:ext cx="1277188" cy="529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22%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Tanulás, továbbtanulás, külföldön tanulás</a:t>
            </a:r>
          </a:p>
        </p:txBody>
      </p:sp>
      <p:graphicFrame>
        <p:nvGraphicFramePr>
          <p:cNvPr id="132" name="Diagram 5">
            <a:extLst>
              <a:ext uri="{FF2B5EF4-FFF2-40B4-BE49-F238E27FC236}">
                <a16:creationId xmlns:a16="http://schemas.microsoft.com/office/drawing/2014/main" id="{77EAB15F-39C6-EA6E-6D79-E23A9DF4A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049328"/>
              </p:ext>
            </p:extLst>
          </p:nvPr>
        </p:nvGraphicFramePr>
        <p:xfrm>
          <a:off x="7463407" y="767734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3" name="Rectangle 112">
            <a:extLst>
              <a:ext uri="{FF2B5EF4-FFF2-40B4-BE49-F238E27FC236}">
                <a16:creationId xmlns:a16="http://schemas.microsoft.com/office/drawing/2014/main" id="{140169D0-C605-DE3C-BD4C-5D6CACE368AD}"/>
              </a:ext>
            </a:extLst>
          </p:cNvPr>
          <p:cNvSpPr/>
          <p:nvPr/>
        </p:nvSpPr>
        <p:spPr bwMode="gray">
          <a:xfrm>
            <a:off x="7593239" y="889667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8828F38-09CD-F2E6-D044-EDAB4C6D3EB2}"/>
              </a:ext>
            </a:extLst>
          </p:cNvPr>
          <p:cNvSpPr txBox="1"/>
          <p:nvPr/>
        </p:nvSpPr>
        <p:spPr>
          <a:xfrm>
            <a:off x="7659675" y="159966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30%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F4C50C1-CB73-D150-1A38-FF469D332F40}"/>
              </a:ext>
            </a:extLst>
          </p:cNvPr>
          <p:cNvSpPr txBox="1"/>
          <p:nvPr/>
        </p:nvSpPr>
        <p:spPr>
          <a:xfrm>
            <a:off x="7221048" y="159966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37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36" name="Diagram 5">
            <a:extLst>
              <a:ext uri="{FF2B5EF4-FFF2-40B4-BE49-F238E27FC236}">
                <a16:creationId xmlns:a16="http://schemas.microsoft.com/office/drawing/2014/main" id="{BD8DF145-E0F4-EF57-A46C-EF00C32B3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090163"/>
              </p:ext>
            </p:extLst>
          </p:nvPr>
        </p:nvGraphicFramePr>
        <p:xfrm>
          <a:off x="215271" y="771550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7" name="Rectangle 112">
            <a:extLst>
              <a:ext uri="{FF2B5EF4-FFF2-40B4-BE49-F238E27FC236}">
                <a16:creationId xmlns:a16="http://schemas.microsoft.com/office/drawing/2014/main" id="{7978FF86-E1E2-E4A0-0B46-6A4FC2091F6A}"/>
              </a:ext>
            </a:extLst>
          </p:cNvPr>
          <p:cNvSpPr/>
          <p:nvPr/>
        </p:nvSpPr>
        <p:spPr bwMode="gray">
          <a:xfrm>
            <a:off x="345103" y="885531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TextBox 10">
            <a:extLst>
              <a:ext uri="{FF2B5EF4-FFF2-40B4-BE49-F238E27FC236}">
                <a16:creationId xmlns:a16="http://schemas.microsoft.com/office/drawing/2014/main" id="{7C57AF5D-D11A-40E3-E056-9691AB112763}"/>
              </a:ext>
            </a:extLst>
          </p:cNvPr>
          <p:cNvSpPr txBox="1"/>
          <p:nvPr/>
        </p:nvSpPr>
        <p:spPr>
          <a:xfrm>
            <a:off x="170088" y="3050702"/>
            <a:ext cx="1277188" cy="543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800" kern="0" dirty="0">
                <a:solidFill>
                  <a:schemeClr val="accent1"/>
                </a:solidFill>
                <a:latin typeface="Calibri"/>
              </a:rPr>
              <a:t>21</a:t>
            </a: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Szinház, kultúra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7CE8327-5F33-7375-8AE0-8639D93F607C}"/>
              </a:ext>
            </a:extLst>
          </p:cNvPr>
          <p:cNvSpPr txBox="1"/>
          <p:nvPr/>
        </p:nvSpPr>
        <p:spPr>
          <a:xfrm>
            <a:off x="474123" y="305173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24%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72F28FC-A489-DD20-D8BC-0C891B2CC0C8}"/>
              </a:ext>
            </a:extLst>
          </p:cNvPr>
          <p:cNvSpPr txBox="1"/>
          <p:nvPr/>
        </p:nvSpPr>
        <p:spPr>
          <a:xfrm>
            <a:off x="35496" y="305173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28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2" name="TextBox 10">
            <a:extLst>
              <a:ext uri="{FF2B5EF4-FFF2-40B4-BE49-F238E27FC236}">
                <a16:creationId xmlns:a16="http://schemas.microsoft.com/office/drawing/2014/main" id="{8323B698-DCDB-DCC0-E22D-8CD753214B3C}"/>
              </a:ext>
            </a:extLst>
          </p:cNvPr>
          <p:cNvSpPr txBox="1"/>
          <p:nvPr/>
        </p:nvSpPr>
        <p:spPr>
          <a:xfrm>
            <a:off x="1548529" y="3050702"/>
            <a:ext cx="1277188" cy="5169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18%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noProof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Politika</a:t>
            </a:r>
          </a:p>
        </p:txBody>
      </p:sp>
      <p:graphicFrame>
        <p:nvGraphicFramePr>
          <p:cNvPr id="183" name="Diagram 5">
            <a:extLst>
              <a:ext uri="{FF2B5EF4-FFF2-40B4-BE49-F238E27FC236}">
                <a16:creationId xmlns:a16="http://schemas.microsoft.com/office/drawing/2014/main" id="{344E196E-CD0E-3018-FF32-5D35CED2A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164291"/>
              </p:ext>
            </p:extLst>
          </p:nvPr>
        </p:nvGraphicFramePr>
        <p:xfrm>
          <a:off x="1656296" y="2182283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4" name="Rectangle 112">
            <a:extLst>
              <a:ext uri="{FF2B5EF4-FFF2-40B4-BE49-F238E27FC236}">
                <a16:creationId xmlns:a16="http://schemas.microsoft.com/office/drawing/2014/main" id="{9FDFEEC4-AD55-D5E8-9812-94F5A061B9EB}"/>
              </a:ext>
            </a:extLst>
          </p:cNvPr>
          <p:cNvSpPr/>
          <p:nvPr/>
        </p:nvSpPr>
        <p:spPr bwMode="gray">
          <a:xfrm>
            <a:off x="1786128" y="2296264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5BBAF6B-0237-D06A-960C-80EEE59F1B69}"/>
              </a:ext>
            </a:extLst>
          </p:cNvPr>
          <p:cNvSpPr txBox="1"/>
          <p:nvPr/>
        </p:nvSpPr>
        <p:spPr>
          <a:xfrm>
            <a:off x="1852564" y="3014215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18%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D33FF8D-8788-AA85-B85D-41AB000FF68D}"/>
              </a:ext>
            </a:extLst>
          </p:cNvPr>
          <p:cNvSpPr txBox="1"/>
          <p:nvPr/>
        </p:nvSpPr>
        <p:spPr>
          <a:xfrm>
            <a:off x="1413937" y="3014215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17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7" name="TextBox 10">
            <a:extLst>
              <a:ext uri="{FF2B5EF4-FFF2-40B4-BE49-F238E27FC236}">
                <a16:creationId xmlns:a16="http://schemas.microsoft.com/office/drawing/2014/main" id="{CE19CB3F-65F9-B84B-0FB5-500A3CA2E76F}"/>
              </a:ext>
            </a:extLst>
          </p:cNvPr>
          <p:cNvSpPr txBox="1"/>
          <p:nvPr/>
        </p:nvSpPr>
        <p:spPr>
          <a:xfrm>
            <a:off x="2988689" y="3050702"/>
            <a:ext cx="1277188" cy="673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14%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Hazai és nemzetközi sportesemények, közvetitések nézése</a:t>
            </a:r>
          </a:p>
        </p:txBody>
      </p:sp>
      <p:graphicFrame>
        <p:nvGraphicFramePr>
          <p:cNvPr id="188" name="Diagram 5">
            <a:extLst>
              <a:ext uri="{FF2B5EF4-FFF2-40B4-BE49-F238E27FC236}">
                <a16:creationId xmlns:a16="http://schemas.microsoft.com/office/drawing/2014/main" id="{5CE8B71F-EAE5-36BF-00BF-13363709D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670759"/>
              </p:ext>
            </p:extLst>
          </p:nvPr>
        </p:nvGraphicFramePr>
        <p:xfrm>
          <a:off x="3096456" y="2182283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9" name="Rectangle 112">
            <a:extLst>
              <a:ext uri="{FF2B5EF4-FFF2-40B4-BE49-F238E27FC236}">
                <a16:creationId xmlns:a16="http://schemas.microsoft.com/office/drawing/2014/main" id="{229933E8-3884-E826-C844-65E2693B2FC7}"/>
              </a:ext>
            </a:extLst>
          </p:cNvPr>
          <p:cNvSpPr/>
          <p:nvPr/>
        </p:nvSpPr>
        <p:spPr bwMode="gray">
          <a:xfrm>
            <a:off x="3226288" y="2296264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6545E2A-0780-AA61-88C6-8520148E8168}"/>
              </a:ext>
            </a:extLst>
          </p:cNvPr>
          <p:cNvSpPr txBox="1"/>
          <p:nvPr/>
        </p:nvSpPr>
        <p:spPr>
          <a:xfrm>
            <a:off x="3292724" y="3014215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18%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E9D75E0-5D07-68E6-5CDC-E6961DF13E2C}"/>
              </a:ext>
            </a:extLst>
          </p:cNvPr>
          <p:cNvSpPr txBox="1"/>
          <p:nvPr/>
        </p:nvSpPr>
        <p:spPr>
          <a:xfrm>
            <a:off x="2854097" y="3014215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18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2" name="TextBox 10">
            <a:extLst>
              <a:ext uri="{FF2B5EF4-FFF2-40B4-BE49-F238E27FC236}">
                <a16:creationId xmlns:a16="http://schemas.microsoft.com/office/drawing/2014/main" id="{D176FF19-5D9E-BA00-398A-5E473A9987C8}"/>
              </a:ext>
            </a:extLst>
          </p:cNvPr>
          <p:cNvSpPr txBox="1"/>
          <p:nvPr/>
        </p:nvSpPr>
        <p:spPr>
          <a:xfrm>
            <a:off x="4428849" y="3051133"/>
            <a:ext cx="1277188" cy="469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14%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Ezotéria</a:t>
            </a:r>
          </a:p>
        </p:txBody>
      </p:sp>
      <p:graphicFrame>
        <p:nvGraphicFramePr>
          <p:cNvPr id="193" name="Diagram 5">
            <a:extLst>
              <a:ext uri="{FF2B5EF4-FFF2-40B4-BE49-F238E27FC236}">
                <a16:creationId xmlns:a16="http://schemas.microsoft.com/office/drawing/2014/main" id="{17EA52D4-C37B-A4EC-F27F-FDFDE6CB2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776426"/>
              </p:ext>
            </p:extLst>
          </p:nvPr>
        </p:nvGraphicFramePr>
        <p:xfrm>
          <a:off x="4536616" y="2182714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4" name="Rectangle 112">
            <a:extLst>
              <a:ext uri="{FF2B5EF4-FFF2-40B4-BE49-F238E27FC236}">
                <a16:creationId xmlns:a16="http://schemas.microsoft.com/office/drawing/2014/main" id="{9A8DC284-79CC-5F8A-71D0-6CBEA3A273D3}"/>
              </a:ext>
            </a:extLst>
          </p:cNvPr>
          <p:cNvSpPr/>
          <p:nvPr/>
        </p:nvSpPr>
        <p:spPr bwMode="gray">
          <a:xfrm>
            <a:off x="4666448" y="2304647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C4BA824-B878-6C4B-3558-12CFE5C9DFF2}"/>
              </a:ext>
            </a:extLst>
          </p:cNvPr>
          <p:cNvSpPr txBox="1"/>
          <p:nvPr/>
        </p:nvSpPr>
        <p:spPr>
          <a:xfrm>
            <a:off x="4732884" y="301464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12%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AD25543-37E8-1176-64FD-24D75E5A84D3}"/>
              </a:ext>
            </a:extLst>
          </p:cNvPr>
          <p:cNvSpPr txBox="1"/>
          <p:nvPr/>
        </p:nvSpPr>
        <p:spPr>
          <a:xfrm>
            <a:off x="4294257" y="3014646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9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98" name="Diagram 5">
            <a:extLst>
              <a:ext uri="{FF2B5EF4-FFF2-40B4-BE49-F238E27FC236}">
                <a16:creationId xmlns:a16="http://schemas.microsoft.com/office/drawing/2014/main" id="{5FE64389-C9D1-FCE4-0DD8-2D50D2587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42559"/>
              </p:ext>
            </p:extLst>
          </p:nvPr>
        </p:nvGraphicFramePr>
        <p:xfrm>
          <a:off x="5976776" y="2178467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99" name="Rectangle 112">
            <a:extLst>
              <a:ext uri="{FF2B5EF4-FFF2-40B4-BE49-F238E27FC236}">
                <a16:creationId xmlns:a16="http://schemas.microsoft.com/office/drawing/2014/main" id="{00B3027F-F5C8-9DCE-ABC1-AD33C9F0893B}"/>
              </a:ext>
            </a:extLst>
          </p:cNvPr>
          <p:cNvSpPr/>
          <p:nvPr/>
        </p:nvSpPr>
        <p:spPr bwMode="gray">
          <a:xfrm>
            <a:off x="6106608" y="2300400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0E1DB922-8A6E-6DC4-BAB4-1EA249D32ED1}"/>
              </a:ext>
            </a:extLst>
          </p:cNvPr>
          <p:cNvSpPr txBox="1"/>
          <p:nvPr/>
        </p:nvSpPr>
        <p:spPr>
          <a:xfrm>
            <a:off x="6173044" y="3010399"/>
            <a:ext cx="565824" cy="3416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924282">
              <a:lnSpc>
                <a:spcPct val="90000"/>
              </a:lnSpc>
              <a:defRPr/>
            </a:pPr>
            <a:r>
              <a:rPr lang="hu-HU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-</a:t>
            </a:r>
            <a:endParaRPr lang="en-GB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51B1E953-4B0E-EB35-D13C-6541A79E2C20}"/>
              </a:ext>
            </a:extLst>
          </p:cNvPr>
          <p:cNvSpPr txBox="1"/>
          <p:nvPr/>
        </p:nvSpPr>
        <p:spPr>
          <a:xfrm>
            <a:off x="5734417" y="3010399"/>
            <a:ext cx="565824" cy="3416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924282">
              <a:lnSpc>
                <a:spcPct val="90000"/>
              </a:lnSpc>
              <a:defRPr/>
            </a:pPr>
            <a:r>
              <a:rPr lang="hu-HU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-</a:t>
            </a:r>
            <a:endParaRPr lang="en-GB" sz="20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2" name="TextBox 10">
            <a:extLst>
              <a:ext uri="{FF2B5EF4-FFF2-40B4-BE49-F238E27FC236}">
                <a16:creationId xmlns:a16="http://schemas.microsoft.com/office/drawing/2014/main" id="{64065DEE-8D86-1038-39CE-65757EE7468C}"/>
              </a:ext>
            </a:extLst>
          </p:cNvPr>
          <p:cNvSpPr txBox="1"/>
          <p:nvPr/>
        </p:nvSpPr>
        <p:spPr>
          <a:xfrm>
            <a:off x="7399268" y="3046886"/>
            <a:ext cx="1277188" cy="42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800" kern="0" dirty="0">
                <a:solidFill>
                  <a:schemeClr val="accent1"/>
                </a:solidFill>
                <a:latin typeface="Calibri"/>
              </a:rPr>
              <a:t>11</a:t>
            </a: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Bulvár, celebhirek</a:t>
            </a:r>
          </a:p>
        </p:txBody>
      </p:sp>
      <p:graphicFrame>
        <p:nvGraphicFramePr>
          <p:cNvPr id="203" name="Diagram 5">
            <a:extLst>
              <a:ext uri="{FF2B5EF4-FFF2-40B4-BE49-F238E27FC236}">
                <a16:creationId xmlns:a16="http://schemas.microsoft.com/office/drawing/2014/main" id="{99021B29-A74E-EACF-42F2-4972B137D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653303"/>
              </p:ext>
            </p:extLst>
          </p:nvPr>
        </p:nvGraphicFramePr>
        <p:xfrm>
          <a:off x="7507035" y="2178467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04" name="Rectangle 112">
            <a:extLst>
              <a:ext uri="{FF2B5EF4-FFF2-40B4-BE49-F238E27FC236}">
                <a16:creationId xmlns:a16="http://schemas.microsoft.com/office/drawing/2014/main" id="{D30774E7-F574-6143-5A66-A3026394F600}"/>
              </a:ext>
            </a:extLst>
          </p:cNvPr>
          <p:cNvSpPr/>
          <p:nvPr/>
        </p:nvSpPr>
        <p:spPr bwMode="gray">
          <a:xfrm>
            <a:off x="7636867" y="2300400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29EE842-877B-81A9-78A7-E0EE9AF75CE4}"/>
              </a:ext>
            </a:extLst>
          </p:cNvPr>
          <p:cNvSpPr txBox="1"/>
          <p:nvPr/>
        </p:nvSpPr>
        <p:spPr>
          <a:xfrm>
            <a:off x="7703303" y="3010399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10%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4EF12FF-FE5B-35EA-7D48-7DF001A3036E}"/>
              </a:ext>
            </a:extLst>
          </p:cNvPr>
          <p:cNvSpPr txBox="1"/>
          <p:nvPr/>
        </p:nvSpPr>
        <p:spPr>
          <a:xfrm>
            <a:off x="7264676" y="3010399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13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07" name="Diagram 5">
            <a:extLst>
              <a:ext uri="{FF2B5EF4-FFF2-40B4-BE49-F238E27FC236}">
                <a16:creationId xmlns:a16="http://schemas.microsoft.com/office/drawing/2014/main" id="{F77198F3-6899-9FED-733E-B53F0C1D0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141898"/>
              </p:ext>
            </p:extLst>
          </p:nvPr>
        </p:nvGraphicFramePr>
        <p:xfrm>
          <a:off x="258899" y="2182283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08" name="Rectangle 112">
            <a:extLst>
              <a:ext uri="{FF2B5EF4-FFF2-40B4-BE49-F238E27FC236}">
                <a16:creationId xmlns:a16="http://schemas.microsoft.com/office/drawing/2014/main" id="{7995DEBF-A4E6-03B9-B49C-1096E8869580}"/>
              </a:ext>
            </a:extLst>
          </p:cNvPr>
          <p:cNvSpPr/>
          <p:nvPr/>
        </p:nvSpPr>
        <p:spPr bwMode="gray">
          <a:xfrm>
            <a:off x="388731" y="2296264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84F4052A-A987-D9DE-DED6-370F2B00EE4D}"/>
              </a:ext>
            </a:extLst>
          </p:cNvPr>
          <p:cNvSpPr txBox="1"/>
          <p:nvPr/>
        </p:nvSpPr>
        <p:spPr>
          <a:xfrm>
            <a:off x="93121" y="4248103"/>
            <a:ext cx="1277188" cy="42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9242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3%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Egyéb</a:t>
            </a:r>
          </a:p>
        </p:txBody>
      </p:sp>
      <p:graphicFrame>
        <p:nvGraphicFramePr>
          <p:cNvPr id="3" name="Diagram 5">
            <a:extLst>
              <a:ext uri="{FF2B5EF4-FFF2-40B4-BE49-F238E27FC236}">
                <a16:creationId xmlns:a16="http://schemas.microsoft.com/office/drawing/2014/main" id="{57CF66C3-F8B5-B38E-4BEE-122D82D54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550943"/>
              </p:ext>
            </p:extLst>
          </p:nvPr>
        </p:nvGraphicFramePr>
        <p:xfrm>
          <a:off x="205847" y="3406419"/>
          <a:ext cx="972353" cy="95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5" name="Rectangle 112">
            <a:extLst>
              <a:ext uri="{FF2B5EF4-FFF2-40B4-BE49-F238E27FC236}">
                <a16:creationId xmlns:a16="http://schemas.microsoft.com/office/drawing/2014/main" id="{48E3A557-8C53-54A2-DB22-D0D07729557C}"/>
              </a:ext>
            </a:extLst>
          </p:cNvPr>
          <p:cNvSpPr/>
          <p:nvPr/>
        </p:nvSpPr>
        <p:spPr bwMode="gray">
          <a:xfrm>
            <a:off x="335679" y="3528352"/>
            <a:ext cx="712688" cy="706853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52655-916A-3D79-9FF4-A06513CBD02E}"/>
              </a:ext>
            </a:extLst>
          </p:cNvPr>
          <p:cNvSpPr txBox="1"/>
          <p:nvPr/>
        </p:nvSpPr>
        <p:spPr>
          <a:xfrm>
            <a:off x="402115" y="4238351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6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4%</a:t>
            </a:r>
            <a:endParaRPr lang="en-GB" sz="1600" b="1" kern="0" dirty="0">
              <a:solidFill>
                <a:schemeClr val="tx1">
                  <a:lumMod val="40000"/>
                  <a:lumOff val="6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445A3-92F9-7757-AFE1-933AB001D5C9}"/>
              </a:ext>
            </a:extLst>
          </p:cNvPr>
          <p:cNvSpPr txBox="1"/>
          <p:nvPr/>
        </p:nvSpPr>
        <p:spPr>
          <a:xfrm>
            <a:off x="-36512" y="4238351"/>
            <a:ext cx="565824" cy="31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924282">
              <a:lnSpc>
                <a:spcPct val="90000"/>
              </a:lnSpc>
              <a:defRPr/>
            </a:pPr>
            <a:r>
              <a:rPr lang="hu-HU" sz="14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5</a:t>
            </a:r>
            <a:r>
              <a:rPr lang="hu-HU" sz="1600" b="1" kern="0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%</a:t>
            </a:r>
            <a:endParaRPr lang="en-GB" sz="1600" b="1" kern="0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Szövegdoboz 135">
            <a:extLst>
              <a:ext uri="{FF2B5EF4-FFF2-40B4-BE49-F238E27FC236}">
                <a16:creationId xmlns:a16="http://schemas.microsoft.com/office/drawing/2014/main" id="{179FD684-88B4-0762-AE71-DA1E387DAAD7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4A2094D-FAD0-882D-98C5-0BE63037840D}"/>
              </a:ext>
            </a:extLst>
          </p:cNvPr>
          <p:cNvSpPr/>
          <p:nvPr/>
        </p:nvSpPr>
        <p:spPr>
          <a:xfrm>
            <a:off x="4259745" y="3064817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DFDA56A-46B7-5D88-B23B-9BC7EB5DEA06}"/>
              </a:ext>
            </a:extLst>
          </p:cNvPr>
          <p:cNvSpPr/>
          <p:nvPr/>
        </p:nvSpPr>
        <p:spPr>
          <a:xfrm>
            <a:off x="1370309" y="1644319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124C84F-DFA4-5EBF-8F55-F78A04CA2D06}"/>
              </a:ext>
            </a:extLst>
          </p:cNvPr>
          <p:cNvSpPr/>
          <p:nvPr/>
        </p:nvSpPr>
        <p:spPr>
          <a:xfrm>
            <a:off x="4213328" y="1644319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3F5720-054D-8E6C-B881-CC169458FEBE}"/>
              </a:ext>
            </a:extLst>
          </p:cNvPr>
          <p:cNvSpPr/>
          <p:nvPr/>
        </p:nvSpPr>
        <p:spPr>
          <a:xfrm>
            <a:off x="8643646" y="1644319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9764671-15E4-B39F-B4BC-4985FFE77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80662-F708-2C23-3382-950301295AE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2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C87BC3-DE26-4BB8-82B8-E28813FAE15B}"/>
              </a:ext>
            </a:extLst>
          </p:cNvPr>
          <p:cNvSpPr/>
          <p:nvPr/>
        </p:nvSpPr>
        <p:spPr>
          <a:xfrm>
            <a:off x="5400429" y="3430566"/>
            <a:ext cx="1631957" cy="288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Férfi n=510, Nő n=490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Érdeklődési terület nem szerint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84" y="450634"/>
            <a:ext cx="12435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Férfi</a:t>
            </a:r>
          </a:p>
          <a:p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Nő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61E437-DFF9-4B51-ACFD-EBA9669F13BD}"/>
              </a:ext>
            </a:extLst>
          </p:cNvPr>
          <p:cNvSpPr/>
          <p:nvPr/>
        </p:nvSpPr>
        <p:spPr>
          <a:xfrm>
            <a:off x="1806609" y="3900910"/>
            <a:ext cx="504056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C9643B-953D-48C6-B285-4529407071E6}"/>
              </a:ext>
            </a:extLst>
          </p:cNvPr>
          <p:cNvSpPr/>
          <p:nvPr/>
        </p:nvSpPr>
        <p:spPr>
          <a:xfrm>
            <a:off x="1364829" y="2590117"/>
            <a:ext cx="554462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BE0D47-345B-4D08-8303-50710511D66F}"/>
              </a:ext>
            </a:extLst>
          </p:cNvPr>
          <p:cNvSpPr/>
          <p:nvPr/>
        </p:nvSpPr>
        <p:spPr>
          <a:xfrm>
            <a:off x="1487022" y="4222618"/>
            <a:ext cx="1140761" cy="1285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7BDF667-AFD6-4872-84F6-CA206D40AC30}"/>
              </a:ext>
            </a:extLst>
          </p:cNvPr>
          <p:cNvSpPr/>
          <p:nvPr/>
        </p:nvSpPr>
        <p:spPr>
          <a:xfrm>
            <a:off x="5263124" y="1630260"/>
            <a:ext cx="1325099" cy="2580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FAA681-8D6E-4EE4-858C-30F4BDB2CEFB}"/>
              </a:ext>
            </a:extLst>
          </p:cNvPr>
          <p:cNvSpPr/>
          <p:nvPr/>
        </p:nvSpPr>
        <p:spPr>
          <a:xfrm>
            <a:off x="5473886" y="2119197"/>
            <a:ext cx="754298" cy="1438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76C2E2-E7A2-4ED9-96DF-1FE3871AA29C}"/>
              </a:ext>
            </a:extLst>
          </p:cNvPr>
          <p:cNvSpPr/>
          <p:nvPr/>
        </p:nvSpPr>
        <p:spPr>
          <a:xfrm>
            <a:off x="2322470" y="4430441"/>
            <a:ext cx="737362" cy="1491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19E64E-2BB6-4966-A34D-2C669D379B97}"/>
              </a:ext>
            </a:extLst>
          </p:cNvPr>
          <p:cNvSpPr/>
          <p:nvPr/>
        </p:nvSpPr>
        <p:spPr>
          <a:xfrm>
            <a:off x="426680" y="2023770"/>
            <a:ext cx="1631957" cy="324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D7565EF-5EA2-4E48-A3C6-2DD3510F52A8}"/>
              </a:ext>
            </a:extLst>
          </p:cNvPr>
          <p:cNvSpPr/>
          <p:nvPr/>
        </p:nvSpPr>
        <p:spPr>
          <a:xfrm>
            <a:off x="5477978" y="2953225"/>
            <a:ext cx="1728192" cy="324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E3306FB-30B9-4FFC-B6ED-7C9E79D6980A}"/>
              </a:ext>
            </a:extLst>
          </p:cNvPr>
          <p:cNvSpPr/>
          <p:nvPr/>
        </p:nvSpPr>
        <p:spPr>
          <a:xfrm>
            <a:off x="2118385" y="4530664"/>
            <a:ext cx="1373495" cy="324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A7C97BB-7026-4149-B083-F08749A13093}"/>
              </a:ext>
            </a:extLst>
          </p:cNvPr>
          <p:cNvSpPr/>
          <p:nvPr/>
        </p:nvSpPr>
        <p:spPr>
          <a:xfrm>
            <a:off x="5144140" y="3847159"/>
            <a:ext cx="1631957" cy="324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C6625B-BBB9-41C2-B87B-7C6E85D35B54}"/>
              </a:ext>
            </a:extLst>
          </p:cNvPr>
          <p:cNvSpPr/>
          <p:nvPr/>
        </p:nvSpPr>
        <p:spPr>
          <a:xfrm>
            <a:off x="1874909" y="1064889"/>
            <a:ext cx="1035996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034DDED-6D91-45ED-9570-31E45D5F16DF}"/>
              </a:ext>
            </a:extLst>
          </p:cNvPr>
          <p:cNvSpPr/>
          <p:nvPr/>
        </p:nvSpPr>
        <p:spPr>
          <a:xfrm>
            <a:off x="1642060" y="1700900"/>
            <a:ext cx="504056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6E3888C-C939-4BFA-B262-145373008C91}"/>
              </a:ext>
            </a:extLst>
          </p:cNvPr>
          <p:cNvSpPr/>
          <p:nvPr/>
        </p:nvSpPr>
        <p:spPr>
          <a:xfrm>
            <a:off x="4407026" y="4472406"/>
            <a:ext cx="737114" cy="1285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843166-8636-4CF7-B235-7CF78882FADC}"/>
              </a:ext>
            </a:extLst>
          </p:cNvPr>
          <p:cNvSpPr/>
          <p:nvPr/>
        </p:nvSpPr>
        <p:spPr>
          <a:xfrm>
            <a:off x="4591781" y="1059582"/>
            <a:ext cx="1319429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7196ACC-12FA-4466-A7AD-EFC83CA82171}"/>
              </a:ext>
            </a:extLst>
          </p:cNvPr>
          <p:cNvSpPr/>
          <p:nvPr/>
        </p:nvSpPr>
        <p:spPr>
          <a:xfrm>
            <a:off x="4786277" y="4246734"/>
            <a:ext cx="1225883" cy="1384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60A735-8D1F-4597-B6B2-4EAF44336B4F}"/>
              </a:ext>
            </a:extLst>
          </p:cNvPr>
          <p:cNvSpPr/>
          <p:nvPr/>
        </p:nvSpPr>
        <p:spPr>
          <a:xfrm>
            <a:off x="3143527" y="762567"/>
            <a:ext cx="1128753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EE8ACC-DE81-2431-7BFA-058AFA2AA245}"/>
              </a:ext>
            </a:extLst>
          </p:cNvPr>
          <p:cNvSpPr/>
          <p:nvPr/>
        </p:nvSpPr>
        <p:spPr>
          <a:xfrm>
            <a:off x="4984349" y="1345136"/>
            <a:ext cx="1106161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4443C0-9229-DD90-1855-02BACE0B9000}"/>
              </a:ext>
            </a:extLst>
          </p:cNvPr>
          <p:cNvSpPr/>
          <p:nvPr/>
        </p:nvSpPr>
        <p:spPr>
          <a:xfrm>
            <a:off x="1100500" y="3060261"/>
            <a:ext cx="773046" cy="1285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603096460"/>
              </p:ext>
            </p:extLst>
          </p:nvPr>
        </p:nvGraphicFramePr>
        <p:xfrm>
          <a:off x="179512" y="563932"/>
          <a:ext cx="7056784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644B12AD-5703-3185-4D99-66B58FEBD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94A054-365C-B326-B132-62C1AB7ADB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8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21-27 évesek n=430, 28-35 évesek n=570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Érdeklődési terület kor szerint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84" y="450634"/>
            <a:ext cx="12435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21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-27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28-35</a:t>
            </a:r>
          </a:p>
        </p:txBody>
      </p:sp>
      <p:sp>
        <p:nvSpPr>
          <p:cNvPr id="17" name="Szövegdoboz 26"/>
          <p:cNvSpPr txBox="1"/>
          <p:nvPr/>
        </p:nvSpPr>
        <p:spPr>
          <a:xfrm>
            <a:off x="7235013" y="987590"/>
            <a:ext cx="1561456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életkori csoportok között 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ebben a kutatási hullámban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kevesebb a különbség. Mindkét korcsoport esetén jelen vannak az életszakasznak megfelelő kiemelt témák a szabadidő eltöltésével kapcsolatban és az aktuálisan fontos kérdésekre vonatkozóan is.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EADF2F-4F30-41F5-899D-53DAB6AC07BD}"/>
              </a:ext>
            </a:extLst>
          </p:cNvPr>
          <p:cNvSpPr/>
          <p:nvPr/>
        </p:nvSpPr>
        <p:spPr>
          <a:xfrm>
            <a:off x="1643673" y="1672237"/>
            <a:ext cx="528061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D8DD-8394-4FB0-98B8-F9AB23545A2A}"/>
              </a:ext>
            </a:extLst>
          </p:cNvPr>
          <p:cNvSpPr/>
          <p:nvPr/>
        </p:nvSpPr>
        <p:spPr>
          <a:xfrm>
            <a:off x="376088" y="3451126"/>
            <a:ext cx="1666269" cy="3152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403B04-9623-4073-9FF9-BA54B3ACA1D5}"/>
              </a:ext>
            </a:extLst>
          </p:cNvPr>
          <p:cNvSpPr/>
          <p:nvPr/>
        </p:nvSpPr>
        <p:spPr>
          <a:xfrm>
            <a:off x="4932040" y="1346418"/>
            <a:ext cx="1080120" cy="138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17E8391-A8FF-4E18-ADFD-C61631DF6D86}"/>
              </a:ext>
            </a:extLst>
          </p:cNvPr>
          <p:cNvSpPr/>
          <p:nvPr/>
        </p:nvSpPr>
        <p:spPr>
          <a:xfrm>
            <a:off x="5292080" y="1606958"/>
            <a:ext cx="1296144" cy="288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4A4AE19-69FA-49DD-AA7E-3C731304ED4E}"/>
              </a:ext>
            </a:extLst>
          </p:cNvPr>
          <p:cNvSpPr/>
          <p:nvPr/>
        </p:nvSpPr>
        <p:spPr>
          <a:xfrm>
            <a:off x="4771681" y="4232164"/>
            <a:ext cx="1296144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E5DBB07-400E-4589-8FE7-59636B47EF12}"/>
              </a:ext>
            </a:extLst>
          </p:cNvPr>
          <p:cNvSpPr/>
          <p:nvPr/>
        </p:nvSpPr>
        <p:spPr>
          <a:xfrm>
            <a:off x="1907704" y="1048835"/>
            <a:ext cx="936104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A560817-0438-46F3-A6DC-28B9948B2442}"/>
              </a:ext>
            </a:extLst>
          </p:cNvPr>
          <p:cNvSpPr/>
          <p:nvPr/>
        </p:nvSpPr>
        <p:spPr>
          <a:xfrm>
            <a:off x="4139953" y="875887"/>
            <a:ext cx="576064" cy="1729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5F9DC30-69D5-4C18-A581-0E49008C18B1}"/>
              </a:ext>
            </a:extLst>
          </p:cNvPr>
          <p:cNvSpPr/>
          <p:nvPr/>
        </p:nvSpPr>
        <p:spPr>
          <a:xfrm>
            <a:off x="4366078" y="4463531"/>
            <a:ext cx="781986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2786406372"/>
              </p:ext>
            </p:extLst>
          </p:nvPr>
        </p:nvGraphicFramePr>
        <p:xfrm>
          <a:off x="179512" y="563932"/>
          <a:ext cx="7056784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FF2AF5BA-5B8C-B4FC-A7F7-A0211343F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07DA6-D507-0042-850F-FBB4E514A4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63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21-35 évesek n=1000, 36-59 évesek n=409, 60+ évesek n=282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Érdeklődési terület kor szerint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84" y="450634"/>
            <a:ext cx="1243584" cy="738664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21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-35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36-59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60+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Szövegdoboz 26"/>
          <p:cNvSpPr txBox="1"/>
          <p:nvPr/>
        </p:nvSpPr>
        <p:spPr>
          <a:xfrm>
            <a:off x="7330059" y="1237227"/>
            <a:ext cx="1561456" cy="210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vizsgált kohorszhoz képest a 36-59 éves és a 60 feletti korosztály érdeklődése merőben más. A 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legtöbb vizsgált téma iránt nagyobb vagy azonos érdeklődést mutatnak a fiatalabbak, kivétel ez alól a tudomány, az egészségmegőrzés, színház, kultúra és a politika, amivel kapcsolatban mind a 60 feletti korosztály tűnik érdeklődőbbnek.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EADF2F-4F30-41F5-899D-53DAB6AC07BD}"/>
              </a:ext>
            </a:extLst>
          </p:cNvPr>
          <p:cNvSpPr/>
          <p:nvPr/>
        </p:nvSpPr>
        <p:spPr>
          <a:xfrm>
            <a:off x="4624080" y="1072503"/>
            <a:ext cx="1316072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D8DD-8394-4FB0-98B8-F9AB23545A2A}"/>
              </a:ext>
            </a:extLst>
          </p:cNvPr>
          <p:cNvSpPr/>
          <p:nvPr/>
        </p:nvSpPr>
        <p:spPr>
          <a:xfrm>
            <a:off x="5042105" y="3961063"/>
            <a:ext cx="1666269" cy="3152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403B04-9623-4073-9FF9-BA54B3ACA1D5}"/>
              </a:ext>
            </a:extLst>
          </p:cNvPr>
          <p:cNvSpPr/>
          <p:nvPr/>
        </p:nvSpPr>
        <p:spPr>
          <a:xfrm>
            <a:off x="3127354" y="737366"/>
            <a:ext cx="1156613" cy="138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17E8391-A8FF-4E18-ADFD-C61631DF6D86}"/>
              </a:ext>
            </a:extLst>
          </p:cNvPr>
          <p:cNvSpPr/>
          <p:nvPr/>
        </p:nvSpPr>
        <p:spPr>
          <a:xfrm>
            <a:off x="5530544" y="3119002"/>
            <a:ext cx="1586100" cy="288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4A4AE19-69FA-49DD-AA7E-3C731304ED4E}"/>
              </a:ext>
            </a:extLst>
          </p:cNvPr>
          <p:cNvSpPr/>
          <p:nvPr/>
        </p:nvSpPr>
        <p:spPr>
          <a:xfrm>
            <a:off x="2924783" y="4682131"/>
            <a:ext cx="1595411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E5DBB07-400E-4589-8FE7-59636B47EF12}"/>
              </a:ext>
            </a:extLst>
          </p:cNvPr>
          <p:cNvSpPr/>
          <p:nvPr/>
        </p:nvSpPr>
        <p:spPr>
          <a:xfrm>
            <a:off x="2051720" y="4335883"/>
            <a:ext cx="720080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A560817-0438-46F3-A6DC-28B9948B2442}"/>
              </a:ext>
            </a:extLst>
          </p:cNvPr>
          <p:cNvSpPr/>
          <p:nvPr/>
        </p:nvSpPr>
        <p:spPr>
          <a:xfrm>
            <a:off x="4191222" y="875866"/>
            <a:ext cx="576064" cy="1729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5F9DC30-69D5-4C18-A581-0E49008C18B1}"/>
              </a:ext>
            </a:extLst>
          </p:cNvPr>
          <p:cNvSpPr/>
          <p:nvPr/>
        </p:nvSpPr>
        <p:spPr>
          <a:xfrm>
            <a:off x="2379117" y="875866"/>
            <a:ext cx="852780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1CCDB9-7367-0654-7826-FEAD60E61218}"/>
              </a:ext>
            </a:extLst>
          </p:cNvPr>
          <p:cNvSpPr/>
          <p:nvPr/>
        </p:nvSpPr>
        <p:spPr>
          <a:xfrm>
            <a:off x="4177151" y="4547688"/>
            <a:ext cx="754889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AF5F8-96E7-A495-A0A2-D99EA7E2016E}"/>
              </a:ext>
            </a:extLst>
          </p:cNvPr>
          <p:cNvSpPr/>
          <p:nvPr/>
        </p:nvSpPr>
        <p:spPr>
          <a:xfrm>
            <a:off x="1280110" y="4049449"/>
            <a:ext cx="1099007" cy="138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C29A57-6DDE-336C-15E6-3F6D61372856}"/>
              </a:ext>
            </a:extLst>
          </p:cNvPr>
          <p:cNvSpPr/>
          <p:nvPr/>
        </p:nvSpPr>
        <p:spPr>
          <a:xfrm>
            <a:off x="5290156" y="3569806"/>
            <a:ext cx="1586100" cy="288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8F305F-CDBA-FBC5-FCA1-02B5C13362FC}"/>
              </a:ext>
            </a:extLst>
          </p:cNvPr>
          <p:cNvSpPr/>
          <p:nvPr/>
        </p:nvSpPr>
        <p:spPr>
          <a:xfrm>
            <a:off x="4642084" y="4336676"/>
            <a:ext cx="1233155" cy="138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A7AE58-DE3F-A03A-CE7F-9EF69C85A95D}"/>
              </a:ext>
            </a:extLst>
          </p:cNvPr>
          <p:cNvSpPr/>
          <p:nvPr/>
        </p:nvSpPr>
        <p:spPr>
          <a:xfrm>
            <a:off x="5516842" y="2239145"/>
            <a:ext cx="769648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F84A1E-0ABA-D861-406D-F32324E7308E}"/>
              </a:ext>
            </a:extLst>
          </p:cNvPr>
          <p:cNvSpPr/>
          <p:nvPr/>
        </p:nvSpPr>
        <p:spPr>
          <a:xfrm>
            <a:off x="292084" y="3119002"/>
            <a:ext cx="1586100" cy="288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278285-587C-1B2A-36C0-B81FE962D5FC}"/>
              </a:ext>
            </a:extLst>
          </p:cNvPr>
          <p:cNvSpPr/>
          <p:nvPr/>
        </p:nvSpPr>
        <p:spPr>
          <a:xfrm>
            <a:off x="1177475" y="1008849"/>
            <a:ext cx="1586100" cy="288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CC2884-80B9-F0B7-836D-2FDF366B9B6E}"/>
              </a:ext>
            </a:extLst>
          </p:cNvPr>
          <p:cNvSpPr txBox="1"/>
          <p:nvPr/>
        </p:nvSpPr>
        <p:spPr>
          <a:xfrm>
            <a:off x="8099920" y="101864"/>
            <a:ext cx="104408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Omnibusz</a:t>
            </a:r>
          </a:p>
          <a:p>
            <a:r>
              <a:rPr lang="hu-HU" sz="14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adat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A74C45-416B-1111-B61F-B5DFE58A9641}"/>
              </a:ext>
            </a:extLst>
          </p:cNvPr>
          <p:cNvSpPr txBox="1"/>
          <p:nvPr/>
        </p:nvSpPr>
        <p:spPr>
          <a:xfrm>
            <a:off x="7843112" y="-59447"/>
            <a:ext cx="2568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hu-HU" sz="4800" b="1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3919060-B4F9-B625-8BA5-FFB2793F73ED}"/>
              </a:ext>
            </a:extLst>
          </p:cNvPr>
          <p:cNvSpPr/>
          <p:nvPr/>
        </p:nvSpPr>
        <p:spPr>
          <a:xfrm>
            <a:off x="1043608" y="2703386"/>
            <a:ext cx="776070" cy="2122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AACF5B1-BC31-E200-7189-54FCA733A565}"/>
              </a:ext>
            </a:extLst>
          </p:cNvPr>
          <p:cNvSpPr/>
          <p:nvPr/>
        </p:nvSpPr>
        <p:spPr>
          <a:xfrm>
            <a:off x="5589517" y="2696606"/>
            <a:ext cx="1086490" cy="1747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8F9752D-26AE-4EF7-B372-63FC0C883953}"/>
              </a:ext>
            </a:extLst>
          </p:cNvPr>
          <p:cNvSpPr/>
          <p:nvPr/>
        </p:nvSpPr>
        <p:spPr>
          <a:xfrm>
            <a:off x="1858811" y="4478438"/>
            <a:ext cx="1422216" cy="2786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8BE0D81-1B99-5910-9031-2F5F6F95C869}"/>
              </a:ext>
            </a:extLst>
          </p:cNvPr>
          <p:cNvSpPr/>
          <p:nvPr/>
        </p:nvSpPr>
        <p:spPr>
          <a:xfrm>
            <a:off x="1475655" y="2206723"/>
            <a:ext cx="416029" cy="1709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174822663"/>
              </p:ext>
            </p:extLst>
          </p:nvPr>
        </p:nvGraphicFramePr>
        <p:xfrm>
          <a:off x="179512" y="563932"/>
          <a:ext cx="7056784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28988033-F967-9469-7BCE-96BAB8D7D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4544DF-E512-E7BE-9C57-5EB52D1A1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55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4">
            <a:extLst>
              <a:ext uri="{FF2B5EF4-FFF2-40B4-BE49-F238E27FC236}">
                <a16:creationId xmlns:a16="http://schemas.microsoft.com/office/drawing/2014/main" id="{902939BA-A207-7E19-2D54-EC7DF2298251}"/>
              </a:ext>
            </a:extLst>
          </p:cNvPr>
          <p:cNvGraphicFramePr/>
          <p:nvPr/>
        </p:nvGraphicFramePr>
        <p:xfrm>
          <a:off x="179984" y="483518"/>
          <a:ext cx="4392016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N=1000 | </a:t>
            </a:r>
            <a:r>
              <a:rPr lang="hu-HU" sz="900" kern="0" dirty="0">
                <a:solidFill>
                  <a:srgbClr val="222223"/>
                </a:solidFill>
              </a:rPr>
              <a:t>Bázis: teljes minta; Férfi n=510, Nő n=490; 21-27 évesek n=430, 28-35 évesek n=570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életkor és nem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598992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Férfi</a:t>
            </a:r>
          </a:p>
          <a:p>
            <a:pPr algn="ctr"/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Nő</a:t>
            </a:r>
          </a:p>
        </p:txBody>
      </p:sp>
      <p:graphicFrame>
        <p:nvGraphicFramePr>
          <p:cNvPr id="24" name="Chart 44"/>
          <p:cNvGraphicFramePr/>
          <p:nvPr/>
        </p:nvGraphicFramePr>
        <p:xfrm>
          <a:off x="4824536" y="482260"/>
          <a:ext cx="4283968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88224" y="603853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21-28</a:t>
            </a:r>
          </a:p>
          <a:p>
            <a:pPr algn="ctr"/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28-35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580298" y="583809"/>
            <a:ext cx="1759454" cy="4276578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Női témák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3312368" y="598992"/>
            <a:ext cx="1136116" cy="4276579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Férfi témák</a:t>
            </a: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8676456" y="637830"/>
            <a:ext cx="287560" cy="4276578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Z témák</a:t>
            </a: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5224261" y="598992"/>
            <a:ext cx="746909" cy="4276579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Y témák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E432C6-4DC0-F861-9A3C-FF800FBE6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AE3930-1402-B159-656E-8BA24E631D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56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4">
            <a:extLst>
              <a:ext uri="{FF2B5EF4-FFF2-40B4-BE49-F238E27FC236}">
                <a16:creationId xmlns:a16="http://schemas.microsoft.com/office/drawing/2014/main" id="{902939BA-A207-7E19-2D54-EC7DF2298251}"/>
              </a:ext>
            </a:extLst>
          </p:cNvPr>
          <p:cNvGraphicFramePr/>
          <p:nvPr/>
        </p:nvGraphicFramePr>
        <p:xfrm>
          <a:off x="179984" y="483518"/>
          <a:ext cx="4392016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9" name="Szövegdoboz 135"/>
          <p:cNvSpPr txBox="1"/>
          <p:nvPr/>
        </p:nvSpPr>
        <p:spPr>
          <a:xfrm>
            <a:off x="395536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N=1000 | </a:t>
            </a:r>
            <a:r>
              <a:rPr lang="hu-HU" sz="900" kern="0" dirty="0">
                <a:solidFill>
                  <a:srgbClr val="222223"/>
                </a:solidFill>
              </a:rPr>
              <a:t>Bázis: teljes minta; 21-</a:t>
            </a:r>
            <a:r>
              <a:rPr lang="en-GB" sz="900" kern="0" dirty="0">
                <a:solidFill>
                  <a:srgbClr val="222223"/>
                </a:solidFill>
              </a:rPr>
              <a:t>35</a:t>
            </a:r>
            <a:r>
              <a:rPr lang="hu-HU" sz="900" kern="0" dirty="0">
                <a:solidFill>
                  <a:srgbClr val="222223"/>
                </a:solidFill>
              </a:rPr>
              <a:t> évesek n=</a:t>
            </a:r>
            <a:r>
              <a:rPr lang="en-GB" sz="900" kern="0" dirty="0">
                <a:solidFill>
                  <a:srgbClr val="222223"/>
                </a:solidFill>
              </a:rPr>
              <a:t>100</a:t>
            </a:r>
            <a:r>
              <a:rPr lang="hu-HU" sz="900" kern="0" dirty="0">
                <a:solidFill>
                  <a:srgbClr val="222223"/>
                </a:solidFill>
              </a:rPr>
              <a:t>0, </a:t>
            </a:r>
            <a:r>
              <a:rPr lang="en-GB" sz="900" kern="0" dirty="0">
                <a:solidFill>
                  <a:srgbClr val="222223"/>
                </a:solidFill>
              </a:rPr>
              <a:t>36-59</a:t>
            </a:r>
            <a:r>
              <a:rPr lang="hu-HU" sz="900" kern="0" dirty="0">
                <a:solidFill>
                  <a:srgbClr val="222223"/>
                </a:solidFill>
              </a:rPr>
              <a:t> évesek n=</a:t>
            </a:r>
            <a:r>
              <a:rPr lang="en-GB" sz="900" kern="0" dirty="0">
                <a:solidFill>
                  <a:srgbClr val="222223"/>
                </a:solidFill>
              </a:rPr>
              <a:t>409, 60+ </a:t>
            </a:r>
            <a:r>
              <a:rPr lang="en-GB" sz="900" kern="0" dirty="0" err="1">
                <a:solidFill>
                  <a:srgbClr val="222223"/>
                </a:solidFill>
              </a:rPr>
              <a:t>évesek</a:t>
            </a:r>
            <a:r>
              <a:rPr lang="en-GB" sz="900" kern="0" dirty="0">
                <a:solidFill>
                  <a:srgbClr val="222223"/>
                </a:solidFill>
              </a:rPr>
              <a:t> n=282</a:t>
            </a:r>
            <a:r>
              <a:rPr lang="hu-HU" sz="900" kern="0" dirty="0">
                <a:solidFill>
                  <a:srgbClr val="222223"/>
                </a:solidFill>
              </a:rPr>
              <a:t>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</a:t>
            </a:r>
            <a:r>
              <a:rPr lang="en-GB" sz="2900" dirty="0"/>
              <a:t>36-59 </a:t>
            </a:r>
            <a:r>
              <a:rPr lang="en-GB" sz="2900" dirty="0" err="1"/>
              <a:t>és</a:t>
            </a:r>
            <a:r>
              <a:rPr lang="en-GB" sz="2900" dirty="0"/>
              <a:t> 60 </a:t>
            </a:r>
            <a:r>
              <a:rPr lang="en-GB" sz="2900" dirty="0" err="1"/>
              <a:t>fölöttiekkel</a:t>
            </a:r>
            <a:r>
              <a:rPr lang="en-GB" sz="2900" dirty="0"/>
              <a:t> </a:t>
            </a:r>
            <a:r>
              <a:rPr lang="en-GB" sz="2900" dirty="0" err="1"/>
              <a:t>szemben</a:t>
            </a:r>
            <a:endParaRPr lang="hu-HU" sz="2900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598992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21-35</a:t>
            </a:r>
          </a:p>
          <a:p>
            <a:pPr algn="ctr"/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36-59</a:t>
            </a:r>
          </a:p>
        </p:txBody>
      </p:sp>
      <p:graphicFrame>
        <p:nvGraphicFramePr>
          <p:cNvPr id="24" name="Chart 44"/>
          <p:cNvGraphicFramePr/>
          <p:nvPr/>
        </p:nvGraphicFramePr>
        <p:xfrm>
          <a:off x="4824536" y="482260"/>
          <a:ext cx="4283968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88224" y="603853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21-35</a:t>
            </a:r>
          </a:p>
          <a:p>
            <a:pPr algn="ctr"/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60+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580299" y="583809"/>
            <a:ext cx="535318" cy="4276578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36-59 témák</a:t>
            </a: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5224262" y="598992"/>
            <a:ext cx="771886" cy="4276579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60+</a:t>
            </a:r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témák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2195736" y="598992"/>
            <a:ext cx="2252747" cy="4276579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21-25 témák</a:t>
            </a: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6804248" y="637830"/>
            <a:ext cx="2159768" cy="4276578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Z témák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8ACCA-FA7E-9DC0-2B27-2251F7FA3B36}"/>
              </a:ext>
            </a:extLst>
          </p:cNvPr>
          <p:cNvSpPr txBox="1"/>
          <p:nvPr/>
        </p:nvSpPr>
        <p:spPr>
          <a:xfrm>
            <a:off x="8426208" y="0"/>
            <a:ext cx="814442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Omnibusz</a:t>
            </a:r>
          </a:p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adat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938A9-81EF-CB70-EC13-96BA14D5E1EF}"/>
              </a:ext>
            </a:extLst>
          </p:cNvPr>
          <p:cNvSpPr txBox="1"/>
          <p:nvPr/>
        </p:nvSpPr>
        <p:spPr>
          <a:xfrm>
            <a:off x="8175434" y="-186650"/>
            <a:ext cx="2568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hu-HU" sz="4800" b="1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65D6FB-D3A1-0ADF-5A93-4B270636E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E5157C-26E3-714E-DA2A-EB589ED3F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3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Tartalom</a:t>
            </a:r>
            <a:endParaRPr lang="en-GB" dirty="0"/>
          </a:p>
        </p:txBody>
      </p:sp>
      <p:sp>
        <p:nvSpPr>
          <p:cNvPr id="11" name="Oval 39"/>
          <p:cNvSpPr/>
          <p:nvPr/>
        </p:nvSpPr>
        <p:spPr>
          <a:xfrm>
            <a:off x="326833" y="915566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0</a:t>
            </a:r>
            <a:r>
              <a:rPr lang="hu-HU" sz="2400" b="1" dirty="0">
                <a:solidFill>
                  <a:schemeClr val="bg1"/>
                </a:solidFill>
              </a:rPr>
              <a:t>5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12" name="Group 2"/>
          <p:cNvGrpSpPr/>
          <p:nvPr/>
        </p:nvGrpSpPr>
        <p:grpSpPr>
          <a:xfrm>
            <a:off x="1215766" y="1028789"/>
            <a:ext cx="3068203" cy="493554"/>
            <a:chOff x="1161413" y="1276518"/>
            <a:chExt cx="2912953" cy="493554"/>
          </a:xfrm>
        </p:grpSpPr>
        <p:sp>
          <p:nvSpPr>
            <p:cNvPr id="13" name="TextBox 54"/>
            <p:cNvSpPr txBox="1"/>
            <p:nvPr/>
          </p:nvSpPr>
          <p:spPr>
            <a:xfrm>
              <a:off x="1161414" y="1332282"/>
              <a:ext cx="2912952" cy="3877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kutatás háttere, demográfia és az eredmények összegzése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55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6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84"/>
          <p:cNvSpPr/>
          <p:nvPr/>
        </p:nvSpPr>
        <p:spPr>
          <a:xfrm>
            <a:off x="326832" y="1774882"/>
            <a:ext cx="720000" cy="720000"/>
          </a:xfrm>
          <a:prstGeom prst="ellipse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11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17" name="Group 85"/>
          <p:cNvGrpSpPr/>
          <p:nvPr/>
        </p:nvGrpSpPr>
        <p:grpSpPr>
          <a:xfrm>
            <a:off x="1215765" y="1888105"/>
            <a:ext cx="3068203" cy="493554"/>
            <a:chOff x="1161413" y="1276518"/>
            <a:chExt cx="2912953" cy="493554"/>
          </a:xfrm>
        </p:grpSpPr>
        <p:sp>
          <p:nvSpPr>
            <p:cNvPr id="18" name="TextBox 86"/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Érdeklődési terület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Connector 87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88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90"/>
          <p:cNvSpPr/>
          <p:nvPr/>
        </p:nvSpPr>
        <p:spPr>
          <a:xfrm>
            <a:off x="326833" y="2647282"/>
            <a:ext cx="720000" cy="720000"/>
          </a:xfrm>
          <a:prstGeom prst="ellipse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20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22" name="Group 91"/>
          <p:cNvGrpSpPr/>
          <p:nvPr/>
        </p:nvGrpSpPr>
        <p:grpSpPr>
          <a:xfrm>
            <a:off x="1215766" y="2760505"/>
            <a:ext cx="3068203" cy="493554"/>
            <a:chOff x="1161413" y="1276518"/>
            <a:chExt cx="2912953" cy="493554"/>
          </a:xfrm>
        </p:grpSpPr>
        <p:sp>
          <p:nvSpPr>
            <p:cNvPr id="23" name="TextBox 92"/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Általános médiafogyasztás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Straight Connector 93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94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102"/>
          <p:cNvSpPr/>
          <p:nvPr/>
        </p:nvSpPr>
        <p:spPr>
          <a:xfrm>
            <a:off x="4716016" y="1411636"/>
            <a:ext cx="720000" cy="720000"/>
          </a:xfrm>
          <a:prstGeom prst="ellipse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45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32" name="Group 103"/>
          <p:cNvGrpSpPr/>
          <p:nvPr/>
        </p:nvGrpSpPr>
        <p:grpSpPr>
          <a:xfrm>
            <a:off x="5604949" y="1524859"/>
            <a:ext cx="3068203" cy="493554"/>
            <a:chOff x="1161413" y="1276518"/>
            <a:chExt cx="2912953" cy="493554"/>
          </a:xfrm>
        </p:grpSpPr>
        <p:sp>
          <p:nvSpPr>
            <p:cNvPr id="33" name="TextBox 104"/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TV előfizetés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4" name="Straight Connector 105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06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102"/>
          <p:cNvSpPr/>
          <p:nvPr/>
        </p:nvSpPr>
        <p:spPr>
          <a:xfrm>
            <a:off x="4716016" y="2274280"/>
            <a:ext cx="720000" cy="720000"/>
          </a:xfrm>
          <a:prstGeom prst="ellipse">
            <a:avLst/>
          </a:prstGeom>
          <a:solidFill>
            <a:srgbClr val="00B7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52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59" name="Group 103"/>
          <p:cNvGrpSpPr/>
          <p:nvPr/>
        </p:nvGrpSpPr>
        <p:grpSpPr>
          <a:xfrm>
            <a:off x="5604949" y="2387503"/>
            <a:ext cx="3068203" cy="493554"/>
            <a:chOff x="1161413" y="1276518"/>
            <a:chExt cx="2912953" cy="493554"/>
          </a:xfrm>
        </p:grpSpPr>
        <p:sp>
          <p:nvSpPr>
            <p:cNvPr id="60" name="TextBox 104"/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TV tartalom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1" name="Straight Connector 105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106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90"/>
          <p:cNvSpPr/>
          <p:nvPr/>
        </p:nvSpPr>
        <p:spPr>
          <a:xfrm>
            <a:off x="4719320" y="3147894"/>
            <a:ext cx="720000" cy="720000"/>
          </a:xfrm>
          <a:prstGeom prst="ellipse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6</a:t>
            </a:r>
            <a:r>
              <a:rPr lang="en-GB" sz="2400" b="1" dirty="0">
                <a:solidFill>
                  <a:schemeClr val="bg1"/>
                </a:solidFill>
              </a:rPr>
              <a:t>9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29" name="Group 91"/>
          <p:cNvGrpSpPr/>
          <p:nvPr/>
        </p:nvGrpSpPr>
        <p:grpSpPr>
          <a:xfrm>
            <a:off x="5608253" y="3261117"/>
            <a:ext cx="3068203" cy="493554"/>
            <a:chOff x="1161413" y="1276518"/>
            <a:chExt cx="2912953" cy="493554"/>
          </a:xfrm>
        </p:grpSpPr>
        <p:sp>
          <p:nvSpPr>
            <p:cNvPr id="30" name="TextBox 92"/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Reklámattitűd</a:t>
              </a:r>
              <a:endPara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Straight Connector 93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94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90"/>
          <p:cNvSpPr/>
          <p:nvPr/>
        </p:nvSpPr>
        <p:spPr>
          <a:xfrm>
            <a:off x="326833" y="3573868"/>
            <a:ext cx="720000" cy="720000"/>
          </a:xfrm>
          <a:prstGeom prst="ellipse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30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39" name="Group 91"/>
          <p:cNvGrpSpPr/>
          <p:nvPr/>
        </p:nvGrpSpPr>
        <p:grpSpPr>
          <a:xfrm>
            <a:off x="1215766" y="3687091"/>
            <a:ext cx="3068203" cy="493554"/>
            <a:chOff x="1161413" y="1276518"/>
            <a:chExt cx="2912953" cy="493554"/>
          </a:xfrm>
        </p:grpSpPr>
        <p:sp>
          <p:nvSpPr>
            <p:cNvPr id="40" name="TextBox 92"/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Eszközhasználat</a:t>
              </a:r>
            </a:p>
          </p:txBody>
        </p:sp>
        <p:cxnSp>
          <p:nvCxnSpPr>
            <p:cNvPr id="41" name="Straight Connector 93"/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94"/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CCF844BD-09F0-5EB6-DC72-6664049DD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7956376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879260-A421-39F4-D131-0C358250D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66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7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N=1000 | </a:t>
            </a:r>
            <a:r>
              <a:rPr lang="hu-HU" sz="900" kern="0" dirty="0">
                <a:solidFill>
                  <a:srgbClr val="222223"/>
                </a:solidFill>
              </a:rPr>
              <a:t>Bázis: teljes minta; Szülő n=342, Nem szülő n=658; Jómódúak n=324, Nélkülözők n=659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szülői lét és életszínvonal</a:t>
            </a:r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3139181321"/>
              </p:ext>
            </p:extLst>
          </p:nvPr>
        </p:nvGraphicFramePr>
        <p:xfrm>
          <a:off x="252222" y="411511"/>
          <a:ext cx="3960440" cy="450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598992"/>
            <a:ext cx="91450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Szülő</a:t>
            </a:r>
          </a:p>
          <a:p>
            <a:pPr algn="ctr"/>
            <a:r>
              <a:rPr lang="hu-HU" sz="12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Nem szülő</a:t>
            </a:r>
          </a:p>
        </p:txBody>
      </p:sp>
      <p:graphicFrame>
        <p:nvGraphicFramePr>
          <p:cNvPr id="24" name="Chart 44"/>
          <p:cNvGraphicFramePr/>
          <p:nvPr>
            <p:extLst>
              <p:ext uri="{D42A27DB-BD31-4B8C-83A1-F6EECF244321}">
                <p14:modId xmlns:p14="http://schemas.microsoft.com/office/powerpoint/2010/main" val="2826454960"/>
              </p:ext>
            </p:extLst>
          </p:nvPr>
        </p:nvGraphicFramePr>
        <p:xfrm>
          <a:off x="4860032" y="482260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804248" y="603853"/>
            <a:ext cx="115212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Jómódú</a:t>
            </a:r>
          </a:p>
          <a:p>
            <a:pPr algn="ctr"/>
            <a:r>
              <a:rPr lang="hu-HU" sz="12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Nélkülöző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3491879" y="583808"/>
            <a:ext cx="613775" cy="4276579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Szülők érdeklődési területe</a:t>
            </a: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7956376" y="583809"/>
            <a:ext cx="739360" cy="4276578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Jómódúak érdeklődési területe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6565A7B-E109-06FC-38A7-8944179F2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7F6723-7272-EE0A-6837-62A9CC56A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9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ÁLTALÁNOS MÉDIAFOGYASZTÁS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DDC719-3FC1-C910-48B7-E9CC911CF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F5EE48-8046-20C1-B85C-07182DFE9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35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 fejezet tanulságai</a:t>
            </a:r>
          </a:p>
        </p:txBody>
      </p:sp>
      <p:graphicFrame>
        <p:nvGraphicFramePr>
          <p:cNvPr id="79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701075"/>
              </p:ext>
            </p:extLst>
          </p:nvPr>
        </p:nvGraphicFramePr>
        <p:xfrm>
          <a:off x="4139952" y="411510"/>
          <a:ext cx="4523516" cy="44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Szövegdoboz 81"/>
          <p:cNvSpPr txBox="1"/>
          <p:nvPr/>
        </p:nvSpPr>
        <p:spPr>
          <a:xfrm>
            <a:off x="4957206" y="2316817"/>
            <a:ext cx="331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 elérés</a:t>
            </a:r>
            <a:b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Szövegdoboz 26"/>
          <p:cNvSpPr txBox="1"/>
          <p:nvPr/>
        </p:nvSpPr>
        <p:spPr>
          <a:xfrm>
            <a:off x="464620" y="1971848"/>
            <a:ext cx="3881632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Enyhén csökkent azok aránya, akik a vizsgált, most 21-35 éves korosztályból elérhetőek a televízión keresztül, ugyanakkor még mindig jelentős részük nézi azt.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internet különböző használati módjai a legnépszerűbbek, különösen a közösségi media és a böngészés általában.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rádió hallgatói bázisa stabil, míg a nyomtatott sajtó olvasóinak aránya csökkent a megfigyelt korcsoportban.</a:t>
            </a: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eddigiekkel ellentétben a kornak kevésbé, az élethelyzet változásának viszont egyértelmű hatása van a tévé előtt töltött időre: a szülők láthatóan nagyobb arányban és hosszabb időt töltenek így.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38F03B-49AA-3078-9DCF-F1093A9D4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48ECAC-55EE-0124-4A32-C89F24CFD9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1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29D71D-4D7C-F0EF-DAF3-E0DB91AA708D}"/>
              </a:ext>
            </a:extLst>
          </p:cNvPr>
          <p:cNvGrpSpPr/>
          <p:nvPr/>
        </p:nvGrpSpPr>
        <p:grpSpPr>
          <a:xfrm>
            <a:off x="0" y="627534"/>
            <a:ext cx="9144000" cy="3702695"/>
            <a:chOff x="0" y="627534"/>
            <a:chExt cx="9144000" cy="3702695"/>
          </a:xfrm>
        </p:grpSpPr>
        <p:grpSp>
          <p:nvGrpSpPr>
            <p:cNvPr id="33" name="Group 23"/>
            <p:cNvGrpSpPr/>
            <p:nvPr/>
          </p:nvGrpSpPr>
          <p:grpSpPr>
            <a:xfrm>
              <a:off x="0" y="627534"/>
              <a:ext cx="9144000" cy="3665176"/>
              <a:chOff x="0" y="0"/>
              <a:chExt cx="13004800" cy="2189557"/>
            </a:xfrm>
          </p:grpSpPr>
          <p:sp>
            <p:nvSpPr>
              <p:cNvPr id="47" name="Shape 20"/>
              <p:cNvSpPr/>
              <p:nvPr/>
            </p:nvSpPr>
            <p:spPr>
              <a:xfrm>
                <a:off x="0" y="0"/>
                <a:ext cx="4476292" cy="1862485"/>
              </a:xfrm>
              <a:prstGeom prst="rect">
                <a:avLst/>
              </a:prstGeom>
              <a:solidFill>
                <a:srgbClr val="F184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Shape 21"/>
              <p:cNvSpPr/>
              <p:nvPr/>
            </p:nvSpPr>
            <p:spPr>
              <a:xfrm>
                <a:off x="4470579" y="0"/>
                <a:ext cx="1147639" cy="2189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4107"/>
                    </a:lnTo>
                    <a:lnTo>
                      <a:pt x="21600" y="18141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Shape 22"/>
              <p:cNvSpPr/>
              <p:nvPr/>
            </p:nvSpPr>
            <p:spPr>
              <a:xfrm>
                <a:off x="5550446" y="419353"/>
                <a:ext cx="7454354" cy="1443132"/>
              </a:xfrm>
              <a:prstGeom prst="rect">
                <a:avLst/>
              </a:prstGeom>
              <a:solidFill>
                <a:srgbClr val="F184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164E04-6B0B-7741-38C5-D9C4C6A5F245}"/>
                </a:ext>
              </a:extLst>
            </p:cNvPr>
            <p:cNvSpPr/>
            <p:nvPr/>
          </p:nvSpPr>
          <p:spPr>
            <a:xfrm>
              <a:off x="2969133" y="3746931"/>
              <a:ext cx="1151238" cy="583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159671" y="699542"/>
          <a:ext cx="4673955" cy="47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91">
                  <a:extLst>
                    <a:ext uri="{9D8B030D-6E8A-4147-A177-3AD203B41FA5}">
                      <a16:colId xmlns:a16="http://schemas.microsoft.com/office/drawing/2014/main" val="982809133"/>
                    </a:ext>
                  </a:extLst>
                </a:gridCol>
                <a:gridCol w="823841">
                  <a:extLst>
                    <a:ext uri="{9D8B030D-6E8A-4147-A177-3AD203B41FA5}">
                      <a16:colId xmlns:a16="http://schemas.microsoft.com/office/drawing/2014/main" val="3968493960"/>
                    </a:ext>
                  </a:extLst>
                </a:gridCol>
                <a:gridCol w="1045741">
                  <a:extLst>
                    <a:ext uri="{9D8B030D-6E8A-4147-A177-3AD203B41FA5}">
                      <a16:colId xmlns:a16="http://schemas.microsoft.com/office/drawing/2014/main" val="461491417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val="2191302490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val="3433672654"/>
                    </a:ext>
                  </a:extLst>
                </a:gridCol>
              </a:tblGrid>
              <a:tr h="472173"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Naponta többször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Minden</a:t>
                      </a:r>
                      <a:r>
                        <a:rPr lang="hu-HU" sz="1100" b="0" baseline="0" dirty="0">
                          <a:solidFill>
                            <a:srgbClr val="404040"/>
                          </a:solidFill>
                        </a:rPr>
                        <a:t> nap</a:t>
                      </a:r>
                      <a:endParaRPr lang="hu-HU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Hetente több alkalommal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Ritkábban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Soha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81369"/>
                  </a:ext>
                </a:extLst>
              </a:tr>
            </a:tbl>
          </a:graphicData>
        </a:graphic>
      </p:graphicFrame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72" name="Shape 24"/>
          <p:cNvSpPr/>
          <p:nvPr/>
        </p:nvSpPr>
        <p:spPr>
          <a:xfrm>
            <a:off x="5256769" y="1347614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Shape 24"/>
          <p:cNvSpPr/>
          <p:nvPr/>
        </p:nvSpPr>
        <p:spPr>
          <a:xfrm>
            <a:off x="6196068" y="1347615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Shape 24"/>
          <p:cNvSpPr/>
          <p:nvPr/>
        </p:nvSpPr>
        <p:spPr>
          <a:xfrm>
            <a:off x="7135367" y="1351886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Shape 24"/>
          <p:cNvSpPr/>
          <p:nvPr/>
        </p:nvSpPr>
        <p:spPr>
          <a:xfrm>
            <a:off x="8059046" y="1357109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hape 24"/>
          <p:cNvSpPr/>
          <p:nvPr/>
        </p:nvSpPr>
        <p:spPr>
          <a:xfrm>
            <a:off x="4313220" y="1349123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312857" y="1406608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57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77" name="Szövegdoboz 76"/>
          <p:cNvSpPr txBox="1"/>
          <p:nvPr/>
        </p:nvSpPr>
        <p:spPr>
          <a:xfrm>
            <a:off x="5268918" y="1426933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8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78" name="Szövegdoboz 77"/>
          <p:cNvSpPr txBox="1"/>
          <p:nvPr/>
        </p:nvSpPr>
        <p:spPr>
          <a:xfrm>
            <a:off x="6267009" y="1406298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9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79" name="Szövegdoboz 78"/>
          <p:cNvSpPr txBox="1"/>
          <p:nvPr/>
        </p:nvSpPr>
        <p:spPr>
          <a:xfrm>
            <a:off x="7207559" y="1394659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80" name="Szövegdoboz 79"/>
          <p:cNvSpPr txBox="1"/>
          <p:nvPr/>
        </p:nvSpPr>
        <p:spPr>
          <a:xfrm>
            <a:off x="8160705" y="1395295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grpSp>
        <p:nvGrpSpPr>
          <p:cNvPr id="69" name="Group 95"/>
          <p:cNvGrpSpPr>
            <a:grpSpLocks noChangeAspect="1"/>
          </p:cNvGrpSpPr>
          <p:nvPr/>
        </p:nvGrpSpPr>
        <p:grpSpPr>
          <a:xfrm>
            <a:off x="77817" y="711413"/>
            <a:ext cx="853291" cy="618090"/>
            <a:chOff x="5673725" y="3644900"/>
            <a:chExt cx="990600" cy="717550"/>
          </a:xfrm>
          <a:solidFill>
            <a:schemeClr val="bg1"/>
          </a:solidFill>
        </p:grpSpPr>
        <p:sp>
          <p:nvSpPr>
            <p:cNvPr id="70" name="Freeform 16"/>
            <p:cNvSpPr>
              <a:spLocks noEditPoints="1"/>
            </p:cNvSpPr>
            <p:nvPr/>
          </p:nvSpPr>
          <p:spPr bwMode="auto">
            <a:xfrm>
              <a:off x="5673725" y="3644900"/>
              <a:ext cx="990600" cy="717550"/>
            </a:xfrm>
            <a:custGeom>
              <a:avLst/>
              <a:gdLst/>
              <a:ahLst/>
              <a:cxnLst>
                <a:cxn ang="0">
                  <a:pos x="564" y="20"/>
                </a:cxn>
                <a:cxn ang="0">
                  <a:pos x="558" y="6"/>
                </a:cxn>
                <a:cxn ang="0">
                  <a:pos x="82" y="0"/>
                </a:cxn>
                <a:cxn ang="0">
                  <a:pos x="68" y="6"/>
                </a:cxn>
                <a:cxn ang="0">
                  <a:pos x="62" y="376"/>
                </a:cxn>
                <a:cxn ang="0">
                  <a:pos x="24" y="376"/>
                </a:cxn>
                <a:cxn ang="0">
                  <a:pos x="2" y="394"/>
                </a:cxn>
                <a:cxn ang="0">
                  <a:pos x="0" y="422"/>
                </a:cxn>
                <a:cxn ang="0">
                  <a:pos x="2" y="434"/>
                </a:cxn>
                <a:cxn ang="0">
                  <a:pos x="24" y="450"/>
                </a:cxn>
                <a:cxn ang="0">
                  <a:pos x="594" y="452"/>
                </a:cxn>
                <a:cxn ang="0">
                  <a:pos x="614" y="442"/>
                </a:cxn>
                <a:cxn ang="0">
                  <a:pos x="624" y="422"/>
                </a:cxn>
                <a:cxn ang="0">
                  <a:pos x="622" y="400"/>
                </a:cxn>
                <a:cxn ang="0">
                  <a:pos x="606" y="378"/>
                </a:cxn>
                <a:cxn ang="0">
                  <a:pos x="594" y="376"/>
                </a:cxn>
                <a:cxn ang="0">
                  <a:pos x="80" y="20"/>
                </a:cxn>
                <a:cxn ang="0">
                  <a:pos x="542" y="18"/>
                </a:cxn>
                <a:cxn ang="0">
                  <a:pos x="544" y="380"/>
                </a:cxn>
                <a:cxn ang="0">
                  <a:pos x="82" y="382"/>
                </a:cxn>
                <a:cxn ang="0">
                  <a:pos x="272" y="426"/>
                </a:cxn>
                <a:cxn ang="0">
                  <a:pos x="262" y="422"/>
                </a:cxn>
                <a:cxn ang="0">
                  <a:pos x="260" y="414"/>
                </a:cxn>
                <a:cxn ang="0">
                  <a:pos x="266" y="402"/>
                </a:cxn>
                <a:cxn ang="0">
                  <a:pos x="276" y="402"/>
                </a:cxn>
                <a:cxn ang="0">
                  <a:pos x="284" y="414"/>
                </a:cxn>
                <a:cxn ang="0">
                  <a:pos x="280" y="422"/>
                </a:cxn>
                <a:cxn ang="0">
                  <a:pos x="272" y="426"/>
                </a:cxn>
                <a:cxn ang="0">
                  <a:pos x="306" y="426"/>
                </a:cxn>
                <a:cxn ang="0">
                  <a:pos x="300" y="414"/>
                </a:cxn>
                <a:cxn ang="0">
                  <a:pos x="302" y="406"/>
                </a:cxn>
                <a:cxn ang="0">
                  <a:pos x="312" y="402"/>
                </a:cxn>
                <a:cxn ang="0">
                  <a:pos x="324" y="408"/>
                </a:cxn>
                <a:cxn ang="0">
                  <a:pos x="324" y="418"/>
                </a:cxn>
                <a:cxn ang="0">
                  <a:pos x="312" y="426"/>
                </a:cxn>
                <a:cxn ang="0">
                  <a:pos x="352" y="426"/>
                </a:cxn>
                <a:cxn ang="0">
                  <a:pos x="340" y="418"/>
                </a:cxn>
                <a:cxn ang="0">
                  <a:pos x="340" y="408"/>
                </a:cxn>
                <a:cxn ang="0">
                  <a:pos x="352" y="402"/>
                </a:cxn>
                <a:cxn ang="0">
                  <a:pos x="360" y="406"/>
                </a:cxn>
                <a:cxn ang="0">
                  <a:pos x="364" y="414"/>
                </a:cxn>
                <a:cxn ang="0">
                  <a:pos x="356" y="426"/>
                </a:cxn>
                <a:cxn ang="0">
                  <a:pos x="568" y="426"/>
                </a:cxn>
                <a:cxn ang="0">
                  <a:pos x="568" y="402"/>
                </a:cxn>
              </a:cxnLst>
              <a:rect l="0" t="0" r="r" b="b"/>
              <a:pathLst>
                <a:path w="624" h="452">
                  <a:moveTo>
                    <a:pt x="594" y="376"/>
                  </a:moveTo>
                  <a:lnTo>
                    <a:pt x="564" y="376"/>
                  </a:lnTo>
                  <a:lnTo>
                    <a:pt x="564" y="20"/>
                  </a:lnTo>
                  <a:lnTo>
                    <a:pt x="564" y="20"/>
                  </a:lnTo>
                  <a:lnTo>
                    <a:pt x="562" y="12"/>
                  </a:lnTo>
                  <a:lnTo>
                    <a:pt x="558" y="6"/>
                  </a:lnTo>
                  <a:lnTo>
                    <a:pt x="550" y="2"/>
                  </a:lnTo>
                  <a:lnTo>
                    <a:pt x="54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4" y="2"/>
                  </a:lnTo>
                  <a:lnTo>
                    <a:pt x="68" y="6"/>
                  </a:lnTo>
                  <a:lnTo>
                    <a:pt x="62" y="12"/>
                  </a:lnTo>
                  <a:lnTo>
                    <a:pt x="62" y="20"/>
                  </a:lnTo>
                  <a:lnTo>
                    <a:pt x="62" y="376"/>
                  </a:lnTo>
                  <a:lnTo>
                    <a:pt x="30" y="376"/>
                  </a:lnTo>
                  <a:lnTo>
                    <a:pt x="30" y="376"/>
                  </a:lnTo>
                  <a:lnTo>
                    <a:pt x="24" y="376"/>
                  </a:lnTo>
                  <a:lnTo>
                    <a:pt x="18" y="378"/>
                  </a:lnTo>
                  <a:lnTo>
                    <a:pt x="8" y="384"/>
                  </a:lnTo>
                  <a:lnTo>
                    <a:pt x="2" y="394"/>
                  </a:lnTo>
                  <a:lnTo>
                    <a:pt x="0" y="400"/>
                  </a:lnTo>
                  <a:lnTo>
                    <a:pt x="0" y="40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28"/>
                  </a:lnTo>
                  <a:lnTo>
                    <a:pt x="2" y="434"/>
                  </a:lnTo>
                  <a:lnTo>
                    <a:pt x="8" y="442"/>
                  </a:lnTo>
                  <a:lnTo>
                    <a:pt x="18" y="450"/>
                  </a:lnTo>
                  <a:lnTo>
                    <a:pt x="24" y="450"/>
                  </a:lnTo>
                  <a:lnTo>
                    <a:pt x="30" y="452"/>
                  </a:lnTo>
                  <a:lnTo>
                    <a:pt x="594" y="452"/>
                  </a:lnTo>
                  <a:lnTo>
                    <a:pt x="594" y="452"/>
                  </a:lnTo>
                  <a:lnTo>
                    <a:pt x="600" y="450"/>
                  </a:lnTo>
                  <a:lnTo>
                    <a:pt x="606" y="450"/>
                  </a:lnTo>
                  <a:lnTo>
                    <a:pt x="614" y="442"/>
                  </a:lnTo>
                  <a:lnTo>
                    <a:pt x="620" y="434"/>
                  </a:lnTo>
                  <a:lnTo>
                    <a:pt x="622" y="428"/>
                  </a:lnTo>
                  <a:lnTo>
                    <a:pt x="624" y="422"/>
                  </a:lnTo>
                  <a:lnTo>
                    <a:pt x="624" y="406"/>
                  </a:lnTo>
                  <a:lnTo>
                    <a:pt x="624" y="406"/>
                  </a:lnTo>
                  <a:lnTo>
                    <a:pt x="622" y="400"/>
                  </a:lnTo>
                  <a:lnTo>
                    <a:pt x="620" y="394"/>
                  </a:lnTo>
                  <a:lnTo>
                    <a:pt x="614" y="384"/>
                  </a:lnTo>
                  <a:lnTo>
                    <a:pt x="606" y="378"/>
                  </a:lnTo>
                  <a:lnTo>
                    <a:pt x="600" y="376"/>
                  </a:lnTo>
                  <a:lnTo>
                    <a:pt x="594" y="376"/>
                  </a:lnTo>
                  <a:lnTo>
                    <a:pt x="594" y="376"/>
                  </a:lnTo>
                  <a:close/>
                  <a:moveTo>
                    <a:pt x="80" y="380"/>
                  </a:moveTo>
                  <a:lnTo>
                    <a:pt x="80" y="20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4" y="20"/>
                  </a:lnTo>
                  <a:lnTo>
                    <a:pt x="544" y="380"/>
                  </a:lnTo>
                  <a:lnTo>
                    <a:pt x="544" y="380"/>
                  </a:lnTo>
                  <a:lnTo>
                    <a:pt x="542" y="382"/>
                  </a:lnTo>
                  <a:lnTo>
                    <a:pt x="82" y="382"/>
                  </a:lnTo>
                  <a:lnTo>
                    <a:pt x="82" y="382"/>
                  </a:lnTo>
                  <a:lnTo>
                    <a:pt x="80" y="380"/>
                  </a:lnTo>
                  <a:lnTo>
                    <a:pt x="80" y="380"/>
                  </a:lnTo>
                  <a:close/>
                  <a:moveTo>
                    <a:pt x="272" y="426"/>
                  </a:moveTo>
                  <a:lnTo>
                    <a:pt x="272" y="426"/>
                  </a:lnTo>
                  <a:lnTo>
                    <a:pt x="266" y="426"/>
                  </a:lnTo>
                  <a:lnTo>
                    <a:pt x="262" y="422"/>
                  </a:lnTo>
                  <a:lnTo>
                    <a:pt x="260" y="418"/>
                  </a:lnTo>
                  <a:lnTo>
                    <a:pt x="260" y="414"/>
                  </a:lnTo>
                  <a:lnTo>
                    <a:pt x="260" y="414"/>
                  </a:lnTo>
                  <a:lnTo>
                    <a:pt x="260" y="408"/>
                  </a:lnTo>
                  <a:lnTo>
                    <a:pt x="262" y="406"/>
                  </a:lnTo>
                  <a:lnTo>
                    <a:pt x="266" y="402"/>
                  </a:lnTo>
                  <a:lnTo>
                    <a:pt x="272" y="402"/>
                  </a:lnTo>
                  <a:lnTo>
                    <a:pt x="272" y="402"/>
                  </a:lnTo>
                  <a:lnTo>
                    <a:pt x="276" y="402"/>
                  </a:lnTo>
                  <a:lnTo>
                    <a:pt x="280" y="406"/>
                  </a:lnTo>
                  <a:lnTo>
                    <a:pt x="284" y="408"/>
                  </a:lnTo>
                  <a:lnTo>
                    <a:pt x="284" y="414"/>
                  </a:lnTo>
                  <a:lnTo>
                    <a:pt x="284" y="414"/>
                  </a:lnTo>
                  <a:lnTo>
                    <a:pt x="284" y="418"/>
                  </a:lnTo>
                  <a:lnTo>
                    <a:pt x="280" y="422"/>
                  </a:lnTo>
                  <a:lnTo>
                    <a:pt x="276" y="426"/>
                  </a:lnTo>
                  <a:lnTo>
                    <a:pt x="272" y="426"/>
                  </a:lnTo>
                  <a:lnTo>
                    <a:pt x="272" y="426"/>
                  </a:lnTo>
                  <a:close/>
                  <a:moveTo>
                    <a:pt x="312" y="426"/>
                  </a:moveTo>
                  <a:lnTo>
                    <a:pt x="312" y="426"/>
                  </a:lnTo>
                  <a:lnTo>
                    <a:pt x="306" y="426"/>
                  </a:lnTo>
                  <a:lnTo>
                    <a:pt x="302" y="422"/>
                  </a:lnTo>
                  <a:lnTo>
                    <a:pt x="300" y="418"/>
                  </a:lnTo>
                  <a:lnTo>
                    <a:pt x="300" y="414"/>
                  </a:lnTo>
                  <a:lnTo>
                    <a:pt x="300" y="414"/>
                  </a:lnTo>
                  <a:lnTo>
                    <a:pt x="300" y="408"/>
                  </a:lnTo>
                  <a:lnTo>
                    <a:pt x="302" y="406"/>
                  </a:lnTo>
                  <a:lnTo>
                    <a:pt x="306" y="402"/>
                  </a:lnTo>
                  <a:lnTo>
                    <a:pt x="312" y="402"/>
                  </a:lnTo>
                  <a:lnTo>
                    <a:pt x="312" y="402"/>
                  </a:lnTo>
                  <a:lnTo>
                    <a:pt x="316" y="402"/>
                  </a:lnTo>
                  <a:lnTo>
                    <a:pt x="320" y="406"/>
                  </a:lnTo>
                  <a:lnTo>
                    <a:pt x="324" y="408"/>
                  </a:lnTo>
                  <a:lnTo>
                    <a:pt x="324" y="414"/>
                  </a:lnTo>
                  <a:lnTo>
                    <a:pt x="324" y="414"/>
                  </a:lnTo>
                  <a:lnTo>
                    <a:pt x="324" y="418"/>
                  </a:lnTo>
                  <a:lnTo>
                    <a:pt x="320" y="422"/>
                  </a:lnTo>
                  <a:lnTo>
                    <a:pt x="316" y="426"/>
                  </a:lnTo>
                  <a:lnTo>
                    <a:pt x="312" y="426"/>
                  </a:lnTo>
                  <a:lnTo>
                    <a:pt x="312" y="426"/>
                  </a:lnTo>
                  <a:close/>
                  <a:moveTo>
                    <a:pt x="352" y="426"/>
                  </a:moveTo>
                  <a:lnTo>
                    <a:pt x="352" y="426"/>
                  </a:lnTo>
                  <a:lnTo>
                    <a:pt x="348" y="426"/>
                  </a:lnTo>
                  <a:lnTo>
                    <a:pt x="344" y="422"/>
                  </a:lnTo>
                  <a:lnTo>
                    <a:pt x="340" y="418"/>
                  </a:lnTo>
                  <a:lnTo>
                    <a:pt x="340" y="414"/>
                  </a:lnTo>
                  <a:lnTo>
                    <a:pt x="340" y="414"/>
                  </a:lnTo>
                  <a:lnTo>
                    <a:pt x="340" y="408"/>
                  </a:lnTo>
                  <a:lnTo>
                    <a:pt x="344" y="406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2" y="402"/>
                  </a:lnTo>
                  <a:lnTo>
                    <a:pt x="356" y="402"/>
                  </a:lnTo>
                  <a:lnTo>
                    <a:pt x="360" y="406"/>
                  </a:lnTo>
                  <a:lnTo>
                    <a:pt x="364" y="408"/>
                  </a:lnTo>
                  <a:lnTo>
                    <a:pt x="364" y="414"/>
                  </a:lnTo>
                  <a:lnTo>
                    <a:pt x="364" y="414"/>
                  </a:lnTo>
                  <a:lnTo>
                    <a:pt x="364" y="418"/>
                  </a:lnTo>
                  <a:lnTo>
                    <a:pt x="360" y="422"/>
                  </a:lnTo>
                  <a:lnTo>
                    <a:pt x="356" y="426"/>
                  </a:lnTo>
                  <a:lnTo>
                    <a:pt x="352" y="426"/>
                  </a:lnTo>
                  <a:lnTo>
                    <a:pt x="352" y="426"/>
                  </a:lnTo>
                  <a:close/>
                  <a:moveTo>
                    <a:pt x="568" y="426"/>
                  </a:moveTo>
                  <a:lnTo>
                    <a:pt x="446" y="426"/>
                  </a:lnTo>
                  <a:lnTo>
                    <a:pt x="446" y="402"/>
                  </a:lnTo>
                  <a:lnTo>
                    <a:pt x="568" y="402"/>
                  </a:lnTo>
                  <a:lnTo>
                    <a:pt x="568" y="4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5972175" y="3759200"/>
              <a:ext cx="393700" cy="9842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22" y="52"/>
                </a:cxn>
                <a:cxn ang="0">
                  <a:pos x="36" y="44"/>
                </a:cxn>
                <a:cxn ang="0">
                  <a:pos x="50" y="36"/>
                </a:cxn>
                <a:cxn ang="0">
                  <a:pos x="64" y="30"/>
                </a:cxn>
                <a:cxn ang="0">
                  <a:pos x="78" y="26"/>
                </a:cxn>
                <a:cxn ang="0">
                  <a:pos x="94" y="22"/>
                </a:cxn>
                <a:cxn ang="0">
                  <a:pos x="108" y="20"/>
                </a:cxn>
                <a:cxn ang="0">
                  <a:pos x="124" y="20"/>
                </a:cxn>
                <a:cxn ang="0">
                  <a:pos x="138" y="20"/>
                </a:cxn>
                <a:cxn ang="0">
                  <a:pos x="154" y="22"/>
                </a:cxn>
                <a:cxn ang="0">
                  <a:pos x="170" y="26"/>
                </a:cxn>
                <a:cxn ang="0">
                  <a:pos x="184" y="30"/>
                </a:cxn>
                <a:cxn ang="0">
                  <a:pos x="198" y="36"/>
                </a:cxn>
                <a:cxn ang="0">
                  <a:pos x="212" y="42"/>
                </a:cxn>
                <a:cxn ang="0">
                  <a:pos x="226" y="50"/>
                </a:cxn>
                <a:cxn ang="0">
                  <a:pos x="238" y="60"/>
                </a:cxn>
                <a:cxn ang="0">
                  <a:pos x="248" y="44"/>
                </a:cxn>
                <a:cxn ang="0">
                  <a:pos x="248" y="44"/>
                </a:cxn>
                <a:cxn ang="0">
                  <a:pos x="234" y="32"/>
                </a:cxn>
                <a:cxn ang="0">
                  <a:pos x="220" y="24"/>
                </a:cxn>
                <a:cxn ang="0">
                  <a:pos x="204" y="16"/>
                </a:cxn>
                <a:cxn ang="0">
                  <a:pos x="188" y="10"/>
                </a:cxn>
                <a:cxn ang="0">
                  <a:pos x="172" y="6"/>
                </a:cxn>
                <a:cxn ang="0">
                  <a:pos x="156" y="2"/>
                </a:cxn>
                <a:cxn ang="0">
                  <a:pos x="140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0" y="2"/>
                </a:cxn>
                <a:cxn ang="0">
                  <a:pos x="74" y="6"/>
                </a:cxn>
                <a:cxn ang="0">
                  <a:pos x="58" y="10"/>
                </a:cxn>
                <a:cxn ang="0">
                  <a:pos x="42" y="18"/>
                </a:cxn>
                <a:cxn ang="0">
                  <a:pos x="28" y="24"/>
                </a:cxn>
                <a:cxn ang="0">
                  <a:pos x="14" y="34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248" h="62">
                  <a:moveTo>
                    <a:pt x="0" y="44"/>
                  </a:moveTo>
                  <a:lnTo>
                    <a:pt x="10" y="62"/>
                  </a:lnTo>
                  <a:lnTo>
                    <a:pt x="10" y="62"/>
                  </a:lnTo>
                  <a:lnTo>
                    <a:pt x="22" y="52"/>
                  </a:lnTo>
                  <a:lnTo>
                    <a:pt x="36" y="44"/>
                  </a:lnTo>
                  <a:lnTo>
                    <a:pt x="50" y="36"/>
                  </a:lnTo>
                  <a:lnTo>
                    <a:pt x="64" y="30"/>
                  </a:lnTo>
                  <a:lnTo>
                    <a:pt x="78" y="26"/>
                  </a:lnTo>
                  <a:lnTo>
                    <a:pt x="94" y="22"/>
                  </a:lnTo>
                  <a:lnTo>
                    <a:pt x="108" y="20"/>
                  </a:lnTo>
                  <a:lnTo>
                    <a:pt x="124" y="20"/>
                  </a:lnTo>
                  <a:lnTo>
                    <a:pt x="138" y="20"/>
                  </a:lnTo>
                  <a:lnTo>
                    <a:pt x="154" y="22"/>
                  </a:lnTo>
                  <a:lnTo>
                    <a:pt x="170" y="26"/>
                  </a:lnTo>
                  <a:lnTo>
                    <a:pt x="184" y="30"/>
                  </a:lnTo>
                  <a:lnTo>
                    <a:pt x="198" y="36"/>
                  </a:lnTo>
                  <a:lnTo>
                    <a:pt x="212" y="42"/>
                  </a:lnTo>
                  <a:lnTo>
                    <a:pt x="226" y="50"/>
                  </a:lnTo>
                  <a:lnTo>
                    <a:pt x="238" y="60"/>
                  </a:lnTo>
                  <a:lnTo>
                    <a:pt x="248" y="44"/>
                  </a:lnTo>
                  <a:lnTo>
                    <a:pt x="248" y="44"/>
                  </a:lnTo>
                  <a:lnTo>
                    <a:pt x="234" y="32"/>
                  </a:lnTo>
                  <a:lnTo>
                    <a:pt x="220" y="24"/>
                  </a:lnTo>
                  <a:lnTo>
                    <a:pt x="204" y="16"/>
                  </a:lnTo>
                  <a:lnTo>
                    <a:pt x="188" y="10"/>
                  </a:lnTo>
                  <a:lnTo>
                    <a:pt x="172" y="6"/>
                  </a:lnTo>
                  <a:lnTo>
                    <a:pt x="156" y="2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0" y="2"/>
                  </a:lnTo>
                  <a:lnTo>
                    <a:pt x="74" y="6"/>
                  </a:lnTo>
                  <a:lnTo>
                    <a:pt x="58" y="10"/>
                  </a:lnTo>
                  <a:lnTo>
                    <a:pt x="42" y="18"/>
                  </a:lnTo>
                  <a:lnTo>
                    <a:pt x="28" y="24"/>
                  </a:lnTo>
                  <a:lnTo>
                    <a:pt x="14" y="3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6130925" y="4038600"/>
              <a:ext cx="76200" cy="762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32"/>
                </a:cxn>
                <a:cxn ang="0">
                  <a:pos x="8" y="40"/>
                </a:cxn>
                <a:cxn ang="0">
                  <a:pos x="14" y="46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34" y="46"/>
                </a:cxn>
                <a:cxn ang="0">
                  <a:pos x="42" y="40"/>
                </a:cxn>
                <a:cxn ang="0">
                  <a:pos x="46" y="32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6" y="14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8" y="40"/>
                  </a:lnTo>
                  <a:lnTo>
                    <a:pt x="14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4" y="46"/>
                  </a:lnTo>
                  <a:lnTo>
                    <a:pt x="42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6067425" y="3946525"/>
              <a:ext cx="203200" cy="8255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6" y="44"/>
                </a:cxn>
                <a:cxn ang="0">
                  <a:pos x="22" y="38"/>
                </a:cxn>
                <a:cxn ang="0">
                  <a:pos x="22" y="38"/>
                </a:cxn>
                <a:cxn ang="0">
                  <a:pos x="32" y="30"/>
                </a:cxn>
                <a:cxn ang="0">
                  <a:pos x="42" y="24"/>
                </a:cxn>
                <a:cxn ang="0">
                  <a:pos x="52" y="22"/>
                </a:cxn>
                <a:cxn ang="0">
                  <a:pos x="64" y="20"/>
                </a:cxn>
                <a:cxn ang="0">
                  <a:pos x="76" y="22"/>
                </a:cxn>
                <a:cxn ang="0">
                  <a:pos x="86" y="24"/>
                </a:cxn>
                <a:cxn ang="0">
                  <a:pos x="98" y="30"/>
                </a:cxn>
                <a:cxn ang="0">
                  <a:pos x="106" y="38"/>
                </a:cxn>
                <a:cxn ang="0">
                  <a:pos x="106" y="38"/>
                </a:cxn>
                <a:cxn ang="0">
                  <a:pos x="116" y="50"/>
                </a:cxn>
                <a:cxn ang="0">
                  <a:pos x="128" y="32"/>
                </a:cxn>
                <a:cxn ang="0">
                  <a:pos x="128" y="32"/>
                </a:cxn>
                <a:cxn ang="0">
                  <a:pos x="120" y="24"/>
                </a:cxn>
                <a:cxn ang="0">
                  <a:pos x="120" y="24"/>
                </a:cxn>
                <a:cxn ang="0">
                  <a:pos x="108" y="14"/>
                </a:cxn>
                <a:cxn ang="0">
                  <a:pos x="94" y="6"/>
                </a:cxn>
                <a:cxn ang="0">
                  <a:pos x="80" y="2"/>
                </a:cxn>
                <a:cxn ang="0">
                  <a:pos x="64" y="0"/>
                </a:cxn>
                <a:cxn ang="0">
                  <a:pos x="50" y="2"/>
                </a:cxn>
                <a:cxn ang="0">
                  <a:pos x="34" y="6"/>
                </a:cxn>
                <a:cxn ang="0">
                  <a:pos x="20" y="14"/>
                </a:cxn>
                <a:cxn ang="0">
                  <a:pos x="8" y="24"/>
                </a:cxn>
                <a:cxn ang="0">
                  <a:pos x="8" y="24"/>
                </a:cxn>
              </a:cxnLst>
              <a:rect l="0" t="0" r="r" b="b"/>
              <a:pathLst>
                <a:path w="128" h="52">
                  <a:moveTo>
                    <a:pt x="8" y="24"/>
                  </a:moveTo>
                  <a:lnTo>
                    <a:pt x="8" y="24"/>
                  </a:lnTo>
                  <a:lnTo>
                    <a:pt x="0" y="3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32" y="30"/>
                  </a:lnTo>
                  <a:lnTo>
                    <a:pt x="42" y="24"/>
                  </a:lnTo>
                  <a:lnTo>
                    <a:pt x="52" y="22"/>
                  </a:lnTo>
                  <a:lnTo>
                    <a:pt x="64" y="20"/>
                  </a:lnTo>
                  <a:lnTo>
                    <a:pt x="76" y="22"/>
                  </a:lnTo>
                  <a:lnTo>
                    <a:pt x="86" y="24"/>
                  </a:lnTo>
                  <a:lnTo>
                    <a:pt x="98" y="30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16" y="50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08" y="14"/>
                  </a:lnTo>
                  <a:lnTo>
                    <a:pt x="94" y="6"/>
                  </a:lnTo>
                  <a:lnTo>
                    <a:pt x="80" y="2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34" y="6"/>
                  </a:lnTo>
                  <a:lnTo>
                    <a:pt x="20" y="1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20"/>
            <p:cNvSpPr>
              <a:spLocks/>
            </p:cNvSpPr>
            <p:nvPr/>
          </p:nvSpPr>
          <p:spPr bwMode="auto">
            <a:xfrm>
              <a:off x="6019800" y="3854450"/>
              <a:ext cx="298450" cy="857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20" y="46"/>
                </a:cxn>
                <a:cxn ang="0">
                  <a:pos x="28" y="38"/>
                </a:cxn>
                <a:cxn ang="0">
                  <a:pos x="50" y="28"/>
                </a:cxn>
                <a:cxn ang="0">
                  <a:pos x="72" y="22"/>
                </a:cxn>
                <a:cxn ang="0">
                  <a:pos x="94" y="18"/>
                </a:cxn>
                <a:cxn ang="0">
                  <a:pos x="116" y="22"/>
                </a:cxn>
                <a:cxn ang="0">
                  <a:pos x="138" y="28"/>
                </a:cxn>
                <a:cxn ang="0">
                  <a:pos x="160" y="38"/>
                </a:cxn>
                <a:cxn ang="0">
                  <a:pos x="168" y="46"/>
                </a:cxn>
                <a:cxn ang="0">
                  <a:pos x="178" y="54"/>
                </a:cxn>
                <a:cxn ang="0">
                  <a:pos x="188" y="36"/>
                </a:cxn>
                <a:cxn ang="0">
                  <a:pos x="188" y="36"/>
                </a:cxn>
                <a:cxn ang="0">
                  <a:pos x="178" y="26"/>
                </a:cxn>
                <a:cxn ang="0">
                  <a:pos x="166" y="20"/>
                </a:cxn>
                <a:cxn ang="0">
                  <a:pos x="156" y="14"/>
                </a:cxn>
                <a:cxn ang="0">
                  <a:pos x="144" y="8"/>
                </a:cxn>
                <a:cxn ang="0">
                  <a:pos x="118" y="2"/>
                </a:cxn>
                <a:cxn ang="0">
                  <a:pos x="94" y="0"/>
                </a:cxn>
                <a:cxn ang="0">
                  <a:pos x="68" y="2"/>
                </a:cxn>
                <a:cxn ang="0">
                  <a:pos x="44" y="8"/>
                </a:cxn>
                <a:cxn ang="0">
                  <a:pos x="32" y="14"/>
                </a:cxn>
                <a:cxn ang="0">
                  <a:pos x="20" y="20"/>
                </a:cxn>
                <a:cxn ang="0">
                  <a:pos x="10" y="28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188" h="54">
                  <a:moveTo>
                    <a:pt x="0" y="36"/>
                  </a:move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20" y="46"/>
                  </a:lnTo>
                  <a:lnTo>
                    <a:pt x="28" y="38"/>
                  </a:lnTo>
                  <a:lnTo>
                    <a:pt x="50" y="28"/>
                  </a:lnTo>
                  <a:lnTo>
                    <a:pt x="72" y="22"/>
                  </a:lnTo>
                  <a:lnTo>
                    <a:pt x="94" y="18"/>
                  </a:lnTo>
                  <a:lnTo>
                    <a:pt x="116" y="22"/>
                  </a:lnTo>
                  <a:lnTo>
                    <a:pt x="138" y="28"/>
                  </a:lnTo>
                  <a:lnTo>
                    <a:pt x="160" y="38"/>
                  </a:lnTo>
                  <a:lnTo>
                    <a:pt x="168" y="46"/>
                  </a:lnTo>
                  <a:lnTo>
                    <a:pt x="178" y="54"/>
                  </a:lnTo>
                  <a:lnTo>
                    <a:pt x="188" y="36"/>
                  </a:lnTo>
                  <a:lnTo>
                    <a:pt x="188" y="36"/>
                  </a:lnTo>
                  <a:lnTo>
                    <a:pt x="178" y="26"/>
                  </a:lnTo>
                  <a:lnTo>
                    <a:pt x="166" y="20"/>
                  </a:lnTo>
                  <a:lnTo>
                    <a:pt x="156" y="14"/>
                  </a:lnTo>
                  <a:lnTo>
                    <a:pt x="144" y="8"/>
                  </a:lnTo>
                  <a:lnTo>
                    <a:pt x="118" y="2"/>
                  </a:lnTo>
                  <a:lnTo>
                    <a:pt x="94" y="0"/>
                  </a:lnTo>
                  <a:lnTo>
                    <a:pt x="68" y="2"/>
                  </a:lnTo>
                  <a:lnTo>
                    <a:pt x="44" y="8"/>
                  </a:lnTo>
                  <a:lnTo>
                    <a:pt x="32" y="14"/>
                  </a:lnTo>
                  <a:lnTo>
                    <a:pt x="20" y="20"/>
                  </a:lnTo>
                  <a:lnTo>
                    <a:pt x="10" y="2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zövegdoboz 135">
            <a:extLst>
              <a:ext uri="{FF2B5EF4-FFF2-40B4-BE49-F238E27FC236}">
                <a16:creationId xmlns:a16="http://schemas.microsoft.com/office/drawing/2014/main" id="{31213A37-B8CF-30E4-634F-D29E89313F00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</a:t>
            </a:r>
          </a:p>
        </p:txBody>
      </p:sp>
      <p:sp>
        <p:nvSpPr>
          <p:cNvPr id="7" name="Shape 24">
            <a:extLst>
              <a:ext uri="{FF2B5EF4-FFF2-40B4-BE49-F238E27FC236}">
                <a16:creationId xmlns:a16="http://schemas.microsoft.com/office/drawing/2014/main" id="{112E51DD-5E5E-4BE3-291A-392A57B43C06}"/>
              </a:ext>
            </a:extLst>
          </p:cNvPr>
          <p:cNvSpPr/>
          <p:nvPr/>
        </p:nvSpPr>
        <p:spPr>
          <a:xfrm>
            <a:off x="5256769" y="1812540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hape 24">
            <a:extLst>
              <a:ext uri="{FF2B5EF4-FFF2-40B4-BE49-F238E27FC236}">
                <a16:creationId xmlns:a16="http://schemas.microsoft.com/office/drawing/2014/main" id="{37F004A6-259B-B5DB-BBF7-B80C811ACB62}"/>
              </a:ext>
            </a:extLst>
          </p:cNvPr>
          <p:cNvSpPr/>
          <p:nvPr/>
        </p:nvSpPr>
        <p:spPr>
          <a:xfrm>
            <a:off x="6196068" y="1812541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hape 24">
            <a:extLst>
              <a:ext uri="{FF2B5EF4-FFF2-40B4-BE49-F238E27FC236}">
                <a16:creationId xmlns:a16="http://schemas.microsoft.com/office/drawing/2014/main" id="{B5326101-12BD-3E16-260A-E13464B345D6}"/>
              </a:ext>
            </a:extLst>
          </p:cNvPr>
          <p:cNvSpPr/>
          <p:nvPr/>
        </p:nvSpPr>
        <p:spPr>
          <a:xfrm>
            <a:off x="7135367" y="1816812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hape 24">
            <a:extLst>
              <a:ext uri="{FF2B5EF4-FFF2-40B4-BE49-F238E27FC236}">
                <a16:creationId xmlns:a16="http://schemas.microsoft.com/office/drawing/2014/main" id="{C454B31E-7761-CFAF-64F5-B8FA9EF5FECF}"/>
              </a:ext>
            </a:extLst>
          </p:cNvPr>
          <p:cNvSpPr/>
          <p:nvPr/>
        </p:nvSpPr>
        <p:spPr>
          <a:xfrm>
            <a:off x="8059046" y="1822035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hape 24">
            <a:extLst>
              <a:ext uri="{FF2B5EF4-FFF2-40B4-BE49-F238E27FC236}">
                <a16:creationId xmlns:a16="http://schemas.microsoft.com/office/drawing/2014/main" id="{A034E8D3-D220-91C5-D915-A9591B1E29BF}"/>
              </a:ext>
            </a:extLst>
          </p:cNvPr>
          <p:cNvSpPr/>
          <p:nvPr/>
        </p:nvSpPr>
        <p:spPr>
          <a:xfrm>
            <a:off x="4313220" y="1814049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zövegdoboz 1">
            <a:extLst>
              <a:ext uri="{FF2B5EF4-FFF2-40B4-BE49-F238E27FC236}">
                <a16:creationId xmlns:a16="http://schemas.microsoft.com/office/drawing/2014/main" id="{310AE933-4FC7-3681-F127-D96A40920591}"/>
              </a:ext>
            </a:extLst>
          </p:cNvPr>
          <p:cNvSpPr txBox="1"/>
          <p:nvPr/>
        </p:nvSpPr>
        <p:spPr>
          <a:xfrm>
            <a:off x="4312857" y="1871534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7%</a:t>
            </a:r>
          </a:p>
        </p:txBody>
      </p:sp>
      <p:sp>
        <p:nvSpPr>
          <p:cNvPr id="18" name="Szövegdoboz 76">
            <a:extLst>
              <a:ext uri="{FF2B5EF4-FFF2-40B4-BE49-F238E27FC236}">
                <a16:creationId xmlns:a16="http://schemas.microsoft.com/office/drawing/2014/main" id="{8263C495-0FDC-99FA-B875-579C68767B6E}"/>
              </a:ext>
            </a:extLst>
          </p:cNvPr>
          <p:cNvSpPr txBox="1"/>
          <p:nvPr/>
        </p:nvSpPr>
        <p:spPr>
          <a:xfrm>
            <a:off x="5268918" y="1891859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36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9" name="Szövegdoboz 77">
            <a:extLst>
              <a:ext uri="{FF2B5EF4-FFF2-40B4-BE49-F238E27FC236}">
                <a16:creationId xmlns:a16="http://schemas.microsoft.com/office/drawing/2014/main" id="{66C1D12B-57BC-26DC-36C1-B8279320505C}"/>
              </a:ext>
            </a:extLst>
          </p:cNvPr>
          <p:cNvSpPr txBox="1"/>
          <p:nvPr/>
        </p:nvSpPr>
        <p:spPr>
          <a:xfrm>
            <a:off x="6228184" y="1871224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19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20" name="Szövegdoboz 78">
            <a:extLst>
              <a:ext uri="{FF2B5EF4-FFF2-40B4-BE49-F238E27FC236}">
                <a16:creationId xmlns:a16="http://schemas.microsoft.com/office/drawing/2014/main" id="{2A3B1DA2-5CEA-935D-E0A6-3AD1914BC03A}"/>
              </a:ext>
            </a:extLst>
          </p:cNvPr>
          <p:cNvSpPr txBox="1"/>
          <p:nvPr/>
        </p:nvSpPr>
        <p:spPr>
          <a:xfrm>
            <a:off x="7207559" y="1859585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6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21" name="Szövegdoboz 79">
            <a:extLst>
              <a:ext uri="{FF2B5EF4-FFF2-40B4-BE49-F238E27FC236}">
                <a16:creationId xmlns:a16="http://schemas.microsoft.com/office/drawing/2014/main" id="{1E9E343F-890A-FDCD-72E1-370F8AA07744}"/>
              </a:ext>
            </a:extLst>
          </p:cNvPr>
          <p:cNvSpPr txBox="1"/>
          <p:nvPr/>
        </p:nvSpPr>
        <p:spPr>
          <a:xfrm>
            <a:off x="8160705" y="1860221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22" name="Shape 24">
            <a:extLst>
              <a:ext uri="{FF2B5EF4-FFF2-40B4-BE49-F238E27FC236}">
                <a16:creationId xmlns:a16="http://schemas.microsoft.com/office/drawing/2014/main" id="{5056F02C-2152-B53A-009C-28093337F0E1}"/>
              </a:ext>
            </a:extLst>
          </p:cNvPr>
          <p:cNvSpPr/>
          <p:nvPr/>
        </p:nvSpPr>
        <p:spPr>
          <a:xfrm>
            <a:off x="5256769" y="2299082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hape 24">
            <a:extLst>
              <a:ext uri="{FF2B5EF4-FFF2-40B4-BE49-F238E27FC236}">
                <a16:creationId xmlns:a16="http://schemas.microsoft.com/office/drawing/2014/main" id="{F436776B-D070-2DC9-A3EA-3EE4C1D3DD81}"/>
              </a:ext>
            </a:extLst>
          </p:cNvPr>
          <p:cNvSpPr/>
          <p:nvPr/>
        </p:nvSpPr>
        <p:spPr>
          <a:xfrm>
            <a:off x="6228282" y="2299083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hape 24">
            <a:extLst>
              <a:ext uri="{FF2B5EF4-FFF2-40B4-BE49-F238E27FC236}">
                <a16:creationId xmlns:a16="http://schemas.microsoft.com/office/drawing/2014/main" id="{B497508F-6923-9797-75A5-79BCAE2A08C8}"/>
              </a:ext>
            </a:extLst>
          </p:cNvPr>
          <p:cNvSpPr/>
          <p:nvPr/>
        </p:nvSpPr>
        <p:spPr>
          <a:xfrm>
            <a:off x="7135367" y="2303354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Shape 24">
            <a:extLst>
              <a:ext uri="{FF2B5EF4-FFF2-40B4-BE49-F238E27FC236}">
                <a16:creationId xmlns:a16="http://schemas.microsoft.com/office/drawing/2014/main" id="{5AC3D52C-6856-EAD0-62EA-26EC5E7FB56C}"/>
              </a:ext>
            </a:extLst>
          </p:cNvPr>
          <p:cNvSpPr/>
          <p:nvPr/>
        </p:nvSpPr>
        <p:spPr>
          <a:xfrm>
            <a:off x="8059046" y="2308577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2F04FD93-360C-78AD-A0DF-C12B66620A8D}"/>
              </a:ext>
            </a:extLst>
          </p:cNvPr>
          <p:cNvSpPr/>
          <p:nvPr/>
        </p:nvSpPr>
        <p:spPr>
          <a:xfrm>
            <a:off x="4313220" y="2300591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Szövegdoboz 1">
            <a:extLst>
              <a:ext uri="{FF2B5EF4-FFF2-40B4-BE49-F238E27FC236}">
                <a16:creationId xmlns:a16="http://schemas.microsoft.com/office/drawing/2014/main" id="{3504CFFF-F054-7471-49FA-8CA78B11CDD1}"/>
              </a:ext>
            </a:extLst>
          </p:cNvPr>
          <p:cNvSpPr txBox="1"/>
          <p:nvPr/>
        </p:nvSpPr>
        <p:spPr>
          <a:xfrm>
            <a:off x="4312857" y="2358076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35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29" name="Szövegdoboz 76">
            <a:extLst>
              <a:ext uri="{FF2B5EF4-FFF2-40B4-BE49-F238E27FC236}">
                <a16:creationId xmlns:a16="http://schemas.microsoft.com/office/drawing/2014/main" id="{CD00F9BC-4D0F-C350-883F-854230850D74}"/>
              </a:ext>
            </a:extLst>
          </p:cNvPr>
          <p:cNvSpPr txBox="1"/>
          <p:nvPr/>
        </p:nvSpPr>
        <p:spPr>
          <a:xfrm>
            <a:off x="5268918" y="2378401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30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30" name="Szövegdoboz 77">
            <a:extLst>
              <a:ext uri="{FF2B5EF4-FFF2-40B4-BE49-F238E27FC236}">
                <a16:creationId xmlns:a16="http://schemas.microsoft.com/office/drawing/2014/main" id="{05CCDB26-3A92-3A52-2C60-0CAC3A5EEB0E}"/>
              </a:ext>
            </a:extLst>
          </p:cNvPr>
          <p:cNvSpPr txBox="1"/>
          <p:nvPr/>
        </p:nvSpPr>
        <p:spPr>
          <a:xfrm>
            <a:off x="6228184" y="2357766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25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31" name="Szövegdoboz 78">
            <a:extLst>
              <a:ext uri="{FF2B5EF4-FFF2-40B4-BE49-F238E27FC236}">
                <a16:creationId xmlns:a16="http://schemas.microsoft.com/office/drawing/2014/main" id="{23847AD3-4977-9A42-005F-6F593E05ACC9}"/>
              </a:ext>
            </a:extLst>
          </p:cNvPr>
          <p:cNvSpPr txBox="1"/>
          <p:nvPr/>
        </p:nvSpPr>
        <p:spPr>
          <a:xfrm>
            <a:off x="7207559" y="2346127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9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32" name="Szövegdoboz 79">
            <a:extLst>
              <a:ext uri="{FF2B5EF4-FFF2-40B4-BE49-F238E27FC236}">
                <a16:creationId xmlns:a16="http://schemas.microsoft.com/office/drawing/2014/main" id="{F977B893-30B5-7806-B4D2-5E573824FE33}"/>
              </a:ext>
            </a:extLst>
          </p:cNvPr>
          <p:cNvSpPr txBox="1"/>
          <p:nvPr/>
        </p:nvSpPr>
        <p:spPr>
          <a:xfrm>
            <a:off x="8160705" y="2346763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5E4FC729-E9E9-8E9A-AEA8-15FFA9EB6B0B}"/>
              </a:ext>
            </a:extLst>
          </p:cNvPr>
          <p:cNvSpPr/>
          <p:nvPr/>
        </p:nvSpPr>
        <p:spPr>
          <a:xfrm>
            <a:off x="5256769" y="2778862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45050C34-0449-E593-41E4-25A775E7CEAC}"/>
              </a:ext>
            </a:extLst>
          </p:cNvPr>
          <p:cNvSpPr/>
          <p:nvPr/>
        </p:nvSpPr>
        <p:spPr>
          <a:xfrm>
            <a:off x="6228282" y="2778863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Shape 24">
            <a:extLst>
              <a:ext uri="{FF2B5EF4-FFF2-40B4-BE49-F238E27FC236}">
                <a16:creationId xmlns:a16="http://schemas.microsoft.com/office/drawing/2014/main" id="{64B0D050-A13D-6E4C-0D96-CACF664B5C8D}"/>
              </a:ext>
            </a:extLst>
          </p:cNvPr>
          <p:cNvSpPr/>
          <p:nvPr/>
        </p:nvSpPr>
        <p:spPr>
          <a:xfrm>
            <a:off x="7135367" y="2783134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Shape 24">
            <a:extLst>
              <a:ext uri="{FF2B5EF4-FFF2-40B4-BE49-F238E27FC236}">
                <a16:creationId xmlns:a16="http://schemas.microsoft.com/office/drawing/2014/main" id="{1492EF87-364B-7C88-2A23-AC9305375F4E}"/>
              </a:ext>
            </a:extLst>
          </p:cNvPr>
          <p:cNvSpPr/>
          <p:nvPr/>
        </p:nvSpPr>
        <p:spPr>
          <a:xfrm>
            <a:off x="8059046" y="2788357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Shape 24">
            <a:extLst>
              <a:ext uri="{FF2B5EF4-FFF2-40B4-BE49-F238E27FC236}">
                <a16:creationId xmlns:a16="http://schemas.microsoft.com/office/drawing/2014/main" id="{A69EDC13-88C5-9628-B7A7-A3CB68822258}"/>
              </a:ext>
            </a:extLst>
          </p:cNvPr>
          <p:cNvSpPr/>
          <p:nvPr/>
        </p:nvSpPr>
        <p:spPr>
          <a:xfrm>
            <a:off x="4313220" y="2780371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Szövegdoboz 1">
            <a:extLst>
              <a:ext uri="{FF2B5EF4-FFF2-40B4-BE49-F238E27FC236}">
                <a16:creationId xmlns:a16="http://schemas.microsoft.com/office/drawing/2014/main" id="{A54059C4-5BCA-5794-436D-4D7D4E6945D3}"/>
              </a:ext>
            </a:extLst>
          </p:cNvPr>
          <p:cNvSpPr txBox="1"/>
          <p:nvPr/>
        </p:nvSpPr>
        <p:spPr>
          <a:xfrm>
            <a:off x="4312857" y="2837856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17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40" name="Szövegdoboz 76">
            <a:extLst>
              <a:ext uri="{FF2B5EF4-FFF2-40B4-BE49-F238E27FC236}">
                <a16:creationId xmlns:a16="http://schemas.microsoft.com/office/drawing/2014/main" id="{B6377C80-50C7-38BB-5DC4-0569467FED39}"/>
              </a:ext>
            </a:extLst>
          </p:cNvPr>
          <p:cNvSpPr txBox="1"/>
          <p:nvPr/>
        </p:nvSpPr>
        <p:spPr>
          <a:xfrm>
            <a:off x="5268918" y="2858181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41" name="Szövegdoboz 77">
            <a:extLst>
              <a:ext uri="{FF2B5EF4-FFF2-40B4-BE49-F238E27FC236}">
                <a16:creationId xmlns:a16="http://schemas.microsoft.com/office/drawing/2014/main" id="{CE72176E-413F-EEDE-88B6-F24EE54EE270}"/>
              </a:ext>
            </a:extLst>
          </p:cNvPr>
          <p:cNvSpPr txBox="1"/>
          <p:nvPr/>
        </p:nvSpPr>
        <p:spPr>
          <a:xfrm>
            <a:off x="6228184" y="2837546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28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42" name="Szövegdoboz 78">
            <a:extLst>
              <a:ext uri="{FF2B5EF4-FFF2-40B4-BE49-F238E27FC236}">
                <a16:creationId xmlns:a16="http://schemas.microsoft.com/office/drawing/2014/main" id="{0655D697-98DB-B6AC-F135-267D782DA9FD}"/>
              </a:ext>
            </a:extLst>
          </p:cNvPr>
          <p:cNvSpPr txBox="1"/>
          <p:nvPr/>
        </p:nvSpPr>
        <p:spPr>
          <a:xfrm>
            <a:off x="7118784" y="2825907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15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43" name="Szövegdoboz 79">
            <a:extLst>
              <a:ext uri="{FF2B5EF4-FFF2-40B4-BE49-F238E27FC236}">
                <a16:creationId xmlns:a16="http://schemas.microsoft.com/office/drawing/2014/main" id="{C76D8613-2764-CFE8-34AA-5DEBBA570F7A}"/>
              </a:ext>
            </a:extLst>
          </p:cNvPr>
          <p:cNvSpPr txBox="1"/>
          <p:nvPr/>
        </p:nvSpPr>
        <p:spPr>
          <a:xfrm>
            <a:off x="8064467" y="2837856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17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58" name="Shape 24">
            <a:extLst>
              <a:ext uri="{FF2B5EF4-FFF2-40B4-BE49-F238E27FC236}">
                <a16:creationId xmlns:a16="http://schemas.microsoft.com/office/drawing/2014/main" id="{66FC2290-AC53-EEE2-5B29-0E90246D5390}"/>
              </a:ext>
            </a:extLst>
          </p:cNvPr>
          <p:cNvSpPr/>
          <p:nvPr/>
        </p:nvSpPr>
        <p:spPr>
          <a:xfrm>
            <a:off x="5256769" y="3268884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Shape 24">
            <a:extLst>
              <a:ext uri="{FF2B5EF4-FFF2-40B4-BE49-F238E27FC236}">
                <a16:creationId xmlns:a16="http://schemas.microsoft.com/office/drawing/2014/main" id="{6FA75667-9183-4F00-C454-164FA12295C0}"/>
              </a:ext>
            </a:extLst>
          </p:cNvPr>
          <p:cNvSpPr/>
          <p:nvPr/>
        </p:nvSpPr>
        <p:spPr>
          <a:xfrm>
            <a:off x="6228282" y="3268885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Shape 24">
            <a:extLst>
              <a:ext uri="{FF2B5EF4-FFF2-40B4-BE49-F238E27FC236}">
                <a16:creationId xmlns:a16="http://schemas.microsoft.com/office/drawing/2014/main" id="{73EA3626-D57D-4DDD-151D-EC285C36AFE0}"/>
              </a:ext>
            </a:extLst>
          </p:cNvPr>
          <p:cNvSpPr/>
          <p:nvPr/>
        </p:nvSpPr>
        <p:spPr>
          <a:xfrm>
            <a:off x="7135367" y="3273156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Shape 24">
            <a:extLst>
              <a:ext uri="{FF2B5EF4-FFF2-40B4-BE49-F238E27FC236}">
                <a16:creationId xmlns:a16="http://schemas.microsoft.com/office/drawing/2014/main" id="{623515CB-0472-1642-D42D-6558AD28E942}"/>
              </a:ext>
            </a:extLst>
          </p:cNvPr>
          <p:cNvSpPr/>
          <p:nvPr/>
        </p:nvSpPr>
        <p:spPr>
          <a:xfrm>
            <a:off x="8059046" y="3278379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Shape 24">
            <a:extLst>
              <a:ext uri="{FF2B5EF4-FFF2-40B4-BE49-F238E27FC236}">
                <a16:creationId xmlns:a16="http://schemas.microsoft.com/office/drawing/2014/main" id="{432BFBD0-7D2D-DE81-A79D-7E9FE2A45A59}"/>
              </a:ext>
            </a:extLst>
          </p:cNvPr>
          <p:cNvSpPr/>
          <p:nvPr/>
        </p:nvSpPr>
        <p:spPr>
          <a:xfrm>
            <a:off x="4313220" y="3270393"/>
            <a:ext cx="561131" cy="44549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Szövegdoboz 1">
            <a:extLst>
              <a:ext uri="{FF2B5EF4-FFF2-40B4-BE49-F238E27FC236}">
                <a16:creationId xmlns:a16="http://schemas.microsoft.com/office/drawing/2014/main" id="{F787D7DA-ECB3-07C9-FEA4-32804CC8AC2B}"/>
              </a:ext>
            </a:extLst>
          </p:cNvPr>
          <p:cNvSpPr txBox="1"/>
          <p:nvPr/>
        </p:nvSpPr>
        <p:spPr>
          <a:xfrm>
            <a:off x="4312857" y="3327878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10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64" name="Szövegdoboz 76">
            <a:extLst>
              <a:ext uri="{FF2B5EF4-FFF2-40B4-BE49-F238E27FC236}">
                <a16:creationId xmlns:a16="http://schemas.microsoft.com/office/drawing/2014/main" id="{1F56E2CF-EA80-A7E3-BFF2-6603DCCBDFCD}"/>
              </a:ext>
            </a:extLst>
          </p:cNvPr>
          <p:cNvSpPr txBox="1"/>
          <p:nvPr/>
        </p:nvSpPr>
        <p:spPr>
          <a:xfrm>
            <a:off x="5268918" y="3348203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17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65" name="Szövegdoboz 77">
            <a:extLst>
              <a:ext uri="{FF2B5EF4-FFF2-40B4-BE49-F238E27FC236}">
                <a16:creationId xmlns:a16="http://schemas.microsoft.com/office/drawing/2014/main" id="{D5864913-09E0-959D-864F-A9D4F5BDCF80}"/>
              </a:ext>
            </a:extLst>
          </p:cNvPr>
          <p:cNvSpPr txBox="1"/>
          <p:nvPr/>
        </p:nvSpPr>
        <p:spPr>
          <a:xfrm>
            <a:off x="6228184" y="3327568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16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66" name="Szövegdoboz 78">
            <a:extLst>
              <a:ext uri="{FF2B5EF4-FFF2-40B4-BE49-F238E27FC236}">
                <a16:creationId xmlns:a16="http://schemas.microsoft.com/office/drawing/2014/main" id="{4104E97A-5BDC-220D-8852-50CCA8A76345}"/>
              </a:ext>
            </a:extLst>
          </p:cNvPr>
          <p:cNvSpPr txBox="1"/>
          <p:nvPr/>
        </p:nvSpPr>
        <p:spPr>
          <a:xfrm>
            <a:off x="7118784" y="3315929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32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67" name="Szövegdoboz 79">
            <a:extLst>
              <a:ext uri="{FF2B5EF4-FFF2-40B4-BE49-F238E27FC236}">
                <a16:creationId xmlns:a16="http://schemas.microsoft.com/office/drawing/2014/main" id="{3BABD122-71D7-439A-9BC8-F34A81F40560}"/>
              </a:ext>
            </a:extLst>
          </p:cNvPr>
          <p:cNvSpPr txBox="1"/>
          <p:nvPr/>
        </p:nvSpPr>
        <p:spPr>
          <a:xfrm>
            <a:off x="8028384" y="3342483"/>
            <a:ext cx="72104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24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21A89842-5E83-C5A1-6F1F-5D4F71A98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23679"/>
              </p:ext>
            </p:extLst>
          </p:nvPr>
        </p:nvGraphicFramePr>
        <p:xfrm>
          <a:off x="107504" y="1422359"/>
          <a:ext cx="3039889" cy="227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889">
                  <a:extLst>
                    <a:ext uri="{9D8B030D-6E8A-4147-A177-3AD203B41FA5}">
                      <a16:colId xmlns:a16="http://schemas.microsoft.com/office/drawing/2014/main" val="4193565386"/>
                    </a:ext>
                  </a:extLst>
                </a:gridCol>
              </a:tblGrid>
              <a:tr h="455511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közösségi mediát böngészni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172269"/>
                  </a:ext>
                </a:extLst>
              </a:tr>
              <a:tr h="455511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általában online böngészni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155058"/>
                  </a:ext>
                </a:extLst>
              </a:tr>
              <a:tr h="455511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ingyenes online videókat nézni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734238"/>
                  </a:ext>
                </a:extLst>
              </a:tr>
              <a:tr h="455511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fizetős online streaminet nézni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651906"/>
                  </a:ext>
                </a:extLst>
              </a:tr>
              <a:tr h="455511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free catch-upot nézni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567597"/>
                  </a:ext>
                </a:extLst>
              </a:tr>
            </a:tbl>
          </a:graphicData>
        </a:graphic>
      </p:graphicFrame>
      <p:sp>
        <p:nvSpPr>
          <p:cNvPr id="12" name="Szövegdoboz 26">
            <a:extLst>
              <a:ext uri="{FF2B5EF4-FFF2-40B4-BE49-F238E27FC236}">
                <a16:creationId xmlns:a16="http://schemas.microsoft.com/office/drawing/2014/main" id="{2D2EEFE7-0CAB-EB64-4129-652F5D347D8F}"/>
              </a:ext>
            </a:extLst>
          </p:cNvPr>
          <p:cNvSpPr txBox="1"/>
          <p:nvPr/>
        </p:nvSpPr>
        <p:spPr>
          <a:xfrm>
            <a:off x="186337" y="3877861"/>
            <a:ext cx="8695417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közösségi media böngészése általános, nincs kiugró alcsoport ebből a szempontból, míg az általános böngészés napi többszöri alkalommal jellemzőbb az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okra, akik többet tévéznek (52%) vagy interneteznek általában (53%). A napi többszöri ingyenes online videónézés jellemzőbb a 21-27 évesek között (41%), , a tanulókra (48%) és a szüleikkel élőkre (44%), illetve azokra, akik naponta néznek hosszabb videós tartalmat online (53%) vagy magyar videós tartalmat (45%).  A fizetős online streaming használata is általánosnak mondható, nincs olyan demográfiai csoport, ahol kiugró lenne.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 catch-up felületeket napi többször nagyobb arányban néznek azok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, akik középfokú szakmai végzettséggel rendelkeznek (18%), és naponta néznek magyar tévés tartalmat interneten (24%). Emellett a szülökre (34%) is nagyobb arányban jellemző hogy legalább napi egyszer néznek free catch-up felületen valamit.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8F8A480-E0E5-BB0D-D6B7-BBD049190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B14E6-60E6-65E8-12B4-663D8E59C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81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54597"/>
              </p:ext>
            </p:extLst>
          </p:nvPr>
        </p:nvGraphicFramePr>
        <p:xfrm>
          <a:off x="4159671" y="1454062"/>
          <a:ext cx="4673955" cy="47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91">
                  <a:extLst>
                    <a:ext uri="{9D8B030D-6E8A-4147-A177-3AD203B41FA5}">
                      <a16:colId xmlns:a16="http://schemas.microsoft.com/office/drawing/2014/main" val="982809133"/>
                    </a:ext>
                  </a:extLst>
                </a:gridCol>
                <a:gridCol w="823841">
                  <a:extLst>
                    <a:ext uri="{9D8B030D-6E8A-4147-A177-3AD203B41FA5}">
                      <a16:colId xmlns:a16="http://schemas.microsoft.com/office/drawing/2014/main" val="3968493960"/>
                    </a:ext>
                  </a:extLst>
                </a:gridCol>
                <a:gridCol w="1045741">
                  <a:extLst>
                    <a:ext uri="{9D8B030D-6E8A-4147-A177-3AD203B41FA5}">
                      <a16:colId xmlns:a16="http://schemas.microsoft.com/office/drawing/2014/main" val="461491417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val="2191302490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val="3433672654"/>
                    </a:ext>
                  </a:extLst>
                </a:gridCol>
              </a:tblGrid>
              <a:tr h="472173"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Naponta többször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Minden</a:t>
                      </a:r>
                      <a:r>
                        <a:rPr lang="hu-HU" sz="1100" b="0" baseline="0" dirty="0">
                          <a:solidFill>
                            <a:srgbClr val="404040"/>
                          </a:solidFill>
                        </a:rPr>
                        <a:t> nap</a:t>
                      </a:r>
                      <a:endParaRPr lang="hu-HU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Hetente több alkalommal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Ritkábban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Soha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8136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59671" y="987573"/>
            <a:ext cx="3696745" cy="2751430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hu-HU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84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%</a:t>
            </a:r>
            <a:endParaRPr lang="hu-HU" b="1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Televízió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tévét nézni?</a:t>
            </a:r>
          </a:p>
        </p:txBody>
      </p:sp>
      <p:grpSp>
        <p:nvGrpSpPr>
          <p:cNvPr id="33" name="Group 23"/>
          <p:cNvGrpSpPr/>
          <p:nvPr/>
        </p:nvGrpSpPr>
        <p:grpSpPr>
          <a:xfrm>
            <a:off x="0" y="1680272"/>
            <a:ext cx="9144000" cy="1636934"/>
            <a:chOff x="0" y="0"/>
            <a:chExt cx="13004800" cy="2538015"/>
          </a:xfrm>
        </p:grpSpPr>
        <p:sp>
          <p:nvSpPr>
            <p:cNvPr id="47" name="Shape 20"/>
            <p:cNvSpPr/>
            <p:nvPr/>
          </p:nvSpPr>
          <p:spPr>
            <a:xfrm>
              <a:off x="0" y="0"/>
              <a:ext cx="3808115" cy="2538016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Shape 21"/>
            <p:cNvSpPr/>
            <p:nvPr/>
          </p:nvSpPr>
          <p:spPr>
            <a:xfrm>
              <a:off x="3808114" y="0"/>
              <a:ext cx="1742332" cy="253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4107"/>
                  </a:lnTo>
                  <a:lnTo>
                    <a:pt x="21600" y="18141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67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Shape 22"/>
            <p:cNvSpPr/>
            <p:nvPr/>
          </p:nvSpPr>
          <p:spPr>
            <a:xfrm>
              <a:off x="5550445" y="479524"/>
              <a:ext cx="7454355" cy="1650604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" name="Group 360"/>
          <p:cNvGrpSpPr>
            <a:grpSpLocks noChangeAspect="1"/>
          </p:cNvGrpSpPr>
          <p:nvPr/>
        </p:nvGrpSpPr>
        <p:grpSpPr>
          <a:xfrm>
            <a:off x="672763" y="1975333"/>
            <a:ext cx="1332053" cy="1046811"/>
            <a:chOff x="7969250" y="2316163"/>
            <a:chExt cx="763588" cy="600075"/>
          </a:xfrm>
        </p:grpSpPr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3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rgbClr val="F1845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Shape 24"/>
          <p:cNvSpPr/>
          <p:nvPr/>
        </p:nvSpPr>
        <p:spPr>
          <a:xfrm>
            <a:off x="5256769" y="2198468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Shape 24"/>
          <p:cNvSpPr/>
          <p:nvPr/>
        </p:nvSpPr>
        <p:spPr>
          <a:xfrm>
            <a:off x="6196068" y="2198469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Shape 24"/>
          <p:cNvSpPr/>
          <p:nvPr/>
        </p:nvSpPr>
        <p:spPr>
          <a:xfrm>
            <a:off x="7135367" y="2202740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Shape 24"/>
          <p:cNvSpPr/>
          <p:nvPr/>
        </p:nvSpPr>
        <p:spPr>
          <a:xfrm>
            <a:off x="8059046" y="2200276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hape 24"/>
          <p:cNvSpPr/>
          <p:nvPr/>
        </p:nvSpPr>
        <p:spPr>
          <a:xfrm>
            <a:off x="4313220" y="2199977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312857" y="2321784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20%</a:t>
            </a:r>
          </a:p>
        </p:txBody>
      </p:sp>
      <p:sp>
        <p:nvSpPr>
          <p:cNvPr id="77" name="Szövegdoboz 76"/>
          <p:cNvSpPr txBox="1"/>
          <p:nvPr/>
        </p:nvSpPr>
        <p:spPr>
          <a:xfrm>
            <a:off x="5268918" y="2320593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22%</a:t>
            </a:r>
          </a:p>
        </p:txBody>
      </p:sp>
      <p:sp>
        <p:nvSpPr>
          <p:cNvPr id="78" name="Szövegdoboz 77"/>
          <p:cNvSpPr txBox="1"/>
          <p:nvPr/>
        </p:nvSpPr>
        <p:spPr>
          <a:xfrm>
            <a:off x="6206849" y="2310716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20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79" name="Szövegdoboz 78"/>
          <p:cNvSpPr txBox="1"/>
          <p:nvPr/>
        </p:nvSpPr>
        <p:spPr>
          <a:xfrm>
            <a:off x="7135367" y="2309835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21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80" name="Szövegdoboz 79"/>
          <p:cNvSpPr txBox="1"/>
          <p:nvPr/>
        </p:nvSpPr>
        <p:spPr>
          <a:xfrm>
            <a:off x="8112577" y="2324676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16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86" name="Szövegdoboz 26"/>
          <p:cNvSpPr txBox="1"/>
          <p:nvPr/>
        </p:nvSpPr>
        <p:spPr>
          <a:xfrm>
            <a:off x="275724" y="3867894"/>
            <a:ext cx="8488942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3 évvel ezelőtti vizsgálathoz képest visszaesett azok aránya, akik nap rendszerességgel néznek televíziót. A változás a legtöbb 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demográfiai alcsoportban megjelent: a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28-35 évesek, férfiak és nők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, városban vayg községben lakók, érettségivel vagy egyetemi, főiskolai diplomával rendelkezők, illetve a párjukkal elék között volt kiemelkedő akár volt gyermekük, akár nem.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Jelenleg a napi többszöri televíziózás jellemzőbb a községben élők (28%), 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szakközépiskolai végzettségűek (29%),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gyermekes családok (26%) esetén és az inaktívak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(30%) között.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Jellemzően heti rendszerességnél ritkábban néznek televíziót a tanulók vagy egyetemi, főiskolai hallgatók (32%).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362A6C59-E25E-4B7D-9B1C-A7C07B0E3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29823"/>
              </p:ext>
            </p:extLst>
          </p:nvPr>
        </p:nvGraphicFramePr>
        <p:xfrm>
          <a:off x="4159671" y="3007483"/>
          <a:ext cx="463808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616">
                  <a:extLst>
                    <a:ext uri="{9D8B030D-6E8A-4147-A177-3AD203B41FA5}">
                      <a16:colId xmlns:a16="http://schemas.microsoft.com/office/drawing/2014/main" val="388351978"/>
                    </a:ext>
                  </a:extLst>
                </a:gridCol>
                <a:gridCol w="927616">
                  <a:extLst>
                    <a:ext uri="{9D8B030D-6E8A-4147-A177-3AD203B41FA5}">
                      <a16:colId xmlns:a16="http://schemas.microsoft.com/office/drawing/2014/main" val="2456270683"/>
                    </a:ext>
                  </a:extLst>
                </a:gridCol>
                <a:gridCol w="927616">
                  <a:extLst>
                    <a:ext uri="{9D8B030D-6E8A-4147-A177-3AD203B41FA5}">
                      <a16:colId xmlns:a16="http://schemas.microsoft.com/office/drawing/2014/main" val="340046534"/>
                    </a:ext>
                  </a:extLst>
                </a:gridCol>
                <a:gridCol w="927616">
                  <a:extLst>
                    <a:ext uri="{9D8B030D-6E8A-4147-A177-3AD203B41FA5}">
                      <a16:colId xmlns:a16="http://schemas.microsoft.com/office/drawing/2014/main" val="501654123"/>
                    </a:ext>
                  </a:extLst>
                </a:gridCol>
                <a:gridCol w="927616">
                  <a:extLst>
                    <a:ext uri="{9D8B030D-6E8A-4147-A177-3AD203B41FA5}">
                      <a16:colId xmlns:a16="http://schemas.microsoft.com/office/drawing/2014/main" val="3240988224"/>
                    </a:ext>
                  </a:extLst>
                </a:gridCol>
              </a:tblGrid>
              <a:tr h="199861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24%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29%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18%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18%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61422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24%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28%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21%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18%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1357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1DB75932-0624-447A-85A1-36BC71EC0AE3}"/>
              </a:ext>
            </a:extLst>
          </p:cNvPr>
          <p:cNvSpPr txBox="1"/>
          <p:nvPr/>
        </p:nvSpPr>
        <p:spPr>
          <a:xfrm>
            <a:off x="3491880" y="3081107"/>
            <a:ext cx="77345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b="1" u="sng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b="1" u="sng" dirty="0">
              <a:solidFill>
                <a:schemeClr val="bg1">
                  <a:lumMod val="6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044BE-E696-08E5-4A10-4C3B5D8DF3E2}"/>
              </a:ext>
            </a:extLst>
          </p:cNvPr>
          <p:cNvSpPr txBox="1"/>
          <p:nvPr/>
        </p:nvSpPr>
        <p:spPr>
          <a:xfrm>
            <a:off x="3491880" y="3374871"/>
            <a:ext cx="77345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b="1" u="sng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b="1" u="sng" dirty="0">
              <a:solidFill>
                <a:schemeClr val="bg1">
                  <a:lumMod val="6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Szövegdoboz 135">
            <a:extLst>
              <a:ext uri="{FF2B5EF4-FFF2-40B4-BE49-F238E27FC236}">
                <a16:creationId xmlns:a16="http://schemas.microsoft.com/office/drawing/2014/main" id="{B464AD0D-F002-B1B4-7B4F-BB35E2FD7942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899BF36-9FB9-F2C3-5040-C0CAF93F0DCA}"/>
              </a:ext>
            </a:extLst>
          </p:cNvPr>
          <p:cNvSpPr/>
          <p:nvPr/>
        </p:nvSpPr>
        <p:spPr>
          <a:xfrm rot="10800000">
            <a:off x="8624003" y="2383331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B3CE9E6-4B54-5832-9434-7E2E66BCC990}"/>
              </a:ext>
            </a:extLst>
          </p:cNvPr>
          <p:cNvSpPr/>
          <p:nvPr/>
        </p:nvSpPr>
        <p:spPr>
          <a:xfrm>
            <a:off x="4827207" y="2410059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E2A92D6-5C18-EF77-EDAA-9753250915E7}"/>
              </a:ext>
            </a:extLst>
          </p:cNvPr>
          <p:cNvSpPr/>
          <p:nvPr/>
        </p:nvSpPr>
        <p:spPr>
          <a:xfrm>
            <a:off x="5782516" y="2410058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D13E2D6-29D1-A930-6C91-7C9CE2BAAD06}"/>
              </a:ext>
            </a:extLst>
          </p:cNvPr>
          <p:cNvSpPr/>
          <p:nvPr/>
        </p:nvSpPr>
        <p:spPr>
          <a:xfrm>
            <a:off x="7881899" y="1056560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9805107-9026-A80A-6037-A497A6587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0D6A3F-ABA6-F5DE-7F77-D5129FCB5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2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774393"/>
              </p:ext>
            </p:extLst>
          </p:nvPr>
        </p:nvGraphicFramePr>
        <p:xfrm>
          <a:off x="4159671" y="1454062"/>
          <a:ext cx="4673955" cy="47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91">
                  <a:extLst>
                    <a:ext uri="{9D8B030D-6E8A-4147-A177-3AD203B41FA5}">
                      <a16:colId xmlns:a16="http://schemas.microsoft.com/office/drawing/2014/main" val="982809133"/>
                    </a:ext>
                  </a:extLst>
                </a:gridCol>
                <a:gridCol w="823841">
                  <a:extLst>
                    <a:ext uri="{9D8B030D-6E8A-4147-A177-3AD203B41FA5}">
                      <a16:colId xmlns:a16="http://schemas.microsoft.com/office/drawing/2014/main" val="3968493960"/>
                    </a:ext>
                  </a:extLst>
                </a:gridCol>
                <a:gridCol w="1045741">
                  <a:extLst>
                    <a:ext uri="{9D8B030D-6E8A-4147-A177-3AD203B41FA5}">
                      <a16:colId xmlns:a16="http://schemas.microsoft.com/office/drawing/2014/main" val="461491417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val="2191302490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val="3433672654"/>
                    </a:ext>
                  </a:extLst>
                </a:gridCol>
              </a:tblGrid>
              <a:tr h="472173"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Naponta többször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Minden</a:t>
                      </a:r>
                      <a:r>
                        <a:rPr lang="hu-HU" sz="1100" b="0" baseline="0" dirty="0">
                          <a:solidFill>
                            <a:srgbClr val="404040"/>
                          </a:solidFill>
                        </a:rPr>
                        <a:t> nap</a:t>
                      </a:r>
                      <a:endParaRPr lang="hu-HU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Hetente több alkalommal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Ritkábban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Soha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81369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159671" y="987573"/>
            <a:ext cx="3696745" cy="2751430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hu-HU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83%</a:t>
            </a:r>
          </a:p>
        </p:txBody>
      </p:sp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Rádió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rádiót hallgatni?</a:t>
            </a:r>
          </a:p>
        </p:txBody>
      </p:sp>
      <p:grpSp>
        <p:nvGrpSpPr>
          <p:cNvPr id="33" name="Group 23"/>
          <p:cNvGrpSpPr/>
          <p:nvPr/>
        </p:nvGrpSpPr>
        <p:grpSpPr>
          <a:xfrm>
            <a:off x="0" y="1680272"/>
            <a:ext cx="9144000" cy="1636934"/>
            <a:chOff x="0" y="0"/>
            <a:chExt cx="13004800" cy="2538015"/>
          </a:xfrm>
        </p:grpSpPr>
        <p:sp>
          <p:nvSpPr>
            <p:cNvPr id="47" name="Shape 20"/>
            <p:cNvSpPr/>
            <p:nvPr/>
          </p:nvSpPr>
          <p:spPr>
            <a:xfrm>
              <a:off x="0" y="0"/>
              <a:ext cx="3808115" cy="2538016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Shape 21"/>
            <p:cNvSpPr/>
            <p:nvPr/>
          </p:nvSpPr>
          <p:spPr>
            <a:xfrm>
              <a:off x="3808114" y="0"/>
              <a:ext cx="1742332" cy="253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4107"/>
                  </a:lnTo>
                  <a:lnTo>
                    <a:pt x="21600" y="18141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67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Shape 22"/>
            <p:cNvSpPr/>
            <p:nvPr/>
          </p:nvSpPr>
          <p:spPr>
            <a:xfrm>
              <a:off x="5550445" y="479524"/>
              <a:ext cx="7454355" cy="1650604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Shape 24"/>
          <p:cNvSpPr/>
          <p:nvPr/>
        </p:nvSpPr>
        <p:spPr>
          <a:xfrm>
            <a:off x="5256769" y="2198468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Shape 24"/>
          <p:cNvSpPr/>
          <p:nvPr/>
        </p:nvSpPr>
        <p:spPr>
          <a:xfrm>
            <a:off x="6196068" y="2198469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Shape 24"/>
          <p:cNvSpPr/>
          <p:nvPr/>
        </p:nvSpPr>
        <p:spPr>
          <a:xfrm>
            <a:off x="7135367" y="2202740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Shape 24"/>
          <p:cNvSpPr/>
          <p:nvPr/>
        </p:nvSpPr>
        <p:spPr>
          <a:xfrm>
            <a:off x="8059046" y="2200276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hape 24"/>
          <p:cNvSpPr/>
          <p:nvPr/>
        </p:nvSpPr>
        <p:spPr>
          <a:xfrm>
            <a:off x="4313220" y="2199977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355007" y="2332542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9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77" name="Szövegdoboz 76"/>
          <p:cNvSpPr txBox="1"/>
          <p:nvPr/>
        </p:nvSpPr>
        <p:spPr>
          <a:xfrm>
            <a:off x="5254338" y="2331351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19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78" name="Szövegdoboz 77"/>
          <p:cNvSpPr txBox="1"/>
          <p:nvPr/>
        </p:nvSpPr>
        <p:spPr>
          <a:xfrm>
            <a:off x="6206849" y="2321474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25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79" name="Szövegdoboz 78"/>
          <p:cNvSpPr txBox="1"/>
          <p:nvPr/>
        </p:nvSpPr>
        <p:spPr>
          <a:xfrm>
            <a:off x="7146125" y="2320593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30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80" name="Szövegdoboz 79"/>
          <p:cNvSpPr txBox="1"/>
          <p:nvPr/>
        </p:nvSpPr>
        <p:spPr>
          <a:xfrm>
            <a:off x="8027415" y="2313918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17%</a:t>
            </a:r>
          </a:p>
        </p:txBody>
      </p:sp>
      <p:sp>
        <p:nvSpPr>
          <p:cNvPr id="86" name="Szövegdoboz 26"/>
          <p:cNvSpPr txBox="1"/>
          <p:nvPr/>
        </p:nvSpPr>
        <p:spPr>
          <a:xfrm>
            <a:off x="305969" y="3911547"/>
            <a:ext cx="848894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rádióhallgatás gyakorisága nem változott az elmúlt 3 év során.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Nincs olyan demográfiai csoport, akik kiemelkedő arányban utasítják el a rádióhallgatást, ugyanakkor továbbra is jelen van a korábban megfigyel tévénézéssel kapcsolatos párhuzam. Aki gyakrabban néz televíziót, arra inkább jellemző a rádióadókon keresztüli tartalomfogyasztás, illetve ennek fordítottja is: aki elutasítja a televízót, az a rádióhallgatást is mellőzi. </a:t>
            </a:r>
          </a:p>
        </p:txBody>
      </p:sp>
      <p:sp>
        <p:nvSpPr>
          <p:cNvPr id="35" name="Freeform 58"/>
          <p:cNvSpPr>
            <a:spLocks noEditPoints="1"/>
          </p:cNvSpPr>
          <p:nvPr/>
        </p:nvSpPr>
        <p:spPr bwMode="auto">
          <a:xfrm>
            <a:off x="792508" y="1924662"/>
            <a:ext cx="1092563" cy="1058025"/>
          </a:xfrm>
          <a:custGeom>
            <a:avLst/>
            <a:gdLst/>
            <a:ahLst/>
            <a:cxnLst>
              <a:cxn ang="0">
                <a:pos x="498" y="146"/>
              </a:cxn>
              <a:cxn ang="0">
                <a:pos x="448" y="146"/>
              </a:cxn>
              <a:cxn ang="0">
                <a:pos x="76" y="22"/>
              </a:cxn>
              <a:cxn ang="0">
                <a:pos x="65" y="11"/>
              </a:cxn>
              <a:cxn ang="0">
                <a:pos x="43" y="3"/>
              </a:cxn>
              <a:cxn ang="0">
                <a:pos x="21" y="15"/>
              </a:cxn>
              <a:cxn ang="0">
                <a:pos x="32" y="37"/>
              </a:cxn>
              <a:cxn ang="0">
                <a:pos x="54" y="44"/>
              </a:cxn>
              <a:cxn ang="0">
                <a:pos x="59" y="45"/>
              </a:cxn>
              <a:cxn ang="0">
                <a:pos x="70" y="41"/>
              </a:cxn>
              <a:cxn ang="0">
                <a:pos x="384" y="146"/>
              </a:cxn>
              <a:cxn ang="0">
                <a:pos x="50" y="146"/>
              </a:cxn>
              <a:cxn ang="0">
                <a:pos x="0" y="197"/>
              </a:cxn>
              <a:cxn ang="0">
                <a:pos x="0" y="455"/>
              </a:cxn>
              <a:cxn ang="0">
                <a:pos x="50" y="505"/>
              </a:cxn>
              <a:cxn ang="0">
                <a:pos x="56" y="505"/>
              </a:cxn>
              <a:cxn ang="0">
                <a:pos x="56" y="514"/>
              </a:cxn>
              <a:cxn ang="0">
                <a:pos x="73" y="532"/>
              </a:cxn>
              <a:cxn ang="0">
                <a:pos x="91" y="514"/>
              </a:cxn>
              <a:cxn ang="0">
                <a:pos x="91" y="505"/>
              </a:cxn>
              <a:cxn ang="0">
                <a:pos x="445" y="505"/>
              </a:cxn>
              <a:cxn ang="0">
                <a:pos x="445" y="515"/>
              </a:cxn>
              <a:cxn ang="0">
                <a:pos x="462" y="532"/>
              </a:cxn>
              <a:cxn ang="0">
                <a:pos x="480" y="515"/>
              </a:cxn>
              <a:cxn ang="0">
                <a:pos x="480" y="505"/>
              </a:cxn>
              <a:cxn ang="0">
                <a:pos x="498" y="505"/>
              </a:cxn>
              <a:cxn ang="0">
                <a:pos x="549" y="455"/>
              </a:cxn>
              <a:cxn ang="0">
                <a:pos x="549" y="197"/>
              </a:cxn>
              <a:cxn ang="0">
                <a:pos x="498" y="146"/>
              </a:cxn>
              <a:cxn ang="0">
                <a:pos x="156" y="448"/>
              </a:cxn>
              <a:cxn ang="0">
                <a:pos x="51" y="343"/>
              </a:cxn>
              <a:cxn ang="0">
                <a:pos x="156" y="238"/>
              </a:cxn>
              <a:cxn ang="0">
                <a:pos x="262" y="343"/>
              </a:cxn>
              <a:cxn ang="0">
                <a:pos x="156" y="448"/>
              </a:cxn>
              <a:cxn ang="0">
                <a:pos x="420" y="355"/>
              </a:cxn>
              <a:cxn ang="0">
                <a:pos x="442" y="332"/>
              </a:cxn>
              <a:cxn ang="0">
                <a:pos x="465" y="355"/>
              </a:cxn>
              <a:cxn ang="0">
                <a:pos x="442" y="377"/>
              </a:cxn>
              <a:cxn ang="0">
                <a:pos x="420" y="355"/>
              </a:cxn>
              <a:cxn ang="0">
                <a:pos x="420" y="292"/>
              </a:cxn>
              <a:cxn ang="0">
                <a:pos x="442" y="270"/>
              </a:cxn>
              <a:cxn ang="0">
                <a:pos x="465" y="292"/>
              </a:cxn>
              <a:cxn ang="0">
                <a:pos x="442" y="315"/>
              </a:cxn>
              <a:cxn ang="0">
                <a:pos x="420" y="292"/>
              </a:cxn>
              <a:cxn ang="0">
                <a:pos x="498" y="211"/>
              </a:cxn>
              <a:cxn ang="0">
                <a:pos x="462" y="211"/>
              </a:cxn>
              <a:cxn ang="0">
                <a:pos x="454" y="242"/>
              </a:cxn>
              <a:cxn ang="0">
                <a:pos x="445" y="211"/>
              </a:cxn>
              <a:cxn ang="0">
                <a:pos x="50" y="211"/>
              </a:cxn>
              <a:cxn ang="0">
                <a:pos x="40" y="201"/>
              </a:cxn>
              <a:cxn ang="0">
                <a:pos x="50" y="191"/>
              </a:cxn>
              <a:cxn ang="0">
                <a:pos x="498" y="191"/>
              </a:cxn>
              <a:cxn ang="0">
                <a:pos x="508" y="201"/>
              </a:cxn>
              <a:cxn ang="0">
                <a:pos x="498" y="211"/>
              </a:cxn>
            </a:cxnLst>
            <a:rect l="0" t="0" r="r" b="b"/>
            <a:pathLst>
              <a:path w="549" h="532">
                <a:moveTo>
                  <a:pt x="498" y="146"/>
                </a:moveTo>
                <a:cubicBezTo>
                  <a:pt x="448" y="146"/>
                  <a:pt x="448" y="146"/>
                  <a:pt x="448" y="146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17"/>
                  <a:pt x="70" y="13"/>
                  <a:pt x="65" y="11"/>
                </a:cubicBezTo>
                <a:cubicBezTo>
                  <a:pt x="43" y="3"/>
                  <a:pt x="43" y="3"/>
                  <a:pt x="43" y="3"/>
                </a:cubicBezTo>
                <a:cubicBezTo>
                  <a:pt x="34" y="0"/>
                  <a:pt x="24" y="5"/>
                  <a:pt x="21" y="15"/>
                </a:cubicBezTo>
                <a:cubicBezTo>
                  <a:pt x="18" y="24"/>
                  <a:pt x="23" y="34"/>
                  <a:pt x="32" y="37"/>
                </a:cubicBezTo>
                <a:cubicBezTo>
                  <a:pt x="54" y="44"/>
                  <a:pt x="54" y="44"/>
                  <a:pt x="54" y="44"/>
                </a:cubicBezTo>
                <a:cubicBezTo>
                  <a:pt x="55" y="45"/>
                  <a:pt x="57" y="45"/>
                  <a:pt x="59" y="45"/>
                </a:cubicBezTo>
                <a:cubicBezTo>
                  <a:pt x="63" y="45"/>
                  <a:pt x="67" y="44"/>
                  <a:pt x="70" y="41"/>
                </a:cubicBezTo>
                <a:cubicBezTo>
                  <a:pt x="384" y="146"/>
                  <a:pt x="384" y="146"/>
                  <a:pt x="384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23" y="146"/>
                  <a:pt x="0" y="169"/>
                  <a:pt x="0" y="197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83"/>
                  <a:pt x="23" y="505"/>
                  <a:pt x="50" y="505"/>
                </a:cubicBezTo>
                <a:cubicBezTo>
                  <a:pt x="56" y="505"/>
                  <a:pt x="56" y="505"/>
                  <a:pt x="56" y="505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6" y="524"/>
                  <a:pt x="64" y="532"/>
                  <a:pt x="73" y="532"/>
                </a:cubicBezTo>
                <a:cubicBezTo>
                  <a:pt x="83" y="532"/>
                  <a:pt x="91" y="524"/>
                  <a:pt x="91" y="514"/>
                </a:cubicBezTo>
                <a:cubicBezTo>
                  <a:pt x="91" y="505"/>
                  <a:pt x="91" y="505"/>
                  <a:pt x="91" y="505"/>
                </a:cubicBezTo>
                <a:cubicBezTo>
                  <a:pt x="445" y="505"/>
                  <a:pt x="445" y="505"/>
                  <a:pt x="445" y="505"/>
                </a:cubicBezTo>
                <a:cubicBezTo>
                  <a:pt x="445" y="515"/>
                  <a:pt x="445" y="515"/>
                  <a:pt x="445" y="515"/>
                </a:cubicBezTo>
                <a:cubicBezTo>
                  <a:pt x="445" y="524"/>
                  <a:pt x="453" y="532"/>
                  <a:pt x="462" y="532"/>
                </a:cubicBezTo>
                <a:cubicBezTo>
                  <a:pt x="472" y="532"/>
                  <a:pt x="480" y="524"/>
                  <a:pt x="480" y="515"/>
                </a:cubicBezTo>
                <a:cubicBezTo>
                  <a:pt x="480" y="505"/>
                  <a:pt x="480" y="505"/>
                  <a:pt x="480" y="505"/>
                </a:cubicBezTo>
                <a:cubicBezTo>
                  <a:pt x="498" y="505"/>
                  <a:pt x="498" y="505"/>
                  <a:pt x="498" y="505"/>
                </a:cubicBezTo>
                <a:cubicBezTo>
                  <a:pt x="526" y="505"/>
                  <a:pt x="549" y="483"/>
                  <a:pt x="549" y="455"/>
                </a:cubicBezTo>
                <a:cubicBezTo>
                  <a:pt x="549" y="197"/>
                  <a:pt x="549" y="197"/>
                  <a:pt x="549" y="197"/>
                </a:cubicBezTo>
                <a:cubicBezTo>
                  <a:pt x="549" y="169"/>
                  <a:pt x="526" y="146"/>
                  <a:pt x="498" y="146"/>
                </a:cubicBezTo>
                <a:close/>
                <a:moveTo>
                  <a:pt x="156" y="448"/>
                </a:moveTo>
                <a:cubicBezTo>
                  <a:pt x="98" y="448"/>
                  <a:pt x="51" y="401"/>
                  <a:pt x="51" y="343"/>
                </a:cubicBezTo>
                <a:cubicBezTo>
                  <a:pt x="51" y="285"/>
                  <a:pt x="98" y="238"/>
                  <a:pt x="156" y="238"/>
                </a:cubicBezTo>
                <a:cubicBezTo>
                  <a:pt x="215" y="238"/>
                  <a:pt x="262" y="285"/>
                  <a:pt x="262" y="343"/>
                </a:cubicBezTo>
                <a:cubicBezTo>
                  <a:pt x="262" y="401"/>
                  <a:pt x="215" y="448"/>
                  <a:pt x="156" y="448"/>
                </a:cubicBezTo>
                <a:close/>
                <a:moveTo>
                  <a:pt x="420" y="355"/>
                </a:moveTo>
                <a:cubicBezTo>
                  <a:pt x="420" y="342"/>
                  <a:pt x="430" y="332"/>
                  <a:pt x="442" y="332"/>
                </a:cubicBezTo>
                <a:cubicBezTo>
                  <a:pt x="455" y="332"/>
                  <a:pt x="465" y="342"/>
                  <a:pt x="465" y="355"/>
                </a:cubicBezTo>
                <a:cubicBezTo>
                  <a:pt x="465" y="367"/>
                  <a:pt x="455" y="377"/>
                  <a:pt x="442" y="377"/>
                </a:cubicBezTo>
                <a:cubicBezTo>
                  <a:pt x="430" y="377"/>
                  <a:pt x="420" y="367"/>
                  <a:pt x="420" y="355"/>
                </a:cubicBezTo>
                <a:close/>
                <a:moveTo>
                  <a:pt x="420" y="292"/>
                </a:moveTo>
                <a:cubicBezTo>
                  <a:pt x="420" y="280"/>
                  <a:pt x="430" y="270"/>
                  <a:pt x="442" y="270"/>
                </a:cubicBezTo>
                <a:cubicBezTo>
                  <a:pt x="455" y="270"/>
                  <a:pt x="465" y="280"/>
                  <a:pt x="465" y="292"/>
                </a:cubicBezTo>
                <a:cubicBezTo>
                  <a:pt x="465" y="305"/>
                  <a:pt x="455" y="315"/>
                  <a:pt x="442" y="315"/>
                </a:cubicBezTo>
                <a:cubicBezTo>
                  <a:pt x="430" y="315"/>
                  <a:pt x="420" y="305"/>
                  <a:pt x="420" y="292"/>
                </a:cubicBezTo>
                <a:close/>
                <a:moveTo>
                  <a:pt x="498" y="211"/>
                </a:moveTo>
                <a:cubicBezTo>
                  <a:pt x="462" y="211"/>
                  <a:pt x="462" y="211"/>
                  <a:pt x="462" y="211"/>
                </a:cubicBezTo>
                <a:cubicBezTo>
                  <a:pt x="454" y="242"/>
                  <a:pt x="454" y="242"/>
                  <a:pt x="454" y="242"/>
                </a:cubicBezTo>
                <a:cubicBezTo>
                  <a:pt x="445" y="211"/>
                  <a:pt x="445" y="211"/>
                  <a:pt x="445" y="211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45" y="211"/>
                  <a:pt x="40" y="206"/>
                  <a:pt x="40" y="201"/>
                </a:cubicBezTo>
                <a:cubicBezTo>
                  <a:pt x="40" y="195"/>
                  <a:pt x="45" y="191"/>
                  <a:pt x="50" y="191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04" y="191"/>
                  <a:pt x="508" y="195"/>
                  <a:pt x="508" y="201"/>
                </a:cubicBezTo>
                <a:cubicBezTo>
                  <a:pt x="508" y="206"/>
                  <a:pt x="504" y="211"/>
                  <a:pt x="498" y="2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Md BT" pitchFamily="34" charset="0"/>
              <a:ea typeface="+mn-ea"/>
              <a:cs typeface="+mn-cs"/>
            </a:endParaRPr>
          </a:p>
        </p:txBody>
      </p:sp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DCCBE12F-67E9-4122-AC43-C754AB9FA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58337"/>
              </p:ext>
            </p:extLst>
          </p:nvPr>
        </p:nvGraphicFramePr>
        <p:xfrm>
          <a:off x="4159671" y="3007483"/>
          <a:ext cx="463808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616">
                  <a:extLst>
                    <a:ext uri="{9D8B030D-6E8A-4147-A177-3AD203B41FA5}">
                      <a16:colId xmlns:a16="http://schemas.microsoft.com/office/drawing/2014/main" val="388351978"/>
                    </a:ext>
                  </a:extLst>
                </a:gridCol>
                <a:gridCol w="927616">
                  <a:extLst>
                    <a:ext uri="{9D8B030D-6E8A-4147-A177-3AD203B41FA5}">
                      <a16:colId xmlns:a16="http://schemas.microsoft.com/office/drawing/2014/main" val="2456270683"/>
                    </a:ext>
                  </a:extLst>
                </a:gridCol>
                <a:gridCol w="927616">
                  <a:extLst>
                    <a:ext uri="{9D8B030D-6E8A-4147-A177-3AD203B41FA5}">
                      <a16:colId xmlns:a16="http://schemas.microsoft.com/office/drawing/2014/main" val="340046534"/>
                    </a:ext>
                  </a:extLst>
                </a:gridCol>
                <a:gridCol w="927616">
                  <a:extLst>
                    <a:ext uri="{9D8B030D-6E8A-4147-A177-3AD203B41FA5}">
                      <a16:colId xmlns:a16="http://schemas.microsoft.com/office/drawing/2014/main" val="501654123"/>
                    </a:ext>
                  </a:extLst>
                </a:gridCol>
                <a:gridCol w="927616">
                  <a:extLst>
                    <a:ext uri="{9D8B030D-6E8A-4147-A177-3AD203B41FA5}">
                      <a16:colId xmlns:a16="http://schemas.microsoft.com/office/drawing/2014/main" val="3240988224"/>
                    </a:ext>
                  </a:extLst>
                </a:gridCol>
              </a:tblGrid>
              <a:tr h="199861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21%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24%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28%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17%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299281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18%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28%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32%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13%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135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6193115-5F11-4002-9BC2-7C5E263B31AF}"/>
              </a:ext>
            </a:extLst>
          </p:cNvPr>
          <p:cNvSpPr txBox="1"/>
          <p:nvPr/>
        </p:nvSpPr>
        <p:spPr>
          <a:xfrm>
            <a:off x="3491880" y="3081107"/>
            <a:ext cx="77345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b="1" u="sng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b="1" u="sng" dirty="0">
              <a:solidFill>
                <a:schemeClr val="bg1">
                  <a:lumMod val="6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96346-7B25-0DDE-6D82-27714BB8A170}"/>
              </a:ext>
            </a:extLst>
          </p:cNvPr>
          <p:cNvSpPr txBox="1"/>
          <p:nvPr/>
        </p:nvSpPr>
        <p:spPr>
          <a:xfrm>
            <a:off x="3491880" y="3374871"/>
            <a:ext cx="77345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b="1" u="sng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b="1" u="sng" dirty="0">
              <a:solidFill>
                <a:schemeClr val="bg1">
                  <a:lumMod val="6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Szövegdoboz 135">
            <a:extLst>
              <a:ext uri="{FF2B5EF4-FFF2-40B4-BE49-F238E27FC236}">
                <a16:creationId xmlns:a16="http://schemas.microsoft.com/office/drawing/2014/main" id="{2D66D42E-19A4-346A-2112-09C097A39E05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B4DA403-D21C-654D-A173-8BDC720D1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6DE74C-57E3-785B-9D60-91819541EA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01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18497"/>
              </p:ext>
            </p:extLst>
          </p:nvPr>
        </p:nvGraphicFramePr>
        <p:xfrm>
          <a:off x="4159671" y="1454062"/>
          <a:ext cx="4673955" cy="47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91">
                  <a:extLst>
                    <a:ext uri="{9D8B030D-6E8A-4147-A177-3AD203B41FA5}">
                      <a16:colId xmlns:a16="http://schemas.microsoft.com/office/drawing/2014/main" val="982809133"/>
                    </a:ext>
                  </a:extLst>
                </a:gridCol>
                <a:gridCol w="823841">
                  <a:extLst>
                    <a:ext uri="{9D8B030D-6E8A-4147-A177-3AD203B41FA5}">
                      <a16:colId xmlns:a16="http://schemas.microsoft.com/office/drawing/2014/main" val="3968493960"/>
                    </a:ext>
                  </a:extLst>
                </a:gridCol>
                <a:gridCol w="1045741">
                  <a:extLst>
                    <a:ext uri="{9D8B030D-6E8A-4147-A177-3AD203B41FA5}">
                      <a16:colId xmlns:a16="http://schemas.microsoft.com/office/drawing/2014/main" val="461491417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val="2191302490"/>
                    </a:ext>
                  </a:extLst>
                </a:gridCol>
                <a:gridCol w="934791">
                  <a:extLst>
                    <a:ext uri="{9D8B030D-6E8A-4147-A177-3AD203B41FA5}">
                      <a16:colId xmlns:a16="http://schemas.microsoft.com/office/drawing/2014/main" val="3433672654"/>
                    </a:ext>
                  </a:extLst>
                </a:gridCol>
              </a:tblGrid>
              <a:tr h="472173"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Naponta többször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Minden</a:t>
                      </a:r>
                      <a:r>
                        <a:rPr lang="hu-HU" sz="1100" b="0" baseline="0" dirty="0">
                          <a:solidFill>
                            <a:srgbClr val="404040"/>
                          </a:solidFill>
                        </a:rPr>
                        <a:t> nap</a:t>
                      </a:r>
                      <a:endParaRPr lang="hu-HU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Hetente több alkalommal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Ritkábban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Soha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81369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4159671" y="987573"/>
            <a:ext cx="3696745" cy="2751430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hu-HU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66%</a:t>
            </a:r>
          </a:p>
        </p:txBody>
      </p:sp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Nyomtatott sajtó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nyomtatott sajtót olvasni?</a:t>
            </a:r>
          </a:p>
        </p:txBody>
      </p:sp>
      <p:grpSp>
        <p:nvGrpSpPr>
          <p:cNvPr id="33" name="Group 23"/>
          <p:cNvGrpSpPr/>
          <p:nvPr/>
        </p:nvGrpSpPr>
        <p:grpSpPr>
          <a:xfrm>
            <a:off x="0" y="1680272"/>
            <a:ext cx="9144000" cy="1636934"/>
            <a:chOff x="0" y="0"/>
            <a:chExt cx="13004800" cy="2538015"/>
          </a:xfrm>
        </p:grpSpPr>
        <p:sp>
          <p:nvSpPr>
            <p:cNvPr id="47" name="Shape 20"/>
            <p:cNvSpPr/>
            <p:nvPr/>
          </p:nvSpPr>
          <p:spPr>
            <a:xfrm>
              <a:off x="0" y="0"/>
              <a:ext cx="3808115" cy="2538016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Shape 21"/>
            <p:cNvSpPr/>
            <p:nvPr/>
          </p:nvSpPr>
          <p:spPr>
            <a:xfrm>
              <a:off x="3808114" y="0"/>
              <a:ext cx="1742332" cy="253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4107"/>
                  </a:lnTo>
                  <a:lnTo>
                    <a:pt x="21600" y="18141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67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Shape 22"/>
            <p:cNvSpPr/>
            <p:nvPr/>
          </p:nvSpPr>
          <p:spPr>
            <a:xfrm>
              <a:off x="5550445" y="479524"/>
              <a:ext cx="7454355" cy="1650604"/>
            </a:xfrm>
            <a:prstGeom prst="rect">
              <a:avLst/>
            </a:prstGeom>
            <a:solidFill>
              <a:srgbClr val="F18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Shape 24"/>
          <p:cNvSpPr/>
          <p:nvPr/>
        </p:nvSpPr>
        <p:spPr>
          <a:xfrm>
            <a:off x="5256769" y="2198468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Shape 24"/>
          <p:cNvSpPr/>
          <p:nvPr/>
        </p:nvSpPr>
        <p:spPr>
          <a:xfrm>
            <a:off x="6196068" y="2198469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Shape 24"/>
          <p:cNvSpPr/>
          <p:nvPr/>
        </p:nvSpPr>
        <p:spPr>
          <a:xfrm>
            <a:off x="7135367" y="2202740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Shape 24"/>
          <p:cNvSpPr/>
          <p:nvPr/>
        </p:nvSpPr>
        <p:spPr>
          <a:xfrm>
            <a:off x="8059046" y="2200276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hape 24"/>
          <p:cNvSpPr/>
          <p:nvPr/>
        </p:nvSpPr>
        <p:spPr>
          <a:xfrm>
            <a:off x="4313220" y="2199977"/>
            <a:ext cx="609880" cy="64674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360985" y="2321784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3%</a:t>
            </a:r>
          </a:p>
        </p:txBody>
      </p:sp>
      <p:sp>
        <p:nvSpPr>
          <p:cNvPr id="77" name="Szövegdoboz 76"/>
          <p:cNvSpPr txBox="1"/>
          <p:nvPr/>
        </p:nvSpPr>
        <p:spPr>
          <a:xfrm>
            <a:off x="5292080" y="2331351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7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78" name="Szövegdoboz 77"/>
          <p:cNvSpPr txBox="1"/>
          <p:nvPr/>
        </p:nvSpPr>
        <p:spPr>
          <a:xfrm>
            <a:off x="6206849" y="2332232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13%</a:t>
            </a:r>
          </a:p>
        </p:txBody>
      </p:sp>
      <p:sp>
        <p:nvSpPr>
          <p:cNvPr id="79" name="Szövegdoboz 78"/>
          <p:cNvSpPr txBox="1"/>
          <p:nvPr/>
        </p:nvSpPr>
        <p:spPr>
          <a:xfrm>
            <a:off x="7146125" y="2320593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43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80" name="Szövegdoboz 79"/>
          <p:cNvSpPr txBox="1"/>
          <p:nvPr/>
        </p:nvSpPr>
        <p:spPr>
          <a:xfrm>
            <a:off x="8058787" y="2324676"/>
            <a:ext cx="7210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34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86" name="Szövegdoboz 26"/>
          <p:cNvSpPr txBox="1"/>
          <p:nvPr/>
        </p:nvSpPr>
        <p:spPr>
          <a:xfrm>
            <a:off x="226669" y="3913423"/>
            <a:ext cx="8488942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just" defTabSz="914400">
              <a:defRPr/>
            </a:pPr>
            <a:r>
              <a:rPr lang="hu-HU" sz="1050" kern="0">
                <a:solidFill>
                  <a:srgbClr val="58595B"/>
                </a:solidFill>
              </a:rPr>
              <a:t>A nyomtatott sajtóval kapcsolatban fontos változás, hogy nőtt az azt teljesen elkerülők aránya, de ők leginkább a ritka olvasók közül kerültek ki. </a:t>
            </a:r>
            <a:r>
              <a:rPr lang="hu-HU" sz="1050" kern="0" dirty="0">
                <a:solidFill>
                  <a:srgbClr val="58595B"/>
                </a:solidFill>
              </a:rPr>
              <a:t>A nyomtatott sajtót sohasem olvasók aránya jellemzően a 28-35 évesek, a nők, a városban vagy községben lakók, az érettségival vagy egyetemi, főiskolai diplomával rendelkezők, szellemi vagy fizikai foglalkozásúak és a párjukkal élők közül került ki.</a:t>
            </a:r>
          </a:p>
        </p:txBody>
      </p:sp>
      <p:grpSp>
        <p:nvGrpSpPr>
          <p:cNvPr id="25" name="Group 277"/>
          <p:cNvGrpSpPr>
            <a:grpSpLocks noChangeAspect="1"/>
          </p:cNvGrpSpPr>
          <p:nvPr/>
        </p:nvGrpSpPr>
        <p:grpSpPr>
          <a:xfrm>
            <a:off x="577933" y="1989549"/>
            <a:ext cx="1396872" cy="862727"/>
            <a:chOff x="-11113" y="3881438"/>
            <a:chExt cx="2794001" cy="1725612"/>
          </a:xfrm>
          <a:solidFill>
            <a:schemeClr val="bg1"/>
          </a:solidFill>
        </p:grpSpPr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-11113" y="4216400"/>
              <a:ext cx="792163" cy="1390650"/>
            </a:xfrm>
            <a:custGeom>
              <a:avLst/>
              <a:gdLst/>
              <a:ahLst/>
              <a:cxnLst>
                <a:cxn ang="0">
                  <a:pos x="74" y="137"/>
                </a:cxn>
                <a:cxn ang="0">
                  <a:pos x="50" y="107"/>
                </a:cxn>
                <a:cxn ang="0">
                  <a:pos x="46" y="88"/>
                </a:cxn>
                <a:cxn ang="0">
                  <a:pos x="30" y="2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4"/>
                </a:cxn>
                <a:cxn ang="0">
                  <a:pos x="13" y="4"/>
                </a:cxn>
                <a:cxn ang="0">
                  <a:pos x="34" y="27"/>
                </a:cxn>
                <a:cxn ang="0">
                  <a:pos x="50" y="87"/>
                </a:cxn>
                <a:cxn ang="0">
                  <a:pos x="54" y="105"/>
                </a:cxn>
                <a:cxn ang="0">
                  <a:pos x="77" y="132"/>
                </a:cxn>
                <a:cxn ang="0">
                  <a:pos x="78" y="136"/>
                </a:cxn>
                <a:cxn ang="0">
                  <a:pos x="74" y="137"/>
                </a:cxn>
              </a:cxnLst>
              <a:rect l="0" t="0" r="r" b="b"/>
              <a:pathLst>
                <a:path w="78" h="137">
                  <a:moveTo>
                    <a:pt x="74" y="137"/>
                  </a:moveTo>
                  <a:cubicBezTo>
                    <a:pt x="59" y="137"/>
                    <a:pt x="53" y="117"/>
                    <a:pt x="50" y="107"/>
                  </a:cubicBezTo>
                  <a:cubicBezTo>
                    <a:pt x="49" y="103"/>
                    <a:pt x="48" y="96"/>
                    <a:pt x="46" y="88"/>
                  </a:cubicBezTo>
                  <a:cubicBezTo>
                    <a:pt x="41" y="68"/>
                    <a:pt x="35" y="41"/>
                    <a:pt x="30" y="28"/>
                  </a:cubicBezTo>
                  <a:cubicBezTo>
                    <a:pt x="23" y="11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8"/>
                    <a:pt x="29" y="15"/>
                    <a:pt x="34" y="27"/>
                  </a:cubicBezTo>
                  <a:cubicBezTo>
                    <a:pt x="39" y="40"/>
                    <a:pt x="45" y="67"/>
                    <a:pt x="50" y="87"/>
                  </a:cubicBezTo>
                  <a:cubicBezTo>
                    <a:pt x="51" y="95"/>
                    <a:pt x="53" y="102"/>
                    <a:pt x="54" y="105"/>
                  </a:cubicBezTo>
                  <a:cubicBezTo>
                    <a:pt x="58" y="121"/>
                    <a:pt x="64" y="135"/>
                    <a:pt x="77" y="132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77" y="136"/>
                    <a:pt x="75" y="137"/>
                    <a:pt x="74" y="1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9"/>
            <p:cNvSpPr>
              <a:spLocks noChangeAspect="1" noEditPoints="1"/>
            </p:cNvSpPr>
            <p:nvPr/>
          </p:nvSpPr>
          <p:spPr bwMode="auto">
            <a:xfrm>
              <a:off x="101600" y="3983038"/>
              <a:ext cx="720725" cy="1531937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34" y="60"/>
                </a:cxn>
                <a:cxn ang="0">
                  <a:pos x="46" y="103"/>
                </a:cxn>
                <a:cxn ang="0">
                  <a:pos x="54" y="134"/>
                </a:cxn>
                <a:cxn ang="0">
                  <a:pos x="63" y="147"/>
                </a:cxn>
                <a:cxn ang="0">
                  <a:pos x="66" y="135"/>
                </a:cxn>
                <a:cxn ang="0">
                  <a:pos x="35" y="51"/>
                </a:cxn>
                <a:cxn ang="0">
                  <a:pos x="28" y="32"/>
                </a:cxn>
                <a:cxn ang="0">
                  <a:pos x="24" y="20"/>
                </a:cxn>
                <a:cxn ang="0">
                  <a:pos x="13" y="19"/>
                </a:cxn>
                <a:cxn ang="0">
                  <a:pos x="63" y="151"/>
                </a:cxn>
                <a:cxn ang="0">
                  <a:pos x="51" y="135"/>
                </a:cxn>
                <a:cxn ang="0">
                  <a:pos x="42" y="104"/>
                </a:cxn>
                <a:cxn ang="0">
                  <a:pos x="30" y="62"/>
                </a:cxn>
                <a:cxn ang="0">
                  <a:pos x="0" y="14"/>
                </a:cxn>
                <a:cxn ang="0">
                  <a:pos x="23" y="15"/>
                </a:cxn>
                <a:cxn ang="0">
                  <a:pos x="18" y="5"/>
                </a:cxn>
                <a:cxn ang="0">
                  <a:pos x="16" y="0"/>
                </a:cxn>
                <a:cxn ang="0">
                  <a:pos x="33" y="8"/>
                </a:cxn>
                <a:cxn ang="0">
                  <a:pos x="31" y="11"/>
                </a:cxn>
                <a:cxn ang="0">
                  <a:pos x="24" y="8"/>
                </a:cxn>
                <a:cxn ang="0">
                  <a:pos x="32" y="31"/>
                </a:cxn>
                <a:cxn ang="0">
                  <a:pos x="38" y="49"/>
                </a:cxn>
                <a:cxn ang="0">
                  <a:pos x="70" y="134"/>
                </a:cxn>
                <a:cxn ang="0">
                  <a:pos x="64" y="150"/>
                </a:cxn>
                <a:cxn ang="0">
                  <a:pos x="63" y="151"/>
                </a:cxn>
              </a:cxnLst>
              <a:rect l="0" t="0" r="r" b="b"/>
              <a:pathLst>
                <a:path w="71" h="151">
                  <a:moveTo>
                    <a:pt x="13" y="19"/>
                  </a:moveTo>
                  <a:cubicBezTo>
                    <a:pt x="21" y="28"/>
                    <a:pt x="30" y="48"/>
                    <a:pt x="34" y="60"/>
                  </a:cubicBezTo>
                  <a:cubicBezTo>
                    <a:pt x="40" y="77"/>
                    <a:pt x="43" y="91"/>
                    <a:pt x="46" y="103"/>
                  </a:cubicBezTo>
                  <a:cubicBezTo>
                    <a:pt x="48" y="114"/>
                    <a:pt x="50" y="124"/>
                    <a:pt x="54" y="134"/>
                  </a:cubicBezTo>
                  <a:cubicBezTo>
                    <a:pt x="59" y="145"/>
                    <a:pt x="62" y="147"/>
                    <a:pt x="63" y="147"/>
                  </a:cubicBezTo>
                  <a:cubicBezTo>
                    <a:pt x="65" y="146"/>
                    <a:pt x="67" y="140"/>
                    <a:pt x="66" y="135"/>
                  </a:cubicBezTo>
                  <a:cubicBezTo>
                    <a:pt x="64" y="124"/>
                    <a:pt x="43" y="71"/>
                    <a:pt x="35" y="51"/>
                  </a:cubicBezTo>
                  <a:cubicBezTo>
                    <a:pt x="32" y="43"/>
                    <a:pt x="30" y="38"/>
                    <a:pt x="28" y="32"/>
                  </a:cubicBezTo>
                  <a:cubicBezTo>
                    <a:pt x="27" y="29"/>
                    <a:pt x="26" y="25"/>
                    <a:pt x="24" y="20"/>
                  </a:cubicBezTo>
                  <a:lnTo>
                    <a:pt x="13" y="19"/>
                  </a:lnTo>
                  <a:close/>
                  <a:moveTo>
                    <a:pt x="63" y="151"/>
                  </a:moveTo>
                  <a:cubicBezTo>
                    <a:pt x="59" y="151"/>
                    <a:pt x="55" y="145"/>
                    <a:pt x="51" y="135"/>
                  </a:cubicBezTo>
                  <a:cubicBezTo>
                    <a:pt x="47" y="125"/>
                    <a:pt x="44" y="115"/>
                    <a:pt x="42" y="104"/>
                  </a:cubicBezTo>
                  <a:cubicBezTo>
                    <a:pt x="39" y="92"/>
                    <a:pt x="36" y="79"/>
                    <a:pt x="30" y="62"/>
                  </a:cubicBezTo>
                  <a:cubicBezTo>
                    <a:pt x="23" y="41"/>
                    <a:pt x="7" y="16"/>
                    <a:pt x="0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2"/>
                    <a:pt x="20" y="9"/>
                    <a:pt x="18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8" y="19"/>
                    <a:pt x="30" y="25"/>
                    <a:pt x="32" y="31"/>
                  </a:cubicBezTo>
                  <a:cubicBezTo>
                    <a:pt x="34" y="37"/>
                    <a:pt x="35" y="42"/>
                    <a:pt x="38" y="49"/>
                  </a:cubicBezTo>
                  <a:cubicBezTo>
                    <a:pt x="47" y="69"/>
                    <a:pt x="67" y="123"/>
                    <a:pt x="70" y="134"/>
                  </a:cubicBezTo>
                  <a:cubicBezTo>
                    <a:pt x="71" y="141"/>
                    <a:pt x="69" y="149"/>
                    <a:pt x="64" y="150"/>
                  </a:cubicBezTo>
                  <a:cubicBezTo>
                    <a:pt x="64" y="150"/>
                    <a:pt x="63" y="151"/>
                    <a:pt x="63" y="15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0"/>
            <p:cNvSpPr>
              <a:spLocks noChangeAspect="1"/>
            </p:cNvSpPr>
            <p:nvPr/>
          </p:nvSpPr>
          <p:spPr bwMode="auto">
            <a:xfrm>
              <a:off x="1604963" y="5018088"/>
              <a:ext cx="365125" cy="39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6" y="2"/>
                </a:cxn>
                <a:cxn ang="0">
                  <a:pos x="35" y="0"/>
                </a:cxn>
              </a:cxnLst>
              <a:rect l="0" t="0" r="r" b="b"/>
              <a:pathLst>
                <a:path w="36" h="4">
                  <a:moveTo>
                    <a:pt x="3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1"/>
                    <a:pt x="3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1"/>
            <p:cNvSpPr>
              <a:spLocks noChangeAspect="1"/>
            </p:cNvSpPr>
            <p:nvPr/>
          </p:nvSpPr>
          <p:spPr bwMode="auto">
            <a:xfrm>
              <a:off x="1624013" y="5129213"/>
              <a:ext cx="366713" cy="508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6" y="2"/>
                </a:cxn>
                <a:cxn ang="0">
                  <a:pos x="36" y="0"/>
                </a:cxn>
              </a:cxnLst>
              <a:rect l="0" t="0" r="r" b="b"/>
              <a:pathLst>
                <a:path w="36" h="5">
                  <a:moveTo>
                    <a:pt x="3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1"/>
                    <a:pt x="3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"/>
            <p:cNvSpPr>
              <a:spLocks noChangeAspect="1"/>
            </p:cNvSpPr>
            <p:nvPr/>
          </p:nvSpPr>
          <p:spPr bwMode="auto">
            <a:xfrm>
              <a:off x="1624013" y="5251450"/>
              <a:ext cx="376238" cy="4127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7" y="1"/>
                </a:cxn>
                <a:cxn ang="0">
                  <a:pos x="37" y="0"/>
                </a:cxn>
              </a:cxnLst>
              <a:rect l="0" t="0" r="r" b="b"/>
              <a:pathLst>
                <a:path w="37" h="4">
                  <a:moveTo>
                    <a:pt x="3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3"/>
            <p:cNvSpPr>
              <a:spLocks noChangeAspect="1"/>
            </p:cNvSpPr>
            <p:nvPr/>
          </p:nvSpPr>
          <p:spPr bwMode="auto">
            <a:xfrm>
              <a:off x="1624013" y="5362575"/>
              <a:ext cx="366713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36" y="2"/>
                </a:cxn>
                <a:cxn ang="0">
                  <a:pos x="36" y="0"/>
                </a:cxn>
                <a:cxn ang="0">
                  <a:pos x="0" y="3"/>
                </a:cxn>
              </a:cxnLst>
              <a:rect l="0" t="0" r="r" b="b"/>
              <a:pathLst>
                <a:path w="36" h="5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4"/>
            <p:cNvSpPr>
              <a:spLocks noChangeAspect="1"/>
            </p:cNvSpPr>
            <p:nvPr/>
          </p:nvSpPr>
          <p:spPr bwMode="auto">
            <a:xfrm>
              <a:off x="639763" y="4276725"/>
              <a:ext cx="212725" cy="161925"/>
            </a:xfrm>
            <a:custGeom>
              <a:avLst/>
              <a:gdLst/>
              <a:ahLst/>
              <a:cxnLst>
                <a:cxn ang="0">
                  <a:pos x="96" y="19"/>
                </a:cxn>
                <a:cxn ang="0">
                  <a:pos x="134" y="96"/>
                </a:cxn>
                <a:cxn ang="0">
                  <a:pos x="115" y="96"/>
                </a:cxn>
                <a:cxn ang="0">
                  <a:pos x="45" y="32"/>
                </a:cxn>
                <a:cxn ang="0">
                  <a:pos x="64" y="83"/>
                </a:cxn>
                <a:cxn ang="0">
                  <a:pos x="83" y="83"/>
                </a:cxn>
                <a:cxn ang="0">
                  <a:pos x="89" y="96"/>
                </a:cxn>
                <a:cxn ang="0">
                  <a:pos x="38" y="102"/>
                </a:cxn>
                <a:cxn ang="0">
                  <a:pos x="32" y="83"/>
                </a:cxn>
                <a:cxn ang="0">
                  <a:pos x="45" y="83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32" y="6"/>
                </a:cxn>
                <a:cxn ang="0">
                  <a:pos x="102" y="70"/>
                </a:cxn>
                <a:cxn ang="0">
                  <a:pos x="83" y="19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109" y="0"/>
                </a:cxn>
                <a:cxn ang="0">
                  <a:pos x="115" y="19"/>
                </a:cxn>
                <a:cxn ang="0">
                  <a:pos x="96" y="19"/>
                </a:cxn>
              </a:cxnLst>
              <a:rect l="0" t="0" r="r" b="b"/>
              <a:pathLst>
                <a:path w="134" h="102">
                  <a:moveTo>
                    <a:pt x="96" y="19"/>
                  </a:moveTo>
                  <a:lnTo>
                    <a:pt x="134" y="96"/>
                  </a:lnTo>
                  <a:lnTo>
                    <a:pt x="115" y="96"/>
                  </a:lnTo>
                  <a:lnTo>
                    <a:pt x="45" y="32"/>
                  </a:lnTo>
                  <a:lnTo>
                    <a:pt x="64" y="83"/>
                  </a:lnTo>
                  <a:lnTo>
                    <a:pt x="83" y="83"/>
                  </a:lnTo>
                  <a:lnTo>
                    <a:pt x="89" y="96"/>
                  </a:lnTo>
                  <a:lnTo>
                    <a:pt x="38" y="102"/>
                  </a:lnTo>
                  <a:lnTo>
                    <a:pt x="32" y="83"/>
                  </a:lnTo>
                  <a:lnTo>
                    <a:pt x="45" y="83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32" y="6"/>
                  </a:lnTo>
                  <a:lnTo>
                    <a:pt x="102" y="70"/>
                  </a:lnTo>
                  <a:lnTo>
                    <a:pt x="83" y="19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109" y="0"/>
                  </a:lnTo>
                  <a:lnTo>
                    <a:pt x="115" y="19"/>
                  </a:lnTo>
                  <a:lnTo>
                    <a:pt x="96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5"/>
            <p:cNvSpPr>
              <a:spLocks noChangeAspect="1"/>
            </p:cNvSpPr>
            <p:nvPr/>
          </p:nvSpPr>
          <p:spPr bwMode="auto">
            <a:xfrm>
              <a:off x="822325" y="4267200"/>
              <a:ext cx="203200" cy="161925"/>
            </a:xfrm>
            <a:custGeom>
              <a:avLst/>
              <a:gdLst/>
              <a:ahLst/>
              <a:cxnLst>
                <a:cxn ang="0">
                  <a:pos x="38" y="102"/>
                </a:cxn>
                <a:cxn ang="0">
                  <a:pos x="32" y="83"/>
                </a:cxn>
                <a:cxn ang="0">
                  <a:pos x="45" y="83"/>
                </a:cxn>
                <a:cxn ang="0">
                  <a:pos x="19" y="19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90" y="0"/>
                </a:cxn>
                <a:cxn ang="0">
                  <a:pos x="102" y="38"/>
                </a:cxn>
                <a:cxn ang="0">
                  <a:pos x="83" y="38"/>
                </a:cxn>
                <a:cxn ang="0">
                  <a:pos x="77" y="19"/>
                </a:cxn>
                <a:cxn ang="0">
                  <a:pos x="32" y="19"/>
                </a:cxn>
                <a:cxn ang="0">
                  <a:pos x="45" y="44"/>
                </a:cxn>
                <a:cxn ang="0">
                  <a:pos x="64" y="44"/>
                </a:cxn>
                <a:cxn ang="0">
                  <a:pos x="58" y="32"/>
                </a:cxn>
                <a:cxn ang="0">
                  <a:pos x="77" y="32"/>
                </a:cxn>
                <a:cxn ang="0">
                  <a:pos x="90" y="70"/>
                </a:cxn>
                <a:cxn ang="0">
                  <a:pos x="77" y="70"/>
                </a:cxn>
                <a:cxn ang="0">
                  <a:pos x="70" y="57"/>
                </a:cxn>
                <a:cxn ang="0">
                  <a:pos x="51" y="57"/>
                </a:cxn>
                <a:cxn ang="0">
                  <a:pos x="64" y="83"/>
                </a:cxn>
                <a:cxn ang="0">
                  <a:pos x="102" y="83"/>
                </a:cxn>
                <a:cxn ang="0">
                  <a:pos x="96" y="64"/>
                </a:cxn>
                <a:cxn ang="0">
                  <a:pos x="115" y="64"/>
                </a:cxn>
                <a:cxn ang="0">
                  <a:pos x="128" y="96"/>
                </a:cxn>
                <a:cxn ang="0">
                  <a:pos x="38" y="102"/>
                </a:cxn>
              </a:cxnLst>
              <a:rect l="0" t="0" r="r" b="b"/>
              <a:pathLst>
                <a:path w="128" h="102">
                  <a:moveTo>
                    <a:pt x="38" y="102"/>
                  </a:moveTo>
                  <a:lnTo>
                    <a:pt x="32" y="83"/>
                  </a:lnTo>
                  <a:lnTo>
                    <a:pt x="45" y="83"/>
                  </a:lnTo>
                  <a:lnTo>
                    <a:pt x="19" y="19"/>
                  </a:lnTo>
                  <a:lnTo>
                    <a:pt x="6" y="25"/>
                  </a:lnTo>
                  <a:lnTo>
                    <a:pt x="0" y="6"/>
                  </a:lnTo>
                  <a:lnTo>
                    <a:pt x="90" y="0"/>
                  </a:lnTo>
                  <a:lnTo>
                    <a:pt x="102" y="38"/>
                  </a:lnTo>
                  <a:lnTo>
                    <a:pt x="83" y="38"/>
                  </a:lnTo>
                  <a:lnTo>
                    <a:pt x="77" y="19"/>
                  </a:lnTo>
                  <a:lnTo>
                    <a:pt x="32" y="19"/>
                  </a:lnTo>
                  <a:lnTo>
                    <a:pt x="45" y="44"/>
                  </a:lnTo>
                  <a:lnTo>
                    <a:pt x="64" y="44"/>
                  </a:lnTo>
                  <a:lnTo>
                    <a:pt x="58" y="32"/>
                  </a:lnTo>
                  <a:lnTo>
                    <a:pt x="77" y="32"/>
                  </a:lnTo>
                  <a:lnTo>
                    <a:pt x="90" y="70"/>
                  </a:lnTo>
                  <a:lnTo>
                    <a:pt x="77" y="70"/>
                  </a:lnTo>
                  <a:lnTo>
                    <a:pt x="70" y="57"/>
                  </a:lnTo>
                  <a:lnTo>
                    <a:pt x="51" y="57"/>
                  </a:lnTo>
                  <a:lnTo>
                    <a:pt x="64" y="83"/>
                  </a:lnTo>
                  <a:lnTo>
                    <a:pt x="102" y="83"/>
                  </a:lnTo>
                  <a:lnTo>
                    <a:pt x="96" y="64"/>
                  </a:lnTo>
                  <a:lnTo>
                    <a:pt x="115" y="64"/>
                  </a:lnTo>
                  <a:lnTo>
                    <a:pt x="128" y="96"/>
                  </a:lnTo>
                  <a:lnTo>
                    <a:pt x="38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6"/>
            <p:cNvSpPr>
              <a:spLocks noChangeAspect="1"/>
            </p:cNvSpPr>
            <p:nvPr/>
          </p:nvSpPr>
          <p:spPr bwMode="auto">
            <a:xfrm>
              <a:off x="974725" y="4267200"/>
              <a:ext cx="203200" cy="152400"/>
            </a:xfrm>
            <a:custGeom>
              <a:avLst/>
              <a:gdLst/>
              <a:ahLst/>
              <a:cxnLst>
                <a:cxn ang="0">
                  <a:pos x="102" y="12"/>
                </a:cxn>
                <a:cxn ang="0">
                  <a:pos x="128" y="89"/>
                </a:cxn>
                <a:cxn ang="0">
                  <a:pos x="115" y="89"/>
                </a:cxn>
                <a:cxn ang="0">
                  <a:pos x="70" y="44"/>
                </a:cxn>
                <a:cxn ang="0">
                  <a:pos x="70" y="96"/>
                </a:cxn>
                <a:cxn ang="0">
                  <a:pos x="57" y="9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45" y="12"/>
                </a:cxn>
                <a:cxn ang="0">
                  <a:pos x="32" y="19"/>
                </a:cxn>
                <a:cxn ang="0">
                  <a:pos x="57" y="64"/>
                </a:cxn>
                <a:cxn ang="0">
                  <a:pos x="57" y="19"/>
                </a:cxn>
                <a:cxn ang="0">
                  <a:pos x="64" y="19"/>
                </a:cxn>
                <a:cxn ang="0">
                  <a:pos x="102" y="57"/>
                </a:cxn>
                <a:cxn ang="0">
                  <a:pos x="89" y="12"/>
                </a:cxn>
                <a:cxn ang="0">
                  <a:pos x="70" y="12"/>
                </a:cxn>
                <a:cxn ang="0">
                  <a:pos x="64" y="0"/>
                </a:cxn>
                <a:cxn ang="0">
                  <a:pos x="109" y="0"/>
                </a:cxn>
                <a:cxn ang="0">
                  <a:pos x="115" y="12"/>
                </a:cxn>
                <a:cxn ang="0">
                  <a:pos x="102" y="12"/>
                </a:cxn>
              </a:cxnLst>
              <a:rect l="0" t="0" r="r" b="b"/>
              <a:pathLst>
                <a:path w="128" h="96">
                  <a:moveTo>
                    <a:pt x="102" y="12"/>
                  </a:moveTo>
                  <a:lnTo>
                    <a:pt x="128" y="89"/>
                  </a:lnTo>
                  <a:lnTo>
                    <a:pt x="115" y="89"/>
                  </a:lnTo>
                  <a:lnTo>
                    <a:pt x="70" y="44"/>
                  </a:lnTo>
                  <a:lnTo>
                    <a:pt x="70" y="96"/>
                  </a:lnTo>
                  <a:lnTo>
                    <a:pt x="57" y="9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5" y="12"/>
                  </a:lnTo>
                  <a:lnTo>
                    <a:pt x="32" y="19"/>
                  </a:lnTo>
                  <a:lnTo>
                    <a:pt x="57" y="64"/>
                  </a:lnTo>
                  <a:lnTo>
                    <a:pt x="57" y="19"/>
                  </a:lnTo>
                  <a:lnTo>
                    <a:pt x="64" y="19"/>
                  </a:lnTo>
                  <a:lnTo>
                    <a:pt x="102" y="57"/>
                  </a:lnTo>
                  <a:lnTo>
                    <a:pt x="89" y="12"/>
                  </a:lnTo>
                  <a:lnTo>
                    <a:pt x="70" y="12"/>
                  </a:lnTo>
                  <a:lnTo>
                    <a:pt x="64" y="0"/>
                  </a:lnTo>
                  <a:lnTo>
                    <a:pt x="109" y="0"/>
                  </a:lnTo>
                  <a:lnTo>
                    <a:pt x="115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7"/>
            <p:cNvSpPr>
              <a:spLocks noChangeAspect="1"/>
            </p:cNvSpPr>
            <p:nvPr/>
          </p:nvSpPr>
          <p:spPr bwMode="auto">
            <a:xfrm>
              <a:off x="1177925" y="4256088"/>
              <a:ext cx="173038" cy="152400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6" y="12"/>
                </a:cxn>
                <a:cxn ang="0">
                  <a:pos x="10" y="13"/>
                </a:cxn>
                <a:cxn ang="0">
                  <a:pos x="13" y="10"/>
                </a:cxn>
                <a:cxn ang="0">
                  <a:pos x="10" y="9"/>
                </a:cxn>
                <a:cxn ang="0">
                  <a:pos x="4" y="8"/>
                </a:cxn>
                <a:cxn ang="0">
                  <a:pos x="1" y="5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5"/>
                </a:cxn>
                <a:cxn ang="0">
                  <a:pos x="7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1" y="15"/>
                </a:cxn>
              </a:cxnLst>
              <a:rect l="0" t="0" r="r" b="b"/>
              <a:pathLst>
                <a:path w="17" h="15">
                  <a:moveTo>
                    <a:pt x="11" y="15"/>
                  </a:moveTo>
                  <a:cubicBezTo>
                    <a:pt x="9" y="15"/>
                    <a:pt x="8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9" y="13"/>
                    <a:pt x="10" y="13"/>
                  </a:cubicBezTo>
                  <a:cubicBezTo>
                    <a:pt x="13" y="12"/>
                    <a:pt x="14" y="12"/>
                    <a:pt x="13" y="10"/>
                  </a:cubicBezTo>
                  <a:cubicBezTo>
                    <a:pt x="13" y="9"/>
                    <a:pt x="12" y="9"/>
                    <a:pt x="10" y="9"/>
                  </a:cubicBezTo>
                  <a:cubicBezTo>
                    <a:pt x="8" y="9"/>
                    <a:pt x="6" y="9"/>
                    <a:pt x="4" y="8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4" y="2"/>
                    <a:pt x="3" y="4"/>
                    <a:pt x="4" y="5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9" y="7"/>
                    <a:pt x="12" y="6"/>
                    <a:pt x="14" y="8"/>
                  </a:cubicBezTo>
                  <a:cubicBezTo>
                    <a:pt x="15" y="9"/>
                    <a:pt x="15" y="9"/>
                    <a:pt x="16" y="10"/>
                  </a:cubicBezTo>
                  <a:cubicBezTo>
                    <a:pt x="17" y="13"/>
                    <a:pt x="15" y="15"/>
                    <a:pt x="11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8"/>
            <p:cNvSpPr>
              <a:spLocks noChangeAspect="1" noEditPoints="1"/>
            </p:cNvSpPr>
            <p:nvPr/>
          </p:nvSpPr>
          <p:spPr bwMode="auto">
            <a:xfrm>
              <a:off x="1330325" y="4246563"/>
              <a:ext cx="161925" cy="152400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3" y="5"/>
                </a:cxn>
                <a:cxn ang="0">
                  <a:pos x="10" y="3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13" y="12"/>
                </a:cxn>
                <a:cxn ang="0">
                  <a:pos x="14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5" y="5"/>
                </a:cxn>
                <a:cxn ang="0">
                  <a:pos x="12" y="10"/>
                </a:cxn>
              </a:cxnLst>
              <a:rect l="0" t="0" r="r" b="b"/>
              <a:pathLst>
                <a:path w="16" h="15">
                  <a:moveTo>
                    <a:pt x="10" y="3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2" y="4"/>
                    <a:pt x="12" y="3"/>
                    <a:pt x="10" y="3"/>
                  </a:cubicBezTo>
                  <a:moveTo>
                    <a:pt x="12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0"/>
                    <a:pt x="13" y="2"/>
                  </a:cubicBezTo>
                  <a:cubicBezTo>
                    <a:pt x="14" y="2"/>
                    <a:pt x="15" y="4"/>
                    <a:pt x="15" y="5"/>
                  </a:cubicBezTo>
                  <a:cubicBezTo>
                    <a:pt x="16" y="7"/>
                    <a:pt x="15" y="10"/>
                    <a:pt x="12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"/>
            <p:cNvSpPr>
              <a:spLocks noChangeAspect="1" noEditPoints="1"/>
            </p:cNvSpPr>
            <p:nvPr/>
          </p:nvSpPr>
          <p:spPr bwMode="auto">
            <a:xfrm>
              <a:off x="1512888" y="4235450"/>
              <a:ext cx="193675" cy="152400"/>
            </a:xfrm>
            <a:custGeom>
              <a:avLst/>
              <a:gdLst/>
              <a:ahLst/>
              <a:cxnLst>
                <a:cxn ang="0">
                  <a:pos x="45" y="26"/>
                </a:cxn>
                <a:cxn ang="0">
                  <a:pos x="38" y="58"/>
                </a:cxn>
                <a:cxn ang="0">
                  <a:pos x="70" y="52"/>
                </a:cxn>
                <a:cxn ang="0">
                  <a:pos x="45" y="26"/>
                </a:cxn>
                <a:cxn ang="0">
                  <a:pos x="83" y="96"/>
                </a:cxn>
                <a:cxn ang="0">
                  <a:pos x="77" y="77"/>
                </a:cxn>
                <a:cxn ang="0">
                  <a:pos x="90" y="77"/>
                </a:cxn>
                <a:cxn ang="0">
                  <a:pos x="83" y="71"/>
                </a:cxn>
                <a:cxn ang="0">
                  <a:pos x="38" y="71"/>
                </a:cxn>
                <a:cxn ang="0">
                  <a:pos x="38" y="84"/>
                </a:cxn>
                <a:cxn ang="0">
                  <a:pos x="58" y="84"/>
                </a:cxn>
                <a:cxn ang="0">
                  <a:pos x="64" y="96"/>
                </a:cxn>
                <a:cxn ang="0">
                  <a:pos x="19" y="96"/>
                </a:cxn>
                <a:cxn ang="0">
                  <a:pos x="13" y="84"/>
                </a:cxn>
                <a:cxn ang="0">
                  <a:pos x="26" y="84"/>
                </a:cxn>
                <a:cxn ang="0">
                  <a:pos x="26" y="20"/>
                </a:cxn>
                <a:cxn ang="0">
                  <a:pos x="6" y="20"/>
                </a:cxn>
                <a:cxn ang="0">
                  <a:pos x="0" y="7"/>
                </a:cxn>
                <a:cxn ang="0">
                  <a:pos x="38" y="0"/>
                </a:cxn>
                <a:cxn ang="0">
                  <a:pos x="109" y="77"/>
                </a:cxn>
                <a:cxn ang="0">
                  <a:pos x="115" y="77"/>
                </a:cxn>
                <a:cxn ang="0">
                  <a:pos x="122" y="90"/>
                </a:cxn>
                <a:cxn ang="0">
                  <a:pos x="83" y="96"/>
                </a:cxn>
              </a:cxnLst>
              <a:rect l="0" t="0" r="r" b="b"/>
              <a:pathLst>
                <a:path w="122" h="96">
                  <a:moveTo>
                    <a:pt x="45" y="26"/>
                  </a:moveTo>
                  <a:lnTo>
                    <a:pt x="38" y="58"/>
                  </a:lnTo>
                  <a:lnTo>
                    <a:pt x="70" y="52"/>
                  </a:lnTo>
                  <a:lnTo>
                    <a:pt x="45" y="26"/>
                  </a:lnTo>
                  <a:close/>
                  <a:moveTo>
                    <a:pt x="83" y="96"/>
                  </a:moveTo>
                  <a:lnTo>
                    <a:pt x="77" y="77"/>
                  </a:lnTo>
                  <a:lnTo>
                    <a:pt x="90" y="77"/>
                  </a:lnTo>
                  <a:lnTo>
                    <a:pt x="83" y="71"/>
                  </a:lnTo>
                  <a:lnTo>
                    <a:pt x="38" y="71"/>
                  </a:lnTo>
                  <a:lnTo>
                    <a:pt x="38" y="84"/>
                  </a:lnTo>
                  <a:lnTo>
                    <a:pt x="58" y="84"/>
                  </a:lnTo>
                  <a:lnTo>
                    <a:pt x="64" y="96"/>
                  </a:lnTo>
                  <a:lnTo>
                    <a:pt x="19" y="96"/>
                  </a:lnTo>
                  <a:lnTo>
                    <a:pt x="13" y="84"/>
                  </a:lnTo>
                  <a:lnTo>
                    <a:pt x="26" y="84"/>
                  </a:lnTo>
                  <a:lnTo>
                    <a:pt x="26" y="20"/>
                  </a:lnTo>
                  <a:lnTo>
                    <a:pt x="6" y="20"/>
                  </a:lnTo>
                  <a:lnTo>
                    <a:pt x="0" y="7"/>
                  </a:lnTo>
                  <a:lnTo>
                    <a:pt x="38" y="0"/>
                  </a:lnTo>
                  <a:lnTo>
                    <a:pt x="109" y="77"/>
                  </a:lnTo>
                  <a:lnTo>
                    <a:pt x="115" y="77"/>
                  </a:lnTo>
                  <a:lnTo>
                    <a:pt x="122" y="90"/>
                  </a:lnTo>
                  <a:lnTo>
                    <a:pt x="83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20"/>
            <p:cNvSpPr>
              <a:spLocks noChangeAspect="1" noEditPoints="1"/>
            </p:cNvSpPr>
            <p:nvPr/>
          </p:nvSpPr>
          <p:spPr bwMode="auto">
            <a:xfrm>
              <a:off x="1665288" y="4225925"/>
              <a:ext cx="173038" cy="152400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1" y="3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10" y="13"/>
                </a:cxn>
                <a:cxn ang="0">
                  <a:pos x="13" y="13"/>
                </a:cxn>
                <a:cxn ang="0">
                  <a:pos x="14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2" y="10"/>
                </a:cxn>
              </a:cxnLst>
              <a:rect l="0" t="0" r="r" b="b"/>
              <a:pathLst>
                <a:path w="17" h="15">
                  <a:moveTo>
                    <a:pt x="11" y="3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3" y="4"/>
                    <a:pt x="12" y="3"/>
                    <a:pt x="11" y="3"/>
                  </a:cubicBezTo>
                  <a:moveTo>
                    <a:pt x="12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14" y="3"/>
                    <a:pt x="15" y="4"/>
                    <a:pt x="16" y="5"/>
                  </a:cubicBezTo>
                  <a:cubicBezTo>
                    <a:pt x="17" y="8"/>
                    <a:pt x="15" y="10"/>
                    <a:pt x="12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21"/>
            <p:cNvSpPr>
              <a:spLocks noChangeAspect="1"/>
            </p:cNvSpPr>
            <p:nvPr/>
          </p:nvSpPr>
          <p:spPr bwMode="auto">
            <a:xfrm>
              <a:off x="1827213" y="4216400"/>
              <a:ext cx="203200" cy="161925"/>
            </a:xfrm>
            <a:custGeom>
              <a:avLst/>
              <a:gdLst/>
              <a:ahLst/>
              <a:cxnLst>
                <a:cxn ang="0">
                  <a:pos x="39" y="102"/>
                </a:cxn>
                <a:cxn ang="0">
                  <a:pos x="32" y="83"/>
                </a:cxn>
                <a:cxn ang="0">
                  <a:pos x="52" y="83"/>
                </a:cxn>
                <a:cxn ang="0">
                  <a:pos x="26" y="19"/>
                </a:cxn>
                <a:cxn ang="0">
                  <a:pos x="7" y="19"/>
                </a:cxn>
                <a:cxn ang="0">
                  <a:pos x="0" y="6"/>
                </a:cxn>
                <a:cxn ang="0">
                  <a:pos x="90" y="0"/>
                </a:cxn>
                <a:cxn ang="0">
                  <a:pos x="109" y="38"/>
                </a:cxn>
                <a:cxn ang="0">
                  <a:pos x="90" y="38"/>
                </a:cxn>
                <a:cxn ang="0">
                  <a:pos x="84" y="19"/>
                </a:cxn>
                <a:cxn ang="0">
                  <a:pos x="39" y="19"/>
                </a:cxn>
                <a:cxn ang="0">
                  <a:pos x="52" y="44"/>
                </a:cxn>
                <a:cxn ang="0">
                  <a:pos x="71" y="44"/>
                </a:cxn>
                <a:cxn ang="0">
                  <a:pos x="64" y="32"/>
                </a:cxn>
                <a:cxn ang="0">
                  <a:pos x="77" y="32"/>
                </a:cxn>
                <a:cxn ang="0">
                  <a:pos x="96" y="64"/>
                </a:cxn>
                <a:cxn ang="0">
                  <a:pos x="77" y="70"/>
                </a:cxn>
                <a:cxn ang="0">
                  <a:pos x="77" y="57"/>
                </a:cxn>
                <a:cxn ang="0">
                  <a:pos x="58" y="57"/>
                </a:cxn>
                <a:cxn ang="0">
                  <a:pos x="64" y="83"/>
                </a:cxn>
                <a:cxn ang="0">
                  <a:pos x="109" y="83"/>
                </a:cxn>
                <a:cxn ang="0">
                  <a:pos x="103" y="64"/>
                </a:cxn>
                <a:cxn ang="0">
                  <a:pos x="115" y="57"/>
                </a:cxn>
                <a:cxn ang="0">
                  <a:pos x="128" y="96"/>
                </a:cxn>
                <a:cxn ang="0">
                  <a:pos x="39" y="102"/>
                </a:cxn>
              </a:cxnLst>
              <a:rect l="0" t="0" r="r" b="b"/>
              <a:pathLst>
                <a:path w="128" h="102">
                  <a:moveTo>
                    <a:pt x="39" y="102"/>
                  </a:moveTo>
                  <a:lnTo>
                    <a:pt x="32" y="83"/>
                  </a:lnTo>
                  <a:lnTo>
                    <a:pt x="52" y="83"/>
                  </a:lnTo>
                  <a:lnTo>
                    <a:pt x="26" y="1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90" y="0"/>
                  </a:lnTo>
                  <a:lnTo>
                    <a:pt x="109" y="38"/>
                  </a:lnTo>
                  <a:lnTo>
                    <a:pt x="90" y="38"/>
                  </a:lnTo>
                  <a:lnTo>
                    <a:pt x="84" y="19"/>
                  </a:lnTo>
                  <a:lnTo>
                    <a:pt x="39" y="19"/>
                  </a:lnTo>
                  <a:lnTo>
                    <a:pt x="52" y="44"/>
                  </a:lnTo>
                  <a:lnTo>
                    <a:pt x="71" y="44"/>
                  </a:lnTo>
                  <a:lnTo>
                    <a:pt x="64" y="32"/>
                  </a:lnTo>
                  <a:lnTo>
                    <a:pt x="77" y="32"/>
                  </a:lnTo>
                  <a:lnTo>
                    <a:pt x="96" y="64"/>
                  </a:lnTo>
                  <a:lnTo>
                    <a:pt x="77" y="70"/>
                  </a:lnTo>
                  <a:lnTo>
                    <a:pt x="77" y="57"/>
                  </a:lnTo>
                  <a:lnTo>
                    <a:pt x="58" y="57"/>
                  </a:lnTo>
                  <a:lnTo>
                    <a:pt x="64" y="83"/>
                  </a:lnTo>
                  <a:lnTo>
                    <a:pt x="109" y="83"/>
                  </a:lnTo>
                  <a:lnTo>
                    <a:pt x="103" y="64"/>
                  </a:lnTo>
                  <a:lnTo>
                    <a:pt x="115" y="57"/>
                  </a:lnTo>
                  <a:lnTo>
                    <a:pt x="128" y="96"/>
                  </a:lnTo>
                  <a:lnTo>
                    <a:pt x="39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22"/>
            <p:cNvSpPr>
              <a:spLocks noChangeAspect="1" noEditPoints="1"/>
            </p:cNvSpPr>
            <p:nvPr/>
          </p:nvSpPr>
          <p:spPr bwMode="auto">
            <a:xfrm>
              <a:off x="2000250" y="4216400"/>
              <a:ext cx="212725" cy="152400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2"/>
                </a:cxn>
                <a:cxn ang="0">
                  <a:pos x="7" y="6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17" y="14"/>
                </a:cxn>
                <a:cxn ang="0">
                  <a:pos x="14" y="11"/>
                </a:cxn>
                <a:cxn ang="0">
                  <a:pos x="10" y="9"/>
                </a:cxn>
                <a:cxn ang="0">
                  <a:pos x="8" y="9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3" y="14"/>
                </a:cxn>
                <a:cxn ang="0">
                  <a:pos x="6" y="15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4" y="8"/>
                </a:cxn>
                <a:cxn ang="0">
                  <a:pos x="13" y="8"/>
                </a:cxn>
                <a:cxn ang="0">
                  <a:pos x="18" y="12"/>
                </a:cxn>
                <a:cxn ang="0">
                  <a:pos x="20" y="11"/>
                </a:cxn>
                <a:cxn ang="0">
                  <a:pos x="21" y="14"/>
                </a:cxn>
                <a:cxn ang="0">
                  <a:pos x="17" y="14"/>
                </a:cxn>
              </a:cxnLst>
              <a:rect l="0" t="0" r="r" b="b"/>
              <a:pathLst>
                <a:path w="21" h="15">
                  <a:moveTo>
                    <a:pt x="9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3" y="6"/>
                    <a:pt x="12" y="4"/>
                  </a:cubicBezTo>
                  <a:cubicBezTo>
                    <a:pt x="12" y="2"/>
                    <a:pt x="10" y="2"/>
                    <a:pt x="9" y="2"/>
                  </a:cubicBezTo>
                  <a:moveTo>
                    <a:pt x="17" y="14"/>
                  </a:moveTo>
                  <a:cubicBezTo>
                    <a:pt x="16" y="13"/>
                    <a:pt x="15" y="12"/>
                    <a:pt x="14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1"/>
                    <a:pt x="14" y="2"/>
                    <a:pt x="15" y="4"/>
                  </a:cubicBezTo>
                  <a:cubicBezTo>
                    <a:pt x="16" y="5"/>
                    <a:pt x="15" y="7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17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23"/>
            <p:cNvSpPr>
              <a:spLocks noChangeAspect="1"/>
            </p:cNvSpPr>
            <p:nvPr/>
          </p:nvSpPr>
          <p:spPr bwMode="auto">
            <a:xfrm>
              <a:off x="741363" y="4378325"/>
              <a:ext cx="1503363" cy="1111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51"/>
                </a:cxn>
                <a:cxn ang="0">
                  <a:pos x="940" y="0"/>
                </a:cxn>
                <a:cxn ang="0">
                  <a:pos x="947" y="19"/>
                </a:cxn>
                <a:cxn ang="0">
                  <a:pos x="0" y="70"/>
                </a:cxn>
              </a:cxnLst>
              <a:rect l="0" t="0" r="r" b="b"/>
              <a:pathLst>
                <a:path w="947" h="70">
                  <a:moveTo>
                    <a:pt x="0" y="70"/>
                  </a:moveTo>
                  <a:lnTo>
                    <a:pt x="0" y="51"/>
                  </a:lnTo>
                  <a:lnTo>
                    <a:pt x="940" y="0"/>
                  </a:lnTo>
                  <a:lnTo>
                    <a:pt x="947" y="19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24"/>
            <p:cNvSpPr>
              <a:spLocks noChangeAspect="1"/>
            </p:cNvSpPr>
            <p:nvPr/>
          </p:nvSpPr>
          <p:spPr bwMode="auto">
            <a:xfrm>
              <a:off x="741363" y="4419600"/>
              <a:ext cx="1503363" cy="1016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1"/>
                </a:cxn>
                <a:cxn ang="0">
                  <a:pos x="947" y="0"/>
                </a:cxn>
                <a:cxn ang="0">
                  <a:pos x="947" y="12"/>
                </a:cxn>
                <a:cxn ang="0">
                  <a:pos x="0" y="64"/>
                </a:cxn>
              </a:cxnLst>
              <a:rect l="0" t="0" r="r" b="b"/>
              <a:pathLst>
                <a:path w="947" h="64">
                  <a:moveTo>
                    <a:pt x="0" y="64"/>
                  </a:moveTo>
                  <a:lnTo>
                    <a:pt x="0" y="51"/>
                  </a:lnTo>
                  <a:lnTo>
                    <a:pt x="947" y="0"/>
                  </a:lnTo>
                  <a:lnTo>
                    <a:pt x="947" y="12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26"/>
            <p:cNvSpPr>
              <a:spLocks noChangeAspect="1"/>
            </p:cNvSpPr>
            <p:nvPr/>
          </p:nvSpPr>
          <p:spPr bwMode="auto">
            <a:xfrm>
              <a:off x="1451502" y="4567681"/>
              <a:ext cx="498475" cy="37623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18" y="0"/>
                </a:cxn>
                <a:cxn ang="0">
                  <a:pos x="314" y="218"/>
                </a:cxn>
                <a:cxn ang="0">
                  <a:pos x="90" y="237"/>
                </a:cxn>
                <a:cxn ang="0">
                  <a:pos x="0" y="20"/>
                </a:cxn>
              </a:cxnLst>
              <a:rect l="0" t="0" r="r" b="b"/>
              <a:pathLst>
                <a:path w="314" h="237">
                  <a:moveTo>
                    <a:pt x="0" y="20"/>
                  </a:moveTo>
                  <a:lnTo>
                    <a:pt x="218" y="0"/>
                  </a:lnTo>
                  <a:lnTo>
                    <a:pt x="314" y="218"/>
                  </a:lnTo>
                  <a:lnTo>
                    <a:pt x="90" y="237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29"/>
            <p:cNvSpPr>
              <a:spLocks noChangeAspect="1"/>
            </p:cNvSpPr>
            <p:nvPr/>
          </p:nvSpPr>
          <p:spPr bwMode="auto">
            <a:xfrm>
              <a:off x="2071688" y="4976813"/>
              <a:ext cx="457200" cy="50800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45" y="1"/>
                </a:cxn>
              </a:cxnLst>
              <a:rect l="0" t="0" r="r" b="b"/>
              <a:pathLst>
                <a:path w="45" h="5">
                  <a:moveTo>
                    <a:pt x="45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30"/>
            <p:cNvSpPr>
              <a:spLocks noChangeAspect="1"/>
            </p:cNvSpPr>
            <p:nvPr/>
          </p:nvSpPr>
          <p:spPr bwMode="auto">
            <a:xfrm>
              <a:off x="984250" y="5048250"/>
              <a:ext cx="528638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0" y="4"/>
                </a:cxn>
              </a:cxnLst>
              <a:rect l="0" t="0" r="r" b="b"/>
              <a:pathLst>
                <a:path w="52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1" y="1"/>
                    <a:pt x="5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31"/>
            <p:cNvSpPr>
              <a:spLocks noChangeAspect="1"/>
            </p:cNvSpPr>
            <p:nvPr/>
          </p:nvSpPr>
          <p:spPr bwMode="auto">
            <a:xfrm>
              <a:off x="1014413" y="5170488"/>
              <a:ext cx="519113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1" y="2"/>
                </a:cxn>
                <a:cxn ang="0">
                  <a:pos x="50" y="0"/>
                </a:cxn>
                <a:cxn ang="0">
                  <a:pos x="0" y="4"/>
                </a:cxn>
              </a:cxnLst>
              <a:rect l="0" t="0" r="r" b="b"/>
              <a:pathLst>
                <a:path w="51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1"/>
                    <a:pt x="51" y="1"/>
                    <a:pt x="5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32"/>
            <p:cNvSpPr>
              <a:spLocks noChangeAspect="1"/>
            </p:cNvSpPr>
            <p:nvPr/>
          </p:nvSpPr>
          <p:spPr bwMode="auto">
            <a:xfrm>
              <a:off x="2092325" y="5089525"/>
              <a:ext cx="466725" cy="5080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46" y="2"/>
                </a:cxn>
              </a:cxnLst>
              <a:rect l="0" t="0" r="r" b="b"/>
              <a:pathLst>
                <a:path w="46" h="5">
                  <a:moveTo>
                    <a:pt x="46" y="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33"/>
            <p:cNvSpPr>
              <a:spLocks noChangeAspect="1"/>
            </p:cNvSpPr>
            <p:nvPr/>
          </p:nvSpPr>
          <p:spPr bwMode="auto">
            <a:xfrm>
              <a:off x="1035050" y="5281613"/>
              <a:ext cx="498475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49" y="2"/>
                </a:cxn>
                <a:cxn ang="0">
                  <a:pos x="49" y="0"/>
                </a:cxn>
                <a:cxn ang="0">
                  <a:pos x="0" y="4"/>
                </a:cxn>
              </a:cxnLst>
              <a:rect l="0" t="0" r="r" b="b"/>
              <a:pathLst>
                <a:path w="49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9" y="1"/>
                    <a:pt x="49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34"/>
            <p:cNvSpPr>
              <a:spLocks noChangeAspect="1"/>
            </p:cNvSpPr>
            <p:nvPr/>
          </p:nvSpPr>
          <p:spPr bwMode="auto">
            <a:xfrm>
              <a:off x="2092325" y="5200650"/>
              <a:ext cx="476250" cy="60325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7" y="2"/>
                </a:cxn>
              </a:cxnLst>
              <a:rect l="0" t="0" r="r" b="b"/>
              <a:pathLst>
                <a:path w="47" h="6">
                  <a:moveTo>
                    <a:pt x="47" y="2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35"/>
            <p:cNvSpPr>
              <a:spLocks noChangeAspect="1"/>
            </p:cNvSpPr>
            <p:nvPr/>
          </p:nvSpPr>
          <p:spPr bwMode="auto">
            <a:xfrm>
              <a:off x="2092325" y="5322888"/>
              <a:ext cx="476250" cy="5080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47" y="2"/>
                </a:cxn>
                <a:cxn ang="0">
                  <a:pos x="47" y="0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7" y="2"/>
                    <a:pt x="47" y="2"/>
                    <a:pt x="47" y="2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36"/>
            <p:cNvSpPr>
              <a:spLocks noChangeAspect="1"/>
            </p:cNvSpPr>
            <p:nvPr/>
          </p:nvSpPr>
          <p:spPr bwMode="auto">
            <a:xfrm>
              <a:off x="1035050" y="5403850"/>
              <a:ext cx="487363" cy="508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48" y="2"/>
                </a:cxn>
                <a:cxn ang="0">
                  <a:pos x="48" y="0"/>
                </a:cxn>
                <a:cxn ang="0">
                  <a:pos x="0" y="4"/>
                </a:cxn>
              </a:cxnLst>
              <a:rect l="0" t="0" r="r" b="b"/>
              <a:pathLst>
                <a:path w="48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0"/>
                    <a:pt x="48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37"/>
            <p:cNvSpPr>
              <a:spLocks noChangeAspect="1"/>
            </p:cNvSpPr>
            <p:nvPr/>
          </p:nvSpPr>
          <p:spPr bwMode="auto">
            <a:xfrm>
              <a:off x="1919288" y="4572000"/>
              <a:ext cx="406400" cy="39687"/>
            </a:xfrm>
            <a:custGeom>
              <a:avLst/>
              <a:gdLst/>
              <a:ahLst/>
              <a:cxnLst>
                <a:cxn ang="0">
                  <a:pos x="40" y="1"/>
                </a:cxn>
                <a:cxn ang="0">
                  <a:pos x="40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40" y="1"/>
                </a:cxn>
              </a:cxnLst>
              <a:rect l="0" t="0" r="r" b="b"/>
              <a:pathLst>
                <a:path w="40" h="4">
                  <a:moveTo>
                    <a:pt x="40" y="1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lnTo>
                    <a:pt x="4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38"/>
            <p:cNvSpPr>
              <a:spLocks noChangeAspect="1"/>
            </p:cNvSpPr>
            <p:nvPr/>
          </p:nvSpPr>
          <p:spPr bwMode="auto">
            <a:xfrm>
              <a:off x="801688" y="4621213"/>
              <a:ext cx="558800" cy="619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5" y="2"/>
                </a:cxn>
                <a:cxn ang="0">
                  <a:pos x="55" y="0"/>
                </a:cxn>
                <a:cxn ang="0">
                  <a:pos x="0" y="4"/>
                </a:cxn>
              </a:cxnLst>
              <a:rect l="0" t="0" r="r" b="b"/>
              <a:pathLst>
                <a:path w="55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1"/>
                    <a:pt x="55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39"/>
            <p:cNvSpPr>
              <a:spLocks noChangeAspect="1"/>
            </p:cNvSpPr>
            <p:nvPr/>
          </p:nvSpPr>
          <p:spPr bwMode="auto">
            <a:xfrm>
              <a:off x="852488" y="4722813"/>
              <a:ext cx="549275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4" y="1"/>
                </a:cxn>
                <a:cxn ang="0">
                  <a:pos x="53" y="0"/>
                </a:cxn>
                <a:cxn ang="0">
                  <a:pos x="0" y="3"/>
                </a:cxn>
              </a:cxnLst>
              <a:rect l="0" t="0" r="r" b="b"/>
              <a:pathLst>
                <a:path w="54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0"/>
                    <a:pt x="5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40"/>
            <p:cNvSpPr>
              <a:spLocks noChangeAspect="1"/>
            </p:cNvSpPr>
            <p:nvPr/>
          </p:nvSpPr>
          <p:spPr bwMode="auto">
            <a:xfrm>
              <a:off x="1960563" y="4662488"/>
              <a:ext cx="415925" cy="41275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41" y="2"/>
                </a:cxn>
              </a:cxnLst>
              <a:rect l="0" t="0" r="r" b="b"/>
              <a:pathLst>
                <a:path w="41" h="4">
                  <a:moveTo>
                    <a:pt x="41" y="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41"/>
            <p:cNvSpPr>
              <a:spLocks noChangeAspect="1"/>
            </p:cNvSpPr>
            <p:nvPr/>
          </p:nvSpPr>
          <p:spPr bwMode="auto">
            <a:xfrm>
              <a:off x="893763" y="4824413"/>
              <a:ext cx="547688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0" y="3"/>
                </a:cxn>
              </a:cxnLst>
              <a:rect l="0" t="0" r="r" b="b"/>
              <a:pathLst>
                <a:path w="54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1"/>
                    <a:pt x="5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42"/>
            <p:cNvSpPr>
              <a:spLocks noChangeAspect="1"/>
            </p:cNvSpPr>
            <p:nvPr/>
          </p:nvSpPr>
          <p:spPr bwMode="auto">
            <a:xfrm>
              <a:off x="2000250" y="4764088"/>
              <a:ext cx="427038" cy="41275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42" y="2"/>
                </a:cxn>
              </a:cxnLst>
              <a:rect l="0" t="0" r="r" b="b"/>
              <a:pathLst>
                <a:path w="42" h="4">
                  <a:moveTo>
                    <a:pt x="42" y="2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43"/>
            <p:cNvSpPr>
              <a:spLocks noChangeAspect="1"/>
            </p:cNvSpPr>
            <p:nvPr/>
          </p:nvSpPr>
          <p:spPr bwMode="auto">
            <a:xfrm>
              <a:off x="944563" y="4946650"/>
              <a:ext cx="538163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3" y="1"/>
                </a:cxn>
                <a:cxn ang="0">
                  <a:pos x="52" y="0"/>
                </a:cxn>
                <a:cxn ang="0">
                  <a:pos x="0" y="3"/>
                </a:cxn>
              </a:cxnLst>
              <a:rect l="0" t="0" r="r" b="b"/>
              <a:pathLst>
                <a:path w="53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2" y="0"/>
                    <a:pt x="52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44"/>
            <p:cNvSpPr>
              <a:spLocks noChangeAspect="1"/>
            </p:cNvSpPr>
            <p:nvPr/>
          </p:nvSpPr>
          <p:spPr bwMode="auto">
            <a:xfrm>
              <a:off x="2030413" y="4865688"/>
              <a:ext cx="447675" cy="5080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4" y="2"/>
                </a:cxn>
              </a:cxnLst>
              <a:rect l="0" t="0" r="r" b="b"/>
              <a:pathLst>
                <a:path w="44" h="5">
                  <a:moveTo>
                    <a:pt x="44" y="2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7"/>
            <p:cNvSpPr>
              <a:spLocks noChangeAspect="1" noEditPoints="1"/>
            </p:cNvSpPr>
            <p:nvPr/>
          </p:nvSpPr>
          <p:spPr bwMode="auto">
            <a:xfrm>
              <a:off x="374650" y="3881438"/>
              <a:ext cx="2408238" cy="1725612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16" y="54"/>
                </a:cxn>
                <a:cxn ang="0">
                  <a:pos x="46" y="129"/>
                </a:cxn>
                <a:cxn ang="0">
                  <a:pos x="44" y="165"/>
                </a:cxn>
                <a:cxn ang="0">
                  <a:pos x="222" y="148"/>
                </a:cxn>
                <a:cxn ang="0">
                  <a:pos x="226" y="110"/>
                </a:cxn>
                <a:cxn ang="0">
                  <a:pos x="212" y="80"/>
                </a:cxn>
                <a:cxn ang="0">
                  <a:pos x="205" y="67"/>
                </a:cxn>
                <a:cxn ang="0">
                  <a:pos x="183" y="7"/>
                </a:cxn>
                <a:cxn ang="0">
                  <a:pos x="94" y="21"/>
                </a:cxn>
                <a:cxn ang="0">
                  <a:pos x="7" y="14"/>
                </a:cxn>
                <a:cxn ang="0">
                  <a:pos x="33" y="170"/>
                </a:cxn>
                <a:cxn ang="0">
                  <a:pos x="38" y="166"/>
                </a:cxn>
                <a:cxn ang="0">
                  <a:pos x="42" y="130"/>
                </a:cxn>
                <a:cxn ang="0">
                  <a:pos x="12" y="56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94" y="17"/>
                </a:cxn>
                <a:cxn ang="0">
                  <a:pos x="183" y="2"/>
                </a:cxn>
                <a:cxn ang="0">
                  <a:pos x="185" y="0"/>
                </a:cxn>
                <a:cxn ang="0">
                  <a:pos x="186" y="3"/>
                </a:cxn>
                <a:cxn ang="0">
                  <a:pos x="208" y="65"/>
                </a:cxn>
                <a:cxn ang="0">
                  <a:pos x="215" y="78"/>
                </a:cxn>
                <a:cxn ang="0">
                  <a:pos x="230" y="108"/>
                </a:cxn>
                <a:cxn ang="0">
                  <a:pos x="224" y="152"/>
                </a:cxn>
                <a:cxn ang="0">
                  <a:pos x="40" y="169"/>
                </a:cxn>
                <a:cxn ang="0">
                  <a:pos x="33" y="170"/>
                </a:cxn>
              </a:cxnLst>
              <a:rect l="0" t="0" r="r" b="b"/>
              <a:pathLst>
                <a:path w="237" h="170">
                  <a:moveTo>
                    <a:pt x="7" y="14"/>
                  </a:moveTo>
                  <a:cubicBezTo>
                    <a:pt x="6" y="27"/>
                    <a:pt x="12" y="46"/>
                    <a:pt x="16" y="54"/>
                  </a:cubicBezTo>
                  <a:cubicBezTo>
                    <a:pt x="25" y="73"/>
                    <a:pt x="34" y="97"/>
                    <a:pt x="46" y="129"/>
                  </a:cubicBezTo>
                  <a:cubicBezTo>
                    <a:pt x="53" y="148"/>
                    <a:pt x="48" y="160"/>
                    <a:pt x="44" y="165"/>
                  </a:cubicBezTo>
                  <a:cubicBezTo>
                    <a:pt x="114" y="161"/>
                    <a:pt x="215" y="153"/>
                    <a:pt x="222" y="148"/>
                  </a:cubicBezTo>
                  <a:cubicBezTo>
                    <a:pt x="231" y="142"/>
                    <a:pt x="233" y="127"/>
                    <a:pt x="226" y="110"/>
                  </a:cubicBezTo>
                  <a:cubicBezTo>
                    <a:pt x="224" y="102"/>
                    <a:pt x="217" y="90"/>
                    <a:pt x="212" y="80"/>
                  </a:cubicBezTo>
                  <a:cubicBezTo>
                    <a:pt x="209" y="75"/>
                    <a:pt x="207" y="70"/>
                    <a:pt x="205" y="67"/>
                  </a:cubicBezTo>
                  <a:cubicBezTo>
                    <a:pt x="194" y="44"/>
                    <a:pt x="185" y="16"/>
                    <a:pt x="183" y="7"/>
                  </a:cubicBezTo>
                  <a:cubicBezTo>
                    <a:pt x="170" y="14"/>
                    <a:pt x="126" y="20"/>
                    <a:pt x="94" y="21"/>
                  </a:cubicBezTo>
                  <a:cubicBezTo>
                    <a:pt x="53" y="22"/>
                    <a:pt x="16" y="15"/>
                    <a:pt x="7" y="14"/>
                  </a:cubicBezTo>
                  <a:moveTo>
                    <a:pt x="33" y="170"/>
                  </a:moveTo>
                  <a:cubicBezTo>
                    <a:pt x="38" y="166"/>
                    <a:pt x="38" y="166"/>
                    <a:pt x="38" y="166"/>
                  </a:cubicBezTo>
                  <a:cubicBezTo>
                    <a:pt x="39" y="165"/>
                    <a:pt x="52" y="156"/>
                    <a:pt x="42" y="130"/>
                  </a:cubicBezTo>
                  <a:cubicBezTo>
                    <a:pt x="31" y="99"/>
                    <a:pt x="21" y="74"/>
                    <a:pt x="12" y="56"/>
                  </a:cubicBezTo>
                  <a:cubicBezTo>
                    <a:pt x="12" y="55"/>
                    <a:pt x="0" y="29"/>
                    <a:pt x="4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7" y="18"/>
                    <a:pt x="94" y="17"/>
                  </a:cubicBezTo>
                  <a:cubicBezTo>
                    <a:pt x="130" y="16"/>
                    <a:pt x="176" y="9"/>
                    <a:pt x="183" y="2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95" y="39"/>
                    <a:pt x="208" y="65"/>
                  </a:cubicBezTo>
                  <a:cubicBezTo>
                    <a:pt x="210" y="69"/>
                    <a:pt x="213" y="73"/>
                    <a:pt x="215" y="78"/>
                  </a:cubicBezTo>
                  <a:cubicBezTo>
                    <a:pt x="221" y="88"/>
                    <a:pt x="227" y="101"/>
                    <a:pt x="230" y="108"/>
                  </a:cubicBezTo>
                  <a:cubicBezTo>
                    <a:pt x="237" y="128"/>
                    <a:pt x="235" y="144"/>
                    <a:pt x="224" y="152"/>
                  </a:cubicBezTo>
                  <a:cubicBezTo>
                    <a:pt x="214" y="159"/>
                    <a:pt x="57" y="168"/>
                    <a:pt x="40" y="169"/>
                  </a:cubicBezTo>
                  <a:lnTo>
                    <a:pt x="33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70" name="Table 5">
            <a:extLst>
              <a:ext uri="{FF2B5EF4-FFF2-40B4-BE49-F238E27FC236}">
                <a16:creationId xmlns:a16="http://schemas.microsoft.com/office/drawing/2014/main" id="{B946CF2C-F947-43D9-9C2D-42B31137F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598719"/>
              </p:ext>
            </p:extLst>
          </p:nvPr>
        </p:nvGraphicFramePr>
        <p:xfrm>
          <a:off x="4159671" y="3007483"/>
          <a:ext cx="463808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616">
                  <a:extLst>
                    <a:ext uri="{9D8B030D-6E8A-4147-A177-3AD203B41FA5}">
                      <a16:colId xmlns:a16="http://schemas.microsoft.com/office/drawing/2014/main" val="388351978"/>
                    </a:ext>
                  </a:extLst>
                </a:gridCol>
                <a:gridCol w="927616">
                  <a:extLst>
                    <a:ext uri="{9D8B030D-6E8A-4147-A177-3AD203B41FA5}">
                      <a16:colId xmlns:a16="http://schemas.microsoft.com/office/drawing/2014/main" val="2456270683"/>
                    </a:ext>
                  </a:extLst>
                </a:gridCol>
                <a:gridCol w="927616">
                  <a:extLst>
                    <a:ext uri="{9D8B030D-6E8A-4147-A177-3AD203B41FA5}">
                      <a16:colId xmlns:a16="http://schemas.microsoft.com/office/drawing/2014/main" val="340046534"/>
                    </a:ext>
                  </a:extLst>
                </a:gridCol>
                <a:gridCol w="927616">
                  <a:extLst>
                    <a:ext uri="{9D8B030D-6E8A-4147-A177-3AD203B41FA5}">
                      <a16:colId xmlns:a16="http://schemas.microsoft.com/office/drawing/2014/main" val="501654123"/>
                    </a:ext>
                  </a:extLst>
                </a:gridCol>
                <a:gridCol w="927616">
                  <a:extLst>
                    <a:ext uri="{9D8B030D-6E8A-4147-A177-3AD203B41FA5}">
                      <a16:colId xmlns:a16="http://schemas.microsoft.com/office/drawing/2014/main" val="3240988224"/>
                    </a:ext>
                  </a:extLst>
                </a:gridCol>
              </a:tblGrid>
              <a:tr h="199861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A6A6A6"/>
                          </a:solidFill>
                        </a:rPr>
                        <a:t>3%</a:t>
                      </a:r>
                      <a:endParaRPr lang="en-GB" b="1" dirty="0">
                        <a:solidFill>
                          <a:srgbClr val="A6A6A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A6A6A6"/>
                          </a:solidFill>
                        </a:rPr>
                        <a:t>6%</a:t>
                      </a:r>
                      <a:endParaRPr lang="en-GB" b="1" dirty="0">
                        <a:solidFill>
                          <a:srgbClr val="A6A6A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A6A6A6"/>
                          </a:solidFill>
                        </a:rPr>
                        <a:t>14%</a:t>
                      </a:r>
                      <a:endParaRPr lang="en-GB" b="1" dirty="0">
                        <a:solidFill>
                          <a:srgbClr val="A6A6A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A6A6A6"/>
                          </a:solidFill>
                        </a:rPr>
                        <a:t>51%</a:t>
                      </a:r>
                      <a:endParaRPr lang="en-GB" b="1" dirty="0">
                        <a:solidFill>
                          <a:srgbClr val="A6A6A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A6A6A6"/>
                          </a:solidFill>
                        </a:rPr>
                        <a:t>25%</a:t>
                      </a:r>
                      <a:endParaRPr lang="en-GB" b="1" dirty="0">
                        <a:solidFill>
                          <a:srgbClr val="A6A6A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401721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A6A6A6"/>
                          </a:solidFill>
                        </a:rPr>
                        <a:t>3%</a:t>
                      </a:r>
                      <a:endParaRPr lang="en-GB" b="1" dirty="0">
                        <a:solidFill>
                          <a:srgbClr val="A6A6A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A6A6A6"/>
                          </a:solidFill>
                        </a:rPr>
                        <a:t>10%</a:t>
                      </a:r>
                      <a:endParaRPr lang="en-GB" b="1" dirty="0">
                        <a:solidFill>
                          <a:srgbClr val="A6A6A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A6A6A6"/>
                          </a:solidFill>
                        </a:rPr>
                        <a:t>22%</a:t>
                      </a:r>
                      <a:endParaRPr lang="en-GB" b="1" dirty="0">
                        <a:solidFill>
                          <a:srgbClr val="A6A6A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A6A6A6"/>
                          </a:solidFill>
                        </a:rPr>
                        <a:t>49%</a:t>
                      </a:r>
                      <a:endParaRPr lang="en-GB" b="1" dirty="0">
                        <a:solidFill>
                          <a:srgbClr val="A6A6A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A6A6A6"/>
                          </a:solidFill>
                        </a:rPr>
                        <a:t>16%</a:t>
                      </a:r>
                      <a:endParaRPr lang="en-GB" b="1" dirty="0">
                        <a:solidFill>
                          <a:srgbClr val="A6A6A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1357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B1B78771-B312-41DB-A4B6-B369EA177801}"/>
              </a:ext>
            </a:extLst>
          </p:cNvPr>
          <p:cNvSpPr txBox="1"/>
          <p:nvPr/>
        </p:nvSpPr>
        <p:spPr>
          <a:xfrm>
            <a:off x="3491880" y="3081107"/>
            <a:ext cx="77345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b="1" u="sng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b="1" u="sng" dirty="0">
              <a:solidFill>
                <a:schemeClr val="bg1">
                  <a:lumMod val="6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0B29A-FBCD-FBCF-8B57-294DA15EEB3D}"/>
              </a:ext>
            </a:extLst>
          </p:cNvPr>
          <p:cNvSpPr txBox="1"/>
          <p:nvPr/>
        </p:nvSpPr>
        <p:spPr>
          <a:xfrm>
            <a:off x="3491880" y="3423504"/>
            <a:ext cx="77345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b="1" u="sng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b="1" u="sng" dirty="0">
              <a:solidFill>
                <a:schemeClr val="bg1">
                  <a:lumMod val="6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Szövegdoboz 135">
            <a:extLst>
              <a:ext uri="{FF2B5EF4-FFF2-40B4-BE49-F238E27FC236}">
                <a16:creationId xmlns:a16="http://schemas.microsoft.com/office/drawing/2014/main" id="{2C9637B4-3EE6-1D0D-8010-DF20912D6ED8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24FDAF7-C168-A823-264A-BD622ED4727D}"/>
              </a:ext>
            </a:extLst>
          </p:cNvPr>
          <p:cNvSpPr/>
          <p:nvPr/>
        </p:nvSpPr>
        <p:spPr>
          <a:xfrm rot="10800000">
            <a:off x="8575894" y="2420421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2DBBA1C-6322-2DEA-649F-8B5DEE141720}"/>
              </a:ext>
            </a:extLst>
          </p:cNvPr>
          <p:cNvSpPr/>
          <p:nvPr/>
        </p:nvSpPr>
        <p:spPr>
          <a:xfrm>
            <a:off x="7649941" y="2420421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E30153D-EF1B-2A5E-8D79-972EE8FE9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C1FD7-30DA-3305-BD4C-0CF727CD1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79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Chart 44"/>
          <p:cNvGraphicFramePr/>
          <p:nvPr/>
        </p:nvGraphicFramePr>
        <p:xfrm>
          <a:off x="179983" y="1071332"/>
          <a:ext cx="8205001" cy="358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13796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Médiafogyasztás gyakorisága</a:t>
            </a:r>
            <a:r>
              <a:rPr lang="en-GB" sz="2900" dirty="0"/>
              <a:t> </a:t>
            </a:r>
            <a:r>
              <a:rPr lang="en-GB" sz="2900" dirty="0" err="1"/>
              <a:t>összefoglalva</a:t>
            </a:r>
            <a:endParaRPr lang="hu-HU" sz="2900" dirty="0"/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tévét nézni/rádiót hallgatni/nyomtatott sajtót olvasni/internetezni?</a:t>
            </a:r>
          </a:p>
        </p:txBody>
      </p:sp>
      <p:grpSp>
        <p:nvGrpSpPr>
          <p:cNvPr id="54" name="Group 360"/>
          <p:cNvGrpSpPr>
            <a:grpSpLocks noChangeAspect="1"/>
          </p:cNvGrpSpPr>
          <p:nvPr/>
        </p:nvGrpSpPr>
        <p:grpSpPr>
          <a:xfrm>
            <a:off x="3168358" y="4426408"/>
            <a:ext cx="327459" cy="257338"/>
            <a:chOff x="7969250" y="2316163"/>
            <a:chExt cx="763588" cy="600075"/>
          </a:xfrm>
          <a:solidFill>
            <a:srgbClr val="404040"/>
          </a:solidFill>
        </p:grpSpPr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3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" name="Group 277"/>
          <p:cNvGrpSpPr>
            <a:grpSpLocks noChangeAspect="1"/>
          </p:cNvGrpSpPr>
          <p:nvPr/>
        </p:nvGrpSpPr>
        <p:grpSpPr>
          <a:xfrm>
            <a:off x="5522634" y="4413093"/>
            <a:ext cx="428232" cy="264482"/>
            <a:chOff x="-11113" y="3881438"/>
            <a:chExt cx="2794001" cy="1725612"/>
          </a:xfrm>
          <a:solidFill>
            <a:srgbClr val="404040"/>
          </a:solidFill>
        </p:grpSpPr>
        <p:sp>
          <p:nvSpPr>
            <p:cNvPr id="65" name="Freeform 8"/>
            <p:cNvSpPr>
              <a:spLocks noChangeAspect="1"/>
            </p:cNvSpPr>
            <p:nvPr/>
          </p:nvSpPr>
          <p:spPr bwMode="auto">
            <a:xfrm>
              <a:off x="-11113" y="4216400"/>
              <a:ext cx="792163" cy="1390650"/>
            </a:xfrm>
            <a:custGeom>
              <a:avLst/>
              <a:gdLst/>
              <a:ahLst/>
              <a:cxnLst>
                <a:cxn ang="0">
                  <a:pos x="74" y="137"/>
                </a:cxn>
                <a:cxn ang="0">
                  <a:pos x="50" y="107"/>
                </a:cxn>
                <a:cxn ang="0">
                  <a:pos x="46" y="88"/>
                </a:cxn>
                <a:cxn ang="0">
                  <a:pos x="30" y="2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4"/>
                </a:cxn>
                <a:cxn ang="0">
                  <a:pos x="13" y="4"/>
                </a:cxn>
                <a:cxn ang="0">
                  <a:pos x="34" y="27"/>
                </a:cxn>
                <a:cxn ang="0">
                  <a:pos x="50" y="87"/>
                </a:cxn>
                <a:cxn ang="0">
                  <a:pos x="54" y="105"/>
                </a:cxn>
                <a:cxn ang="0">
                  <a:pos x="77" y="132"/>
                </a:cxn>
                <a:cxn ang="0">
                  <a:pos x="78" y="136"/>
                </a:cxn>
                <a:cxn ang="0">
                  <a:pos x="74" y="137"/>
                </a:cxn>
              </a:cxnLst>
              <a:rect l="0" t="0" r="r" b="b"/>
              <a:pathLst>
                <a:path w="78" h="137">
                  <a:moveTo>
                    <a:pt x="74" y="137"/>
                  </a:moveTo>
                  <a:cubicBezTo>
                    <a:pt x="59" y="137"/>
                    <a:pt x="53" y="117"/>
                    <a:pt x="50" y="107"/>
                  </a:cubicBezTo>
                  <a:cubicBezTo>
                    <a:pt x="49" y="103"/>
                    <a:pt x="48" y="96"/>
                    <a:pt x="46" y="88"/>
                  </a:cubicBezTo>
                  <a:cubicBezTo>
                    <a:pt x="41" y="68"/>
                    <a:pt x="35" y="41"/>
                    <a:pt x="30" y="28"/>
                  </a:cubicBezTo>
                  <a:cubicBezTo>
                    <a:pt x="23" y="11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8"/>
                    <a:pt x="29" y="15"/>
                    <a:pt x="34" y="27"/>
                  </a:cubicBezTo>
                  <a:cubicBezTo>
                    <a:pt x="39" y="40"/>
                    <a:pt x="45" y="67"/>
                    <a:pt x="50" y="87"/>
                  </a:cubicBezTo>
                  <a:cubicBezTo>
                    <a:pt x="51" y="95"/>
                    <a:pt x="53" y="102"/>
                    <a:pt x="54" y="105"/>
                  </a:cubicBezTo>
                  <a:cubicBezTo>
                    <a:pt x="58" y="121"/>
                    <a:pt x="64" y="135"/>
                    <a:pt x="77" y="132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77" y="136"/>
                    <a:pt x="75" y="137"/>
                    <a:pt x="74" y="1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9"/>
            <p:cNvSpPr>
              <a:spLocks noChangeAspect="1" noEditPoints="1"/>
            </p:cNvSpPr>
            <p:nvPr/>
          </p:nvSpPr>
          <p:spPr bwMode="auto">
            <a:xfrm>
              <a:off x="101600" y="3983038"/>
              <a:ext cx="720725" cy="1531937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34" y="60"/>
                </a:cxn>
                <a:cxn ang="0">
                  <a:pos x="46" y="103"/>
                </a:cxn>
                <a:cxn ang="0">
                  <a:pos x="54" y="134"/>
                </a:cxn>
                <a:cxn ang="0">
                  <a:pos x="63" y="147"/>
                </a:cxn>
                <a:cxn ang="0">
                  <a:pos x="66" y="135"/>
                </a:cxn>
                <a:cxn ang="0">
                  <a:pos x="35" y="51"/>
                </a:cxn>
                <a:cxn ang="0">
                  <a:pos x="28" y="32"/>
                </a:cxn>
                <a:cxn ang="0">
                  <a:pos x="24" y="20"/>
                </a:cxn>
                <a:cxn ang="0">
                  <a:pos x="13" y="19"/>
                </a:cxn>
                <a:cxn ang="0">
                  <a:pos x="63" y="151"/>
                </a:cxn>
                <a:cxn ang="0">
                  <a:pos x="51" y="135"/>
                </a:cxn>
                <a:cxn ang="0">
                  <a:pos x="42" y="104"/>
                </a:cxn>
                <a:cxn ang="0">
                  <a:pos x="30" y="62"/>
                </a:cxn>
                <a:cxn ang="0">
                  <a:pos x="0" y="14"/>
                </a:cxn>
                <a:cxn ang="0">
                  <a:pos x="23" y="15"/>
                </a:cxn>
                <a:cxn ang="0">
                  <a:pos x="18" y="5"/>
                </a:cxn>
                <a:cxn ang="0">
                  <a:pos x="16" y="0"/>
                </a:cxn>
                <a:cxn ang="0">
                  <a:pos x="33" y="8"/>
                </a:cxn>
                <a:cxn ang="0">
                  <a:pos x="31" y="11"/>
                </a:cxn>
                <a:cxn ang="0">
                  <a:pos x="24" y="8"/>
                </a:cxn>
                <a:cxn ang="0">
                  <a:pos x="32" y="31"/>
                </a:cxn>
                <a:cxn ang="0">
                  <a:pos x="38" y="49"/>
                </a:cxn>
                <a:cxn ang="0">
                  <a:pos x="70" y="134"/>
                </a:cxn>
                <a:cxn ang="0">
                  <a:pos x="64" y="150"/>
                </a:cxn>
                <a:cxn ang="0">
                  <a:pos x="63" y="151"/>
                </a:cxn>
              </a:cxnLst>
              <a:rect l="0" t="0" r="r" b="b"/>
              <a:pathLst>
                <a:path w="71" h="151">
                  <a:moveTo>
                    <a:pt x="13" y="19"/>
                  </a:moveTo>
                  <a:cubicBezTo>
                    <a:pt x="21" y="28"/>
                    <a:pt x="30" y="48"/>
                    <a:pt x="34" y="60"/>
                  </a:cubicBezTo>
                  <a:cubicBezTo>
                    <a:pt x="40" y="77"/>
                    <a:pt x="43" y="91"/>
                    <a:pt x="46" y="103"/>
                  </a:cubicBezTo>
                  <a:cubicBezTo>
                    <a:pt x="48" y="114"/>
                    <a:pt x="50" y="124"/>
                    <a:pt x="54" y="134"/>
                  </a:cubicBezTo>
                  <a:cubicBezTo>
                    <a:pt x="59" y="145"/>
                    <a:pt x="62" y="147"/>
                    <a:pt x="63" y="147"/>
                  </a:cubicBezTo>
                  <a:cubicBezTo>
                    <a:pt x="65" y="146"/>
                    <a:pt x="67" y="140"/>
                    <a:pt x="66" y="135"/>
                  </a:cubicBezTo>
                  <a:cubicBezTo>
                    <a:pt x="64" y="124"/>
                    <a:pt x="43" y="71"/>
                    <a:pt x="35" y="51"/>
                  </a:cubicBezTo>
                  <a:cubicBezTo>
                    <a:pt x="32" y="43"/>
                    <a:pt x="30" y="38"/>
                    <a:pt x="28" y="32"/>
                  </a:cubicBezTo>
                  <a:cubicBezTo>
                    <a:pt x="27" y="29"/>
                    <a:pt x="26" y="25"/>
                    <a:pt x="24" y="20"/>
                  </a:cubicBezTo>
                  <a:lnTo>
                    <a:pt x="13" y="19"/>
                  </a:lnTo>
                  <a:close/>
                  <a:moveTo>
                    <a:pt x="63" y="151"/>
                  </a:moveTo>
                  <a:cubicBezTo>
                    <a:pt x="59" y="151"/>
                    <a:pt x="55" y="145"/>
                    <a:pt x="51" y="135"/>
                  </a:cubicBezTo>
                  <a:cubicBezTo>
                    <a:pt x="47" y="125"/>
                    <a:pt x="44" y="115"/>
                    <a:pt x="42" y="104"/>
                  </a:cubicBezTo>
                  <a:cubicBezTo>
                    <a:pt x="39" y="92"/>
                    <a:pt x="36" y="79"/>
                    <a:pt x="30" y="62"/>
                  </a:cubicBezTo>
                  <a:cubicBezTo>
                    <a:pt x="23" y="41"/>
                    <a:pt x="7" y="16"/>
                    <a:pt x="0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2"/>
                    <a:pt x="20" y="9"/>
                    <a:pt x="18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8" y="19"/>
                    <a:pt x="30" y="25"/>
                    <a:pt x="32" y="31"/>
                  </a:cubicBezTo>
                  <a:cubicBezTo>
                    <a:pt x="34" y="37"/>
                    <a:pt x="35" y="42"/>
                    <a:pt x="38" y="49"/>
                  </a:cubicBezTo>
                  <a:cubicBezTo>
                    <a:pt x="47" y="69"/>
                    <a:pt x="67" y="123"/>
                    <a:pt x="70" y="134"/>
                  </a:cubicBezTo>
                  <a:cubicBezTo>
                    <a:pt x="71" y="141"/>
                    <a:pt x="69" y="149"/>
                    <a:pt x="64" y="150"/>
                  </a:cubicBezTo>
                  <a:cubicBezTo>
                    <a:pt x="64" y="150"/>
                    <a:pt x="63" y="151"/>
                    <a:pt x="63" y="15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0"/>
            <p:cNvSpPr>
              <a:spLocks noChangeAspect="1"/>
            </p:cNvSpPr>
            <p:nvPr/>
          </p:nvSpPr>
          <p:spPr bwMode="auto">
            <a:xfrm>
              <a:off x="1604963" y="5018088"/>
              <a:ext cx="365125" cy="39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6" y="2"/>
                </a:cxn>
                <a:cxn ang="0">
                  <a:pos x="35" y="0"/>
                </a:cxn>
              </a:cxnLst>
              <a:rect l="0" t="0" r="r" b="b"/>
              <a:pathLst>
                <a:path w="36" h="4">
                  <a:moveTo>
                    <a:pt x="3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1"/>
                    <a:pt x="3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1"/>
            <p:cNvSpPr>
              <a:spLocks noChangeAspect="1"/>
            </p:cNvSpPr>
            <p:nvPr/>
          </p:nvSpPr>
          <p:spPr bwMode="auto">
            <a:xfrm>
              <a:off x="1624013" y="5129213"/>
              <a:ext cx="366713" cy="508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6" y="2"/>
                </a:cxn>
                <a:cxn ang="0">
                  <a:pos x="36" y="0"/>
                </a:cxn>
              </a:cxnLst>
              <a:rect l="0" t="0" r="r" b="b"/>
              <a:pathLst>
                <a:path w="36" h="5">
                  <a:moveTo>
                    <a:pt x="3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1"/>
                    <a:pt x="3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2"/>
            <p:cNvSpPr>
              <a:spLocks noChangeAspect="1"/>
            </p:cNvSpPr>
            <p:nvPr/>
          </p:nvSpPr>
          <p:spPr bwMode="auto">
            <a:xfrm>
              <a:off x="1624013" y="5251450"/>
              <a:ext cx="376238" cy="4127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7" y="1"/>
                </a:cxn>
                <a:cxn ang="0">
                  <a:pos x="37" y="0"/>
                </a:cxn>
              </a:cxnLst>
              <a:rect l="0" t="0" r="r" b="b"/>
              <a:pathLst>
                <a:path w="37" h="4">
                  <a:moveTo>
                    <a:pt x="3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3"/>
            <p:cNvSpPr>
              <a:spLocks noChangeAspect="1"/>
            </p:cNvSpPr>
            <p:nvPr/>
          </p:nvSpPr>
          <p:spPr bwMode="auto">
            <a:xfrm>
              <a:off x="1624013" y="5362575"/>
              <a:ext cx="366713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36" y="2"/>
                </a:cxn>
                <a:cxn ang="0">
                  <a:pos x="36" y="0"/>
                </a:cxn>
                <a:cxn ang="0">
                  <a:pos x="0" y="3"/>
                </a:cxn>
              </a:cxnLst>
              <a:rect l="0" t="0" r="r" b="b"/>
              <a:pathLst>
                <a:path w="36" h="5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4"/>
            <p:cNvSpPr>
              <a:spLocks noChangeAspect="1"/>
            </p:cNvSpPr>
            <p:nvPr/>
          </p:nvSpPr>
          <p:spPr bwMode="auto">
            <a:xfrm>
              <a:off x="639763" y="4276725"/>
              <a:ext cx="212725" cy="161925"/>
            </a:xfrm>
            <a:custGeom>
              <a:avLst/>
              <a:gdLst/>
              <a:ahLst/>
              <a:cxnLst>
                <a:cxn ang="0">
                  <a:pos x="96" y="19"/>
                </a:cxn>
                <a:cxn ang="0">
                  <a:pos x="134" y="96"/>
                </a:cxn>
                <a:cxn ang="0">
                  <a:pos x="115" y="96"/>
                </a:cxn>
                <a:cxn ang="0">
                  <a:pos x="45" y="32"/>
                </a:cxn>
                <a:cxn ang="0">
                  <a:pos x="64" y="83"/>
                </a:cxn>
                <a:cxn ang="0">
                  <a:pos x="83" y="83"/>
                </a:cxn>
                <a:cxn ang="0">
                  <a:pos x="89" y="96"/>
                </a:cxn>
                <a:cxn ang="0">
                  <a:pos x="38" y="102"/>
                </a:cxn>
                <a:cxn ang="0">
                  <a:pos x="32" y="83"/>
                </a:cxn>
                <a:cxn ang="0">
                  <a:pos x="45" y="83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32" y="6"/>
                </a:cxn>
                <a:cxn ang="0">
                  <a:pos x="102" y="70"/>
                </a:cxn>
                <a:cxn ang="0">
                  <a:pos x="83" y="19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109" y="0"/>
                </a:cxn>
                <a:cxn ang="0">
                  <a:pos x="115" y="19"/>
                </a:cxn>
                <a:cxn ang="0">
                  <a:pos x="96" y="19"/>
                </a:cxn>
              </a:cxnLst>
              <a:rect l="0" t="0" r="r" b="b"/>
              <a:pathLst>
                <a:path w="134" h="102">
                  <a:moveTo>
                    <a:pt x="96" y="19"/>
                  </a:moveTo>
                  <a:lnTo>
                    <a:pt x="134" y="96"/>
                  </a:lnTo>
                  <a:lnTo>
                    <a:pt x="115" y="96"/>
                  </a:lnTo>
                  <a:lnTo>
                    <a:pt x="45" y="32"/>
                  </a:lnTo>
                  <a:lnTo>
                    <a:pt x="64" y="83"/>
                  </a:lnTo>
                  <a:lnTo>
                    <a:pt x="83" y="83"/>
                  </a:lnTo>
                  <a:lnTo>
                    <a:pt x="89" y="96"/>
                  </a:lnTo>
                  <a:lnTo>
                    <a:pt x="38" y="102"/>
                  </a:lnTo>
                  <a:lnTo>
                    <a:pt x="32" y="83"/>
                  </a:lnTo>
                  <a:lnTo>
                    <a:pt x="45" y="83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32" y="6"/>
                  </a:lnTo>
                  <a:lnTo>
                    <a:pt x="102" y="70"/>
                  </a:lnTo>
                  <a:lnTo>
                    <a:pt x="83" y="19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109" y="0"/>
                  </a:lnTo>
                  <a:lnTo>
                    <a:pt x="115" y="19"/>
                  </a:lnTo>
                  <a:lnTo>
                    <a:pt x="96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5"/>
            <p:cNvSpPr>
              <a:spLocks noChangeAspect="1"/>
            </p:cNvSpPr>
            <p:nvPr/>
          </p:nvSpPr>
          <p:spPr bwMode="auto">
            <a:xfrm>
              <a:off x="822325" y="4267200"/>
              <a:ext cx="203200" cy="161925"/>
            </a:xfrm>
            <a:custGeom>
              <a:avLst/>
              <a:gdLst/>
              <a:ahLst/>
              <a:cxnLst>
                <a:cxn ang="0">
                  <a:pos x="38" y="102"/>
                </a:cxn>
                <a:cxn ang="0">
                  <a:pos x="32" y="83"/>
                </a:cxn>
                <a:cxn ang="0">
                  <a:pos x="45" y="83"/>
                </a:cxn>
                <a:cxn ang="0">
                  <a:pos x="19" y="19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90" y="0"/>
                </a:cxn>
                <a:cxn ang="0">
                  <a:pos x="102" y="38"/>
                </a:cxn>
                <a:cxn ang="0">
                  <a:pos x="83" y="38"/>
                </a:cxn>
                <a:cxn ang="0">
                  <a:pos x="77" y="19"/>
                </a:cxn>
                <a:cxn ang="0">
                  <a:pos x="32" y="19"/>
                </a:cxn>
                <a:cxn ang="0">
                  <a:pos x="45" y="44"/>
                </a:cxn>
                <a:cxn ang="0">
                  <a:pos x="64" y="44"/>
                </a:cxn>
                <a:cxn ang="0">
                  <a:pos x="58" y="32"/>
                </a:cxn>
                <a:cxn ang="0">
                  <a:pos x="77" y="32"/>
                </a:cxn>
                <a:cxn ang="0">
                  <a:pos x="90" y="70"/>
                </a:cxn>
                <a:cxn ang="0">
                  <a:pos x="77" y="70"/>
                </a:cxn>
                <a:cxn ang="0">
                  <a:pos x="70" y="57"/>
                </a:cxn>
                <a:cxn ang="0">
                  <a:pos x="51" y="57"/>
                </a:cxn>
                <a:cxn ang="0">
                  <a:pos x="64" y="83"/>
                </a:cxn>
                <a:cxn ang="0">
                  <a:pos x="102" y="83"/>
                </a:cxn>
                <a:cxn ang="0">
                  <a:pos x="96" y="64"/>
                </a:cxn>
                <a:cxn ang="0">
                  <a:pos x="115" y="64"/>
                </a:cxn>
                <a:cxn ang="0">
                  <a:pos x="128" y="96"/>
                </a:cxn>
                <a:cxn ang="0">
                  <a:pos x="38" y="102"/>
                </a:cxn>
              </a:cxnLst>
              <a:rect l="0" t="0" r="r" b="b"/>
              <a:pathLst>
                <a:path w="128" h="102">
                  <a:moveTo>
                    <a:pt x="38" y="102"/>
                  </a:moveTo>
                  <a:lnTo>
                    <a:pt x="32" y="83"/>
                  </a:lnTo>
                  <a:lnTo>
                    <a:pt x="45" y="83"/>
                  </a:lnTo>
                  <a:lnTo>
                    <a:pt x="19" y="19"/>
                  </a:lnTo>
                  <a:lnTo>
                    <a:pt x="6" y="25"/>
                  </a:lnTo>
                  <a:lnTo>
                    <a:pt x="0" y="6"/>
                  </a:lnTo>
                  <a:lnTo>
                    <a:pt x="90" y="0"/>
                  </a:lnTo>
                  <a:lnTo>
                    <a:pt x="102" y="38"/>
                  </a:lnTo>
                  <a:lnTo>
                    <a:pt x="83" y="38"/>
                  </a:lnTo>
                  <a:lnTo>
                    <a:pt x="77" y="19"/>
                  </a:lnTo>
                  <a:lnTo>
                    <a:pt x="32" y="19"/>
                  </a:lnTo>
                  <a:lnTo>
                    <a:pt x="45" y="44"/>
                  </a:lnTo>
                  <a:lnTo>
                    <a:pt x="64" y="44"/>
                  </a:lnTo>
                  <a:lnTo>
                    <a:pt x="58" y="32"/>
                  </a:lnTo>
                  <a:lnTo>
                    <a:pt x="77" y="32"/>
                  </a:lnTo>
                  <a:lnTo>
                    <a:pt x="90" y="70"/>
                  </a:lnTo>
                  <a:lnTo>
                    <a:pt x="77" y="70"/>
                  </a:lnTo>
                  <a:lnTo>
                    <a:pt x="70" y="57"/>
                  </a:lnTo>
                  <a:lnTo>
                    <a:pt x="51" y="57"/>
                  </a:lnTo>
                  <a:lnTo>
                    <a:pt x="64" y="83"/>
                  </a:lnTo>
                  <a:lnTo>
                    <a:pt x="102" y="83"/>
                  </a:lnTo>
                  <a:lnTo>
                    <a:pt x="96" y="64"/>
                  </a:lnTo>
                  <a:lnTo>
                    <a:pt x="115" y="64"/>
                  </a:lnTo>
                  <a:lnTo>
                    <a:pt x="128" y="96"/>
                  </a:lnTo>
                  <a:lnTo>
                    <a:pt x="38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6"/>
            <p:cNvSpPr>
              <a:spLocks noChangeAspect="1"/>
            </p:cNvSpPr>
            <p:nvPr/>
          </p:nvSpPr>
          <p:spPr bwMode="auto">
            <a:xfrm>
              <a:off x="974725" y="4267200"/>
              <a:ext cx="203200" cy="152400"/>
            </a:xfrm>
            <a:custGeom>
              <a:avLst/>
              <a:gdLst/>
              <a:ahLst/>
              <a:cxnLst>
                <a:cxn ang="0">
                  <a:pos x="102" y="12"/>
                </a:cxn>
                <a:cxn ang="0">
                  <a:pos x="128" y="89"/>
                </a:cxn>
                <a:cxn ang="0">
                  <a:pos x="115" y="89"/>
                </a:cxn>
                <a:cxn ang="0">
                  <a:pos x="70" y="44"/>
                </a:cxn>
                <a:cxn ang="0">
                  <a:pos x="70" y="96"/>
                </a:cxn>
                <a:cxn ang="0">
                  <a:pos x="57" y="9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45" y="12"/>
                </a:cxn>
                <a:cxn ang="0">
                  <a:pos x="32" y="19"/>
                </a:cxn>
                <a:cxn ang="0">
                  <a:pos x="57" y="64"/>
                </a:cxn>
                <a:cxn ang="0">
                  <a:pos x="57" y="19"/>
                </a:cxn>
                <a:cxn ang="0">
                  <a:pos x="64" y="19"/>
                </a:cxn>
                <a:cxn ang="0">
                  <a:pos x="102" y="57"/>
                </a:cxn>
                <a:cxn ang="0">
                  <a:pos x="89" y="12"/>
                </a:cxn>
                <a:cxn ang="0">
                  <a:pos x="70" y="12"/>
                </a:cxn>
                <a:cxn ang="0">
                  <a:pos x="64" y="0"/>
                </a:cxn>
                <a:cxn ang="0">
                  <a:pos x="109" y="0"/>
                </a:cxn>
                <a:cxn ang="0">
                  <a:pos x="115" y="12"/>
                </a:cxn>
                <a:cxn ang="0">
                  <a:pos x="102" y="12"/>
                </a:cxn>
              </a:cxnLst>
              <a:rect l="0" t="0" r="r" b="b"/>
              <a:pathLst>
                <a:path w="128" h="96">
                  <a:moveTo>
                    <a:pt x="102" y="12"/>
                  </a:moveTo>
                  <a:lnTo>
                    <a:pt x="128" y="89"/>
                  </a:lnTo>
                  <a:lnTo>
                    <a:pt x="115" y="89"/>
                  </a:lnTo>
                  <a:lnTo>
                    <a:pt x="70" y="44"/>
                  </a:lnTo>
                  <a:lnTo>
                    <a:pt x="70" y="96"/>
                  </a:lnTo>
                  <a:lnTo>
                    <a:pt x="57" y="9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5" y="12"/>
                  </a:lnTo>
                  <a:lnTo>
                    <a:pt x="32" y="19"/>
                  </a:lnTo>
                  <a:lnTo>
                    <a:pt x="57" y="64"/>
                  </a:lnTo>
                  <a:lnTo>
                    <a:pt x="57" y="19"/>
                  </a:lnTo>
                  <a:lnTo>
                    <a:pt x="64" y="19"/>
                  </a:lnTo>
                  <a:lnTo>
                    <a:pt x="102" y="57"/>
                  </a:lnTo>
                  <a:lnTo>
                    <a:pt x="89" y="12"/>
                  </a:lnTo>
                  <a:lnTo>
                    <a:pt x="70" y="12"/>
                  </a:lnTo>
                  <a:lnTo>
                    <a:pt x="64" y="0"/>
                  </a:lnTo>
                  <a:lnTo>
                    <a:pt x="109" y="0"/>
                  </a:lnTo>
                  <a:lnTo>
                    <a:pt x="115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7"/>
            <p:cNvSpPr>
              <a:spLocks noChangeAspect="1"/>
            </p:cNvSpPr>
            <p:nvPr/>
          </p:nvSpPr>
          <p:spPr bwMode="auto">
            <a:xfrm>
              <a:off x="1177925" y="4256088"/>
              <a:ext cx="173038" cy="152400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6" y="12"/>
                </a:cxn>
                <a:cxn ang="0">
                  <a:pos x="10" y="13"/>
                </a:cxn>
                <a:cxn ang="0">
                  <a:pos x="13" y="10"/>
                </a:cxn>
                <a:cxn ang="0">
                  <a:pos x="10" y="9"/>
                </a:cxn>
                <a:cxn ang="0">
                  <a:pos x="4" y="8"/>
                </a:cxn>
                <a:cxn ang="0">
                  <a:pos x="1" y="5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5"/>
                </a:cxn>
                <a:cxn ang="0">
                  <a:pos x="7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1" y="15"/>
                </a:cxn>
              </a:cxnLst>
              <a:rect l="0" t="0" r="r" b="b"/>
              <a:pathLst>
                <a:path w="17" h="15">
                  <a:moveTo>
                    <a:pt x="11" y="15"/>
                  </a:moveTo>
                  <a:cubicBezTo>
                    <a:pt x="9" y="15"/>
                    <a:pt x="8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9" y="13"/>
                    <a:pt x="10" y="13"/>
                  </a:cubicBezTo>
                  <a:cubicBezTo>
                    <a:pt x="13" y="12"/>
                    <a:pt x="14" y="12"/>
                    <a:pt x="13" y="10"/>
                  </a:cubicBezTo>
                  <a:cubicBezTo>
                    <a:pt x="13" y="9"/>
                    <a:pt x="12" y="9"/>
                    <a:pt x="10" y="9"/>
                  </a:cubicBezTo>
                  <a:cubicBezTo>
                    <a:pt x="8" y="9"/>
                    <a:pt x="6" y="9"/>
                    <a:pt x="4" y="8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4" y="2"/>
                    <a:pt x="3" y="4"/>
                    <a:pt x="4" y="5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9" y="7"/>
                    <a:pt x="12" y="6"/>
                    <a:pt x="14" y="8"/>
                  </a:cubicBezTo>
                  <a:cubicBezTo>
                    <a:pt x="15" y="9"/>
                    <a:pt x="15" y="9"/>
                    <a:pt x="16" y="10"/>
                  </a:cubicBezTo>
                  <a:cubicBezTo>
                    <a:pt x="17" y="13"/>
                    <a:pt x="15" y="15"/>
                    <a:pt x="11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8"/>
            <p:cNvSpPr>
              <a:spLocks noChangeAspect="1" noEditPoints="1"/>
            </p:cNvSpPr>
            <p:nvPr/>
          </p:nvSpPr>
          <p:spPr bwMode="auto">
            <a:xfrm>
              <a:off x="1330325" y="4246563"/>
              <a:ext cx="161925" cy="152400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3" y="5"/>
                </a:cxn>
                <a:cxn ang="0">
                  <a:pos x="10" y="3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13" y="12"/>
                </a:cxn>
                <a:cxn ang="0">
                  <a:pos x="14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5" y="5"/>
                </a:cxn>
                <a:cxn ang="0">
                  <a:pos x="12" y="10"/>
                </a:cxn>
              </a:cxnLst>
              <a:rect l="0" t="0" r="r" b="b"/>
              <a:pathLst>
                <a:path w="16" h="15">
                  <a:moveTo>
                    <a:pt x="10" y="3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2" y="4"/>
                    <a:pt x="12" y="3"/>
                    <a:pt x="10" y="3"/>
                  </a:cubicBezTo>
                  <a:moveTo>
                    <a:pt x="12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0"/>
                    <a:pt x="13" y="2"/>
                  </a:cubicBezTo>
                  <a:cubicBezTo>
                    <a:pt x="14" y="2"/>
                    <a:pt x="15" y="4"/>
                    <a:pt x="15" y="5"/>
                  </a:cubicBezTo>
                  <a:cubicBezTo>
                    <a:pt x="16" y="7"/>
                    <a:pt x="15" y="10"/>
                    <a:pt x="12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9"/>
            <p:cNvSpPr>
              <a:spLocks noChangeAspect="1" noEditPoints="1"/>
            </p:cNvSpPr>
            <p:nvPr/>
          </p:nvSpPr>
          <p:spPr bwMode="auto">
            <a:xfrm>
              <a:off x="1512888" y="4235450"/>
              <a:ext cx="193675" cy="152400"/>
            </a:xfrm>
            <a:custGeom>
              <a:avLst/>
              <a:gdLst/>
              <a:ahLst/>
              <a:cxnLst>
                <a:cxn ang="0">
                  <a:pos x="45" y="26"/>
                </a:cxn>
                <a:cxn ang="0">
                  <a:pos x="38" y="58"/>
                </a:cxn>
                <a:cxn ang="0">
                  <a:pos x="70" y="52"/>
                </a:cxn>
                <a:cxn ang="0">
                  <a:pos x="45" y="26"/>
                </a:cxn>
                <a:cxn ang="0">
                  <a:pos x="83" y="96"/>
                </a:cxn>
                <a:cxn ang="0">
                  <a:pos x="77" y="77"/>
                </a:cxn>
                <a:cxn ang="0">
                  <a:pos x="90" y="77"/>
                </a:cxn>
                <a:cxn ang="0">
                  <a:pos x="83" y="71"/>
                </a:cxn>
                <a:cxn ang="0">
                  <a:pos x="38" y="71"/>
                </a:cxn>
                <a:cxn ang="0">
                  <a:pos x="38" y="84"/>
                </a:cxn>
                <a:cxn ang="0">
                  <a:pos x="58" y="84"/>
                </a:cxn>
                <a:cxn ang="0">
                  <a:pos x="64" y="96"/>
                </a:cxn>
                <a:cxn ang="0">
                  <a:pos x="19" y="96"/>
                </a:cxn>
                <a:cxn ang="0">
                  <a:pos x="13" y="84"/>
                </a:cxn>
                <a:cxn ang="0">
                  <a:pos x="26" y="84"/>
                </a:cxn>
                <a:cxn ang="0">
                  <a:pos x="26" y="20"/>
                </a:cxn>
                <a:cxn ang="0">
                  <a:pos x="6" y="20"/>
                </a:cxn>
                <a:cxn ang="0">
                  <a:pos x="0" y="7"/>
                </a:cxn>
                <a:cxn ang="0">
                  <a:pos x="38" y="0"/>
                </a:cxn>
                <a:cxn ang="0">
                  <a:pos x="109" y="77"/>
                </a:cxn>
                <a:cxn ang="0">
                  <a:pos x="115" y="77"/>
                </a:cxn>
                <a:cxn ang="0">
                  <a:pos x="122" y="90"/>
                </a:cxn>
                <a:cxn ang="0">
                  <a:pos x="83" y="96"/>
                </a:cxn>
              </a:cxnLst>
              <a:rect l="0" t="0" r="r" b="b"/>
              <a:pathLst>
                <a:path w="122" h="96">
                  <a:moveTo>
                    <a:pt x="45" y="26"/>
                  </a:moveTo>
                  <a:lnTo>
                    <a:pt x="38" y="58"/>
                  </a:lnTo>
                  <a:lnTo>
                    <a:pt x="70" y="52"/>
                  </a:lnTo>
                  <a:lnTo>
                    <a:pt x="45" y="26"/>
                  </a:lnTo>
                  <a:close/>
                  <a:moveTo>
                    <a:pt x="83" y="96"/>
                  </a:moveTo>
                  <a:lnTo>
                    <a:pt x="77" y="77"/>
                  </a:lnTo>
                  <a:lnTo>
                    <a:pt x="90" y="77"/>
                  </a:lnTo>
                  <a:lnTo>
                    <a:pt x="83" y="71"/>
                  </a:lnTo>
                  <a:lnTo>
                    <a:pt x="38" y="71"/>
                  </a:lnTo>
                  <a:lnTo>
                    <a:pt x="38" y="84"/>
                  </a:lnTo>
                  <a:lnTo>
                    <a:pt x="58" y="84"/>
                  </a:lnTo>
                  <a:lnTo>
                    <a:pt x="64" y="96"/>
                  </a:lnTo>
                  <a:lnTo>
                    <a:pt x="19" y="96"/>
                  </a:lnTo>
                  <a:lnTo>
                    <a:pt x="13" y="84"/>
                  </a:lnTo>
                  <a:lnTo>
                    <a:pt x="26" y="84"/>
                  </a:lnTo>
                  <a:lnTo>
                    <a:pt x="26" y="20"/>
                  </a:lnTo>
                  <a:lnTo>
                    <a:pt x="6" y="20"/>
                  </a:lnTo>
                  <a:lnTo>
                    <a:pt x="0" y="7"/>
                  </a:lnTo>
                  <a:lnTo>
                    <a:pt x="38" y="0"/>
                  </a:lnTo>
                  <a:lnTo>
                    <a:pt x="109" y="77"/>
                  </a:lnTo>
                  <a:lnTo>
                    <a:pt x="115" y="77"/>
                  </a:lnTo>
                  <a:lnTo>
                    <a:pt x="122" y="90"/>
                  </a:lnTo>
                  <a:lnTo>
                    <a:pt x="83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20"/>
            <p:cNvSpPr>
              <a:spLocks noChangeAspect="1" noEditPoints="1"/>
            </p:cNvSpPr>
            <p:nvPr/>
          </p:nvSpPr>
          <p:spPr bwMode="auto">
            <a:xfrm>
              <a:off x="1665288" y="4225925"/>
              <a:ext cx="173038" cy="152400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1" y="3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10" y="13"/>
                </a:cxn>
                <a:cxn ang="0">
                  <a:pos x="13" y="13"/>
                </a:cxn>
                <a:cxn ang="0">
                  <a:pos x="14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2" y="10"/>
                </a:cxn>
              </a:cxnLst>
              <a:rect l="0" t="0" r="r" b="b"/>
              <a:pathLst>
                <a:path w="17" h="15">
                  <a:moveTo>
                    <a:pt x="11" y="3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3" y="4"/>
                    <a:pt x="12" y="3"/>
                    <a:pt x="11" y="3"/>
                  </a:cubicBezTo>
                  <a:moveTo>
                    <a:pt x="12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14" y="3"/>
                    <a:pt x="15" y="4"/>
                    <a:pt x="16" y="5"/>
                  </a:cubicBezTo>
                  <a:cubicBezTo>
                    <a:pt x="17" y="8"/>
                    <a:pt x="15" y="10"/>
                    <a:pt x="12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21"/>
            <p:cNvSpPr>
              <a:spLocks noChangeAspect="1"/>
            </p:cNvSpPr>
            <p:nvPr/>
          </p:nvSpPr>
          <p:spPr bwMode="auto">
            <a:xfrm>
              <a:off x="1827213" y="4216400"/>
              <a:ext cx="203200" cy="161925"/>
            </a:xfrm>
            <a:custGeom>
              <a:avLst/>
              <a:gdLst/>
              <a:ahLst/>
              <a:cxnLst>
                <a:cxn ang="0">
                  <a:pos x="39" y="102"/>
                </a:cxn>
                <a:cxn ang="0">
                  <a:pos x="32" y="83"/>
                </a:cxn>
                <a:cxn ang="0">
                  <a:pos x="52" y="83"/>
                </a:cxn>
                <a:cxn ang="0">
                  <a:pos x="26" y="19"/>
                </a:cxn>
                <a:cxn ang="0">
                  <a:pos x="7" y="19"/>
                </a:cxn>
                <a:cxn ang="0">
                  <a:pos x="0" y="6"/>
                </a:cxn>
                <a:cxn ang="0">
                  <a:pos x="90" y="0"/>
                </a:cxn>
                <a:cxn ang="0">
                  <a:pos x="109" y="38"/>
                </a:cxn>
                <a:cxn ang="0">
                  <a:pos x="90" y="38"/>
                </a:cxn>
                <a:cxn ang="0">
                  <a:pos x="84" y="19"/>
                </a:cxn>
                <a:cxn ang="0">
                  <a:pos x="39" y="19"/>
                </a:cxn>
                <a:cxn ang="0">
                  <a:pos x="52" y="44"/>
                </a:cxn>
                <a:cxn ang="0">
                  <a:pos x="71" y="44"/>
                </a:cxn>
                <a:cxn ang="0">
                  <a:pos x="64" y="32"/>
                </a:cxn>
                <a:cxn ang="0">
                  <a:pos x="77" y="32"/>
                </a:cxn>
                <a:cxn ang="0">
                  <a:pos x="96" y="64"/>
                </a:cxn>
                <a:cxn ang="0">
                  <a:pos x="77" y="70"/>
                </a:cxn>
                <a:cxn ang="0">
                  <a:pos x="77" y="57"/>
                </a:cxn>
                <a:cxn ang="0">
                  <a:pos x="58" y="57"/>
                </a:cxn>
                <a:cxn ang="0">
                  <a:pos x="64" y="83"/>
                </a:cxn>
                <a:cxn ang="0">
                  <a:pos x="109" y="83"/>
                </a:cxn>
                <a:cxn ang="0">
                  <a:pos x="103" y="64"/>
                </a:cxn>
                <a:cxn ang="0">
                  <a:pos x="115" y="57"/>
                </a:cxn>
                <a:cxn ang="0">
                  <a:pos x="128" y="96"/>
                </a:cxn>
                <a:cxn ang="0">
                  <a:pos x="39" y="102"/>
                </a:cxn>
              </a:cxnLst>
              <a:rect l="0" t="0" r="r" b="b"/>
              <a:pathLst>
                <a:path w="128" h="102">
                  <a:moveTo>
                    <a:pt x="39" y="102"/>
                  </a:moveTo>
                  <a:lnTo>
                    <a:pt x="32" y="83"/>
                  </a:lnTo>
                  <a:lnTo>
                    <a:pt x="52" y="83"/>
                  </a:lnTo>
                  <a:lnTo>
                    <a:pt x="26" y="1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90" y="0"/>
                  </a:lnTo>
                  <a:lnTo>
                    <a:pt x="109" y="38"/>
                  </a:lnTo>
                  <a:lnTo>
                    <a:pt x="90" y="38"/>
                  </a:lnTo>
                  <a:lnTo>
                    <a:pt x="84" y="19"/>
                  </a:lnTo>
                  <a:lnTo>
                    <a:pt x="39" y="19"/>
                  </a:lnTo>
                  <a:lnTo>
                    <a:pt x="52" y="44"/>
                  </a:lnTo>
                  <a:lnTo>
                    <a:pt x="71" y="44"/>
                  </a:lnTo>
                  <a:lnTo>
                    <a:pt x="64" y="32"/>
                  </a:lnTo>
                  <a:lnTo>
                    <a:pt x="77" y="32"/>
                  </a:lnTo>
                  <a:lnTo>
                    <a:pt x="96" y="64"/>
                  </a:lnTo>
                  <a:lnTo>
                    <a:pt x="77" y="70"/>
                  </a:lnTo>
                  <a:lnTo>
                    <a:pt x="77" y="57"/>
                  </a:lnTo>
                  <a:lnTo>
                    <a:pt x="58" y="57"/>
                  </a:lnTo>
                  <a:lnTo>
                    <a:pt x="64" y="83"/>
                  </a:lnTo>
                  <a:lnTo>
                    <a:pt x="109" y="83"/>
                  </a:lnTo>
                  <a:lnTo>
                    <a:pt x="103" y="64"/>
                  </a:lnTo>
                  <a:lnTo>
                    <a:pt x="115" y="57"/>
                  </a:lnTo>
                  <a:lnTo>
                    <a:pt x="128" y="96"/>
                  </a:lnTo>
                  <a:lnTo>
                    <a:pt x="39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22"/>
            <p:cNvSpPr>
              <a:spLocks noChangeAspect="1" noEditPoints="1"/>
            </p:cNvSpPr>
            <p:nvPr/>
          </p:nvSpPr>
          <p:spPr bwMode="auto">
            <a:xfrm>
              <a:off x="2000250" y="4216400"/>
              <a:ext cx="212725" cy="152400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2"/>
                </a:cxn>
                <a:cxn ang="0">
                  <a:pos x="7" y="6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17" y="14"/>
                </a:cxn>
                <a:cxn ang="0">
                  <a:pos x="14" y="11"/>
                </a:cxn>
                <a:cxn ang="0">
                  <a:pos x="10" y="9"/>
                </a:cxn>
                <a:cxn ang="0">
                  <a:pos x="8" y="9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3" y="14"/>
                </a:cxn>
                <a:cxn ang="0">
                  <a:pos x="6" y="15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4" y="8"/>
                </a:cxn>
                <a:cxn ang="0">
                  <a:pos x="13" y="8"/>
                </a:cxn>
                <a:cxn ang="0">
                  <a:pos x="18" y="12"/>
                </a:cxn>
                <a:cxn ang="0">
                  <a:pos x="20" y="11"/>
                </a:cxn>
                <a:cxn ang="0">
                  <a:pos x="21" y="14"/>
                </a:cxn>
                <a:cxn ang="0">
                  <a:pos x="17" y="14"/>
                </a:cxn>
              </a:cxnLst>
              <a:rect l="0" t="0" r="r" b="b"/>
              <a:pathLst>
                <a:path w="21" h="15">
                  <a:moveTo>
                    <a:pt x="9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3" y="6"/>
                    <a:pt x="12" y="4"/>
                  </a:cubicBezTo>
                  <a:cubicBezTo>
                    <a:pt x="12" y="2"/>
                    <a:pt x="10" y="2"/>
                    <a:pt x="9" y="2"/>
                  </a:cubicBezTo>
                  <a:moveTo>
                    <a:pt x="17" y="14"/>
                  </a:moveTo>
                  <a:cubicBezTo>
                    <a:pt x="16" y="13"/>
                    <a:pt x="15" y="12"/>
                    <a:pt x="14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1"/>
                    <a:pt x="14" y="2"/>
                    <a:pt x="15" y="4"/>
                  </a:cubicBezTo>
                  <a:cubicBezTo>
                    <a:pt x="16" y="5"/>
                    <a:pt x="15" y="7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17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23"/>
            <p:cNvSpPr>
              <a:spLocks noChangeAspect="1"/>
            </p:cNvSpPr>
            <p:nvPr/>
          </p:nvSpPr>
          <p:spPr bwMode="auto">
            <a:xfrm>
              <a:off x="741363" y="4378325"/>
              <a:ext cx="1503363" cy="1111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51"/>
                </a:cxn>
                <a:cxn ang="0">
                  <a:pos x="940" y="0"/>
                </a:cxn>
                <a:cxn ang="0">
                  <a:pos x="947" y="19"/>
                </a:cxn>
                <a:cxn ang="0">
                  <a:pos x="0" y="70"/>
                </a:cxn>
              </a:cxnLst>
              <a:rect l="0" t="0" r="r" b="b"/>
              <a:pathLst>
                <a:path w="947" h="70">
                  <a:moveTo>
                    <a:pt x="0" y="70"/>
                  </a:moveTo>
                  <a:lnTo>
                    <a:pt x="0" y="51"/>
                  </a:lnTo>
                  <a:lnTo>
                    <a:pt x="940" y="0"/>
                  </a:lnTo>
                  <a:lnTo>
                    <a:pt x="947" y="19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24"/>
            <p:cNvSpPr>
              <a:spLocks noChangeAspect="1"/>
            </p:cNvSpPr>
            <p:nvPr/>
          </p:nvSpPr>
          <p:spPr bwMode="auto">
            <a:xfrm>
              <a:off x="741363" y="4419600"/>
              <a:ext cx="1503363" cy="1016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1"/>
                </a:cxn>
                <a:cxn ang="0">
                  <a:pos x="947" y="0"/>
                </a:cxn>
                <a:cxn ang="0">
                  <a:pos x="947" y="12"/>
                </a:cxn>
                <a:cxn ang="0">
                  <a:pos x="0" y="64"/>
                </a:cxn>
              </a:cxnLst>
              <a:rect l="0" t="0" r="r" b="b"/>
              <a:pathLst>
                <a:path w="947" h="64">
                  <a:moveTo>
                    <a:pt x="0" y="64"/>
                  </a:moveTo>
                  <a:lnTo>
                    <a:pt x="0" y="51"/>
                  </a:lnTo>
                  <a:lnTo>
                    <a:pt x="947" y="0"/>
                  </a:lnTo>
                  <a:lnTo>
                    <a:pt x="947" y="12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26"/>
            <p:cNvSpPr>
              <a:spLocks noChangeAspect="1"/>
            </p:cNvSpPr>
            <p:nvPr/>
          </p:nvSpPr>
          <p:spPr bwMode="auto">
            <a:xfrm>
              <a:off x="1451502" y="4567681"/>
              <a:ext cx="498475" cy="37623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18" y="0"/>
                </a:cxn>
                <a:cxn ang="0">
                  <a:pos x="314" y="218"/>
                </a:cxn>
                <a:cxn ang="0">
                  <a:pos x="90" y="237"/>
                </a:cxn>
                <a:cxn ang="0">
                  <a:pos x="0" y="20"/>
                </a:cxn>
              </a:cxnLst>
              <a:rect l="0" t="0" r="r" b="b"/>
              <a:pathLst>
                <a:path w="314" h="237">
                  <a:moveTo>
                    <a:pt x="0" y="20"/>
                  </a:moveTo>
                  <a:lnTo>
                    <a:pt x="218" y="0"/>
                  </a:lnTo>
                  <a:lnTo>
                    <a:pt x="314" y="218"/>
                  </a:lnTo>
                  <a:lnTo>
                    <a:pt x="90" y="237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29"/>
            <p:cNvSpPr>
              <a:spLocks noChangeAspect="1"/>
            </p:cNvSpPr>
            <p:nvPr/>
          </p:nvSpPr>
          <p:spPr bwMode="auto">
            <a:xfrm>
              <a:off x="2071688" y="4976813"/>
              <a:ext cx="457200" cy="50800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45" y="1"/>
                </a:cxn>
              </a:cxnLst>
              <a:rect l="0" t="0" r="r" b="b"/>
              <a:pathLst>
                <a:path w="45" h="5">
                  <a:moveTo>
                    <a:pt x="45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30"/>
            <p:cNvSpPr>
              <a:spLocks noChangeAspect="1"/>
            </p:cNvSpPr>
            <p:nvPr/>
          </p:nvSpPr>
          <p:spPr bwMode="auto">
            <a:xfrm>
              <a:off x="984250" y="5048250"/>
              <a:ext cx="528638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0" y="4"/>
                </a:cxn>
              </a:cxnLst>
              <a:rect l="0" t="0" r="r" b="b"/>
              <a:pathLst>
                <a:path w="52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1" y="1"/>
                    <a:pt x="5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31"/>
            <p:cNvSpPr>
              <a:spLocks noChangeAspect="1"/>
            </p:cNvSpPr>
            <p:nvPr/>
          </p:nvSpPr>
          <p:spPr bwMode="auto">
            <a:xfrm>
              <a:off x="1014413" y="5170488"/>
              <a:ext cx="519113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1" y="2"/>
                </a:cxn>
                <a:cxn ang="0">
                  <a:pos x="50" y="0"/>
                </a:cxn>
                <a:cxn ang="0">
                  <a:pos x="0" y="4"/>
                </a:cxn>
              </a:cxnLst>
              <a:rect l="0" t="0" r="r" b="b"/>
              <a:pathLst>
                <a:path w="51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1"/>
                    <a:pt x="51" y="1"/>
                    <a:pt x="5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32"/>
            <p:cNvSpPr>
              <a:spLocks noChangeAspect="1"/>
            </p:cNvSpPr>
            <p:nvPr/>
          </p:nvSpPr>
          <p:spPr bwMode="auto">
            <a:xfrm>
              <a:off x="2092325" y="5089525"/>
              <a:ext cx="466725" cy="5080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46" y="2"/>
                </a:cxn>
              </a:cxnLst>
              <a:rect l="0" t="0" r="r" b="b"/>
              <a:pathLst>
                <a:path w="46" h="5">
                  <a:moveTo>
                    <a:pt x="46" y="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33"/>
            <p:cNvSpPr>
              <a:spLocks noChangeAspect="1"/>
            </p:cNvSpPr>
            <p:nvPr/>
          </p:nvSpPr>
          <p:spPr bwMode="auto">
            <a:xfrm>
              <a:off x="1035050" y="5281613"/>
              <a:ext cx="498475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49" y="2"/>
                </a:cxn>
                <a:cxn ang="0">
                  <a:pos x="49" y="0"/>
                </a:cxn>
                <a:cxn ang="0">
                  <a:pos x="0" y="4"/>
                </a:cxn>
              </a:cxnLst>
              <a:rect l="0" t="0" r="r" b="b"/>
              <a:pathLst>
                <a:path w="49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9" y="1"/>
                    <a:pt x="49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34"/>
            <p:cNvSpPr>
              <a:spLocks noChangeAspect="1"/>
            </p:cNvSpPr>
            <p:nvPr/>
          </p:nvSpPr>
          <p:spPr bwMode="auto">
            <a:xfrm>
              <a:off x="2092325" y="5200650"/>
              <a:ext cx="476250" cy="60325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7" y="2"/>
                </a:cxn>
              </a:cxnLst>
              <a:rect l="0" t="0" r="r" b="b"/>
              <a:pathLst>
                <a:path w="47" h="6">
                  <a:moveTo>
                    <a:pt x="47" y="2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35"/>
            <p:cNvSpPr>
              <a:spLocks noChangeAspect="1"/>
            </p:cNvSpPr>
            <p:nvPr/>
          </p:nvSpPr>
          <p:spPr bwMode="auto">
            <a:xfrm>
              <a:off x="2092325" y="5322888"/>
              <a:ext cx="476250" cy="5080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47" y="2"/>
                </a:cxn>
                <a:cxn ang="0">
                  <a:pos x="47" y="0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7" y="2"/>
                    <a:pt x="47" y="2"/>
                    <a:pt x="47" y="2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36"/>
            <p:cNvSpPr>
              <a:spLocks noChangeAspect="1"/>
            </p:cNvSpPr>
            <p:nvPr/>
          </p:nvSpPr>
          <p:spPr bwMode="auto">
            <a:xfrm>
              <a:off x="1035050" y="5403850"/>
              <a:ext cx="487363" cy="508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48" y="2"/>
                </a:cxn>
                <a:cxn ang="0">
                  <a:pos x="48" y="0"/>
                </a:cxn>
                <a:cxn ang="0">
                  <a:pos x="0" y="4"/>
                </a:cxn>
              </a:cxnLst>
              <a:rect l="0" t="0" r="r" b="b"/>
              <a:pathLst>
                <a:path w="48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0"/>
                    <a:pt x="48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37"/>
            <p:cNvSpPr>
              <a:spLocks noChangeAspect="1"/>
            </p:cNvSpPr>
            <p:nvPr/>
          </p:nvSpPr>
          <p:spPr bwMode="auto">
            <a:xfrm>
              <a:off x="1919288" y="4572000"/>
              <a:ext cx="406400" cy="39687"/>
            </a:xfrm>
            <a:custGeom>
              <a:avLst/>
              <a:gdLst/>
              <a:ahLst/>
              <a:cxnLst>
                <a:cxn ang="0">
                  <a:pos x="40" y="1"/>
                </a:cxn>
                <a:cxn ang="0">
                  <a:pos x="40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40" y="1"/>
                </a:cxn>
              </a:cxnLst>
              <a:rect l="0" t="0" r="r" b="b"/>
              <a:pathLst>
                <a:path w="40" h="4">
                  <a:moveTo>
                    <a:pt x="40" y="1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lnTo>
                    <a:pt x="4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38"/>
            <p:cNvSpPr>
              <a:spLocks noChangeAspect="1"/>
            </p:cNvSpPr>
            <p:nvPr/>
          </p:nvSpPr>
          <p:spPr bwMode="auto">
            <a:xfrm>
              <a:off x="801688" y="4621213"/>
              <a:ext cx="558800" cy="619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55" y="2"/>
                </a:cxn>
                <a:cxn ang="0">
                  <a:pos x="55" y="0"/>
                </a:cxn>
                <a:cxn ang="0">
                  <a:pos x="0" y="4"/>
                </a:cxn>
              </a:cxnLst>
              <a:rect l="0" t="0" r="r" b="b"/>
              <a:pathLst>
                <a:path w="55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1"/>
                    <a:pt x="55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39"/>
            <p:cNvSpPr>
              <a:spLocks noChangeAspect="1"/>
            </p:cNvSpPr>
            <p:nvPr/>
          </p:nvSpPr>
          <p:spPr bwMode="auto">
            <a:xfrm>
              <a:off x="852488" y="4722813"/>
              <a:ext cx="549275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4" y="1"/>
                </a:cxn>
                <a:cxn ang="0">
                  <a:pos x="53" y="0"/>
                </a:cxn>
                <a:cxn ang="0">
                  <a:pos x="0" y="3"/>
                </a:cxn>
              </a:cxnLst>
              <a:rect l="0" t="0" r="r" b="b"/>
              <a:pathLst>
                <a:path w="54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0"/>
                    <a:pt x="5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40"/>
            <p:cNvSpPr>
              <a:spLocks noChangeAspect="1"/>
            </p:cNvSpPr>
            <p:nvPr/>
          </p:nvSpPr>
          <p:spPr bwMode="auto">
            <a:xfrm>
              <a:off x="1960563" y="4662488"/>
              <a:ext cx="415925" cy="41275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41" y="2"/>
                </a:cxn>
              </a:cxnLst>
              <a:rect l="0" t="0" r="r" b="b"/>
              <a:pathLst>
                <a:path w="41" h="4">
                  <a:moveTo>
                    <a:pt x="41" y="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41"/>
            <p:cNvSpPr>
              <a:spLocks noChangeAspect="1"/>
            </p:cNvSpPr>
            <p:nvPr/>
          </p:nvSpPr>
          <p:spPr bwMode="auto">
            <a:xfrm>
              <a:off x="893763" y="4824413"/>
              <a:ext cx="547688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0" y="3"/>
                </a:cxn>
              </a:cxnLst>
              <a:rect l="0" t="0" r="r" b="b"/>
              <a:pathLst>
                <a:path w="54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1"/>
                    <a:pt x="5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42"/>
            <p:cNvSpPr>
              <a:spLocks noChangeAspect="1"/>
            </p:cNvSpPr>
            <p:nvPr/>
          </p:nvSpPr>
          <p:spPr bwMode="auto">
            <a:xfrm>
              <a:off x="2000250" y="4764088"/>
              <a:ext cx="427038" cy="41275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42" y="2"/>
                </a:cxn>
              </a:cxnLst>
              <a:rect l="0" t="0" r="r" b="b"/>
              <a:pathLst>
                <a:path w="42" h="4">
                  <a:moveTo>
                    <a:pt x="42" y="2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43"/>
            <p:cNvSpPr>
              <a:spLocks noChangeAspect="1"/>
            </p:cNvSpPr>
            <p:nvPr/>
          </p:nvSpPr>
          <p:spPr bwMode="auto">
            <a:xfrm>
              <a:off x="944563" y="4946650"/>
              <a:ext cx="538163" cy="508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3" y="1"/>
                </a:cxn>
                <a:cxn ang="0">
                  <a:pos x="52" y="0"/>
                </a:cxn>
                <a:cxn ang="0">
                  <a:pos x="0" y="3"/>
                </a:cxn>
              </a:cxnLst>
              <a:rect l="0" t="0" r="r" b="b"/>
              <a:pathLst>
                <a:path w="53"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2" y="0"/>
                    <a:pt x="52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44"/>
            <p:cNvSpPr>
              <a:spLocks noChangeAspect="1"/>
            </p:cNvSpPr>
            <p:nvPr/>
          </p:nvSpPr>
          <p:spPr bwMode="auto">
            <a:xfrm>
              <a:off x="2030413" y="4865688"/>
              <a:ext cx="447675" cy="5080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4" y="2"/>
                </a:cxn>
              </a:cxnLst>
              <a:rect l="0" t="0" r="r" b="b"/>
              <a:pathLst>
                <a:path w="44" h="5">
                  <a:moveTo>
                    <a:pt x="44" y="2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7"/>
            <p:cNvSpPr>
              <a:spLocks noChangeAspect="1" noEditPoints="1"/>
            </p:cNvSpPr>
            <p:nvPr/>
          </p:nvSpPr>
          <p:spPr bwMode="auto">
            <a:xfrm>
              <a:off x="374650" y="3881438"/>
              <a:ext cx="2408238" cy="1725612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16" y="54"/>
                </a:cxn>
                <a:cxn ang="0">
                  <a:pos x="46" y="129"/>
                </a:cxn>
                <a:cxn ang="0">
                  <a:pos x="44" y="165"/>
                </a:cxn>
                <a:cxn ang="0">
                  <a:pos x="222" y="148"/>
                </a:cxn>
                <a:cxn ang="0">
                  <a:pos x="226" y="110"/>
                </a:cxn>
                <a:cxn ang="0">
                  <a:pos x="212" y="80"/>
                </a:cxn>
                <a:cxn ang="0">
                  <a:pos x="205" y="67"/>
                </a:cxn>
                <a:cxn ang="0">
                  <a:pos x="183" y="7"/>
                </a:cxn>
                <a:cxn ang="0">
                  <a:pos x="94" y="21"/>
                </a:cxn>
                <a:cxn ang="0">
                  <a:pos x="7" y="14"/>
                </a:cxn>
                <a:cxn ang="0">
                  <a:pos x="33" y="170"/>
                </a:cxn>
                <a:cxn ang="0">
                  <a:pos x="38" y="166"/>
                </a:cxn>
                <a:cxn ang="0">
                  <a:pos x="42" y="130"/>
                </a:cxn>
                <a:cxn ang="0">
                  <a:pos x="12" y="56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94" y="17"/>
                </a:cxn>
                <a:cxn ang="0">
                  <a:pos x="183" y="2"/>
                </a:cxn>
                <a:cxn ang="0">
                  <a:pos x="185" y="0"/>
                </a:cxn>
                <a:cxn ang="0">
                  <a:pos x="186" y="3"/>
                </a:cxn>
                <a:cxn ang="0">
                  <a:pos x="208" y="65"/>
                </a:cxn>
                <a:cxn ang="0">
                  <a:pos x="215" y="78"/>
                </a:cxn>
                <a:cxn ang="0">
                  <a:pos x="230" y="108"/>
                </a:cxn>
                <a:cxn ang="0">
                  <a:pos x="224" y="152"/>
                </a:cxn>
                <a:cxn ang="0">
                  <a:pos x="40" y="169"/>
                </a:cxn>
                <a:cxn ang="0">
                  <a:pos x="33" y="170"/>
                </a:cxn>
              </a:cxnLst>
              <a:rect l="0" t="0" r="r" b="b"/>
              <a:pathLst>
                <a:path w="237" h="170">
                  <a:moveTo>
                    <a:pt x="7" y="14"/>
                  </a:moveTo>
                  <a:cubicBezTo>
                    <a:pt x="6" y="27"/>
                    <a:pt x="12" y="46"/>
                    <a:pt x="16" y="54"/>
                  </a:cubicBezTo>
                  <a:cubicBezTo>
                    <a:pt x="25" y="73"/>
                    <a:pt x="34" y="97"/>
                    <a:pt x="46" y="129"/>
                  </a:cubicBezTo>
                  <a:cubicBezTo>
                    <a:pt x="53" y="148"/>
                    <a:pt x="48" y="160"/>
                    <a:pt x="44" y="165"/>
                  </a:cubicBezTo>
                  <a:cubicBezTo>
                    <a:pt x="114" y="161"/>
                    <a:pt x="215" y="153"/>
                    <a:pt x="222" y="148"/>
                  </a:cubicBezTo>
                  <a:cubicBezTo>
                    <a:pt x="231" y="142"/>
                    <a:pt x="233" y="127"/>
                    <a:pt x="226" y="110"/>
                  </a:cubicBezTo>
                  <a:cubicBezTo>
                    <a:pt x="224" y="102"/>
                    <a:pt x="217" y="90"/>
                    <a:pt x="212" y="80"/>
                  </a:cubicBezTo>
                  <a:cubicBezTo>
                    <a:pt x="209" y="75"/>
                    <a:pt x="207" y="70"/>
                    <a:pt x="205" y="67"/>
                  </a:cubicBezTo>
                  <a:cubicBezTo>
                    <a:pt x="194" y="44"/>
                    <a:pt x="185" y="16"/>
                    <a:pt x="183" y="7"/>
                  </a:cubicBezTo>
                  <a:cubicBezTo>
                    <a:pt x="170" y="14"/>
                    <a:pt x="126" y="20"/>
                    <a:pt x="94" y="21"/>
                  </a:cubicBezTo>
                  <a:cubicBezTo>
                    <a:pt x="53" y="22"/>
                    <a:pt x="16" y="15"/>
                    <a:pt x="7" y="14"/>
                  </a:cubicBezTo>
                  <a:moveTo>
                    <a:pt x="33" y="170"/>
                  </a:moveTo>
                  <a:cubicBezTo>
                    <a:pt x="38" y="166"/>
                    <a:pt x="38" y="166"/>
                    <a:pt x="38" y="166"/>
                  </a:cubicBezTo>
                  <a:cubicBezTo>
                    <a:pt x="39" y="165"/>
                    <a:pt x="52" y="156"/>
                    <a:pt x="42" y="130"/>
                  </a:cubicBezTo>
                  <a:cubicBezTo>
                    <a:pt x="31" y="99"/>
                    <a:pt x="21" y="74"/>
                    <a:pt x="12" y="56"/>
                  </a:cubicBezTo>
                  <a:cubicBezTo>
                    <a:pt x="12" y="55"/>
                    <a:pt x="0" y="29"/>
                    <a:pt x="4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7" y="18"/>
                    <a:pt x="94" y="17"/>
                  </a:cubicBezTo>
                  <a:cubicBezTo>
                    <a:pt x="130" y="16"/>
                    <a:pt x="176" y="9"/>
                    <a:pt x="183" y="2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95" y="39"/>
                    <a:pt x="208" y="65"/>
                  </a:cubicBezTo>
                  <a:cubicBezTo>
                    <a:pt x="210" y="69"/>
                    <a:pt x="213" y="73"/>
                    <a:pt x="215" y="78"/>
                  </a:cubicBezTo>
                  <a:cubicBezTo>
                    <a:pt x="221" y="88"/>
                    <a:pt x="227" y="101"/>
                    <a:pt x="230" y="108"/>
                  </a:cubicBezTo>
                  <a:cubicBezTo>
                    <a:pt x="237" y="128"/>
                    <a:pt x="235" y="144"/>
                    <a:pt x="224" y="152"/>
                  </a:cubicBezTo>
                  <a:cubicBezTo>
                    <a:pt x="214" y="159"/>
                    <a:pt x="57" y="168"/>
                    <a:pt x="40" y="169"/>
                  </a:cubicBezTo>
                  <a:lnTo>
                    <a:pt x="33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1" name="Group 181"/>
          <p:cNvGrpSpPr>
            <a:grpSpLocks noChangeAspect="1"/>
          </p:cNvGrpSpPr>
          <p:nvPr/>
        </p:nvGrpSpPr>
        <p:grpSpPr>
          <a:xfrm>
            <a:off x="4392494" y="4367422"/>
            <a:ext cx="325478" cy="315189"/>
            <a:chOff x="6584950" y="3417887"/>
            <a:chExt cx="2058988" cy="1993901"/>
          </a:xfrm>
          <a:solidFill>
            <a:srgbClr val="404040"/>
          </a:solidFill>
        </p:grpSpPr>
        <p:sp>
          <p:nvSpPr>
            <p:cNvPr id="122" name="Freeform 57"/>
            <p:cNvSpPr>
              <a:spLocks/>
            </p:cNvSpPr>
            <p:nvPr/>
          </p:nvSpPr>
          <p:spPr bwMode="auto">
            <a:xfrm>
              <a:off x="6943725" y="4430713"/>
              <a:ext cx="401638" cy="509588"/>
            </a:xfrm>
            <a:custGeom>
              <a:avLst/>
              <a:gdLst/>
              <a:ahLst/>
              <a:cxnLst>
                <a:cxn ang="0">
                  <a:pos x="83" y="37"/>
                </a:cxn>
                <a:cxn ang="0">
                  <a:pos x="92" y="0"/>
                </a:cxn>
                <a:cxn ang="0">
                  <a:pos x="70" y="31"/>
                </a:cxn>
                <a:cxn ang="0">
                  <a:pos x="53" y="28"/>
                </a:cxn>
                <a:cxn ang="0">
                  <a:pos x="0" y="82"/>
                </a:cxn>
                <a:cxn ang="0">
                  <a:pos x="53" y="136"/>
                </a:cxn>
                <a:cxn ang="0">
                  <a:pos x="107" y="82"/>
                </a:cxn>
                <a:cxn ang="0">
                  <a:pos x="83" y="37"/>
                </a:cxn>
              </a:cxnLst>
              <a:rect l="0" t="0" r="r" b="b"/>
              <a:pathLst>
                <a:path w="107" h="136">
                  <a:moveTo>
                    <a:pt x="83" y="3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65" y="29"/>
                    <a:pt x="59" y="28"/>
                    <a:pt x="53" y="28"/>
                  </a:cubicBezTo>
                  <a:cubicBezTo>
                    <a:pt x="24" y="28"/>
                    <a:pt x="0" y="52"/>
                    <a:pt x="0" y="82"/>
                  </a:cubicBezTo>
                  <a:cubicBezTo>
                    <a:pt x="0" y="112"/>
                    <a:pt x="24" y="136"/>
                    <a:pt x="53" y="136"/>
                  </a:cubicBezTo>
                  <a:cubicBezTo>
                    <a:pt x="83" y="136"/>
                    <a:pt x="107" y="112"/>
                    <a:pt x="107" y="82"/>
                  </a:cubicBezTo>
                  <a:cubicBezTo>
                    <a:pt x="107" y="63"/>
                    <a:pt x="98" y="47"/>
                    <a:pt x="83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Md BT" pitchFamily="34" charset="0"/>
                <a:ea typeface="+mn-ea"/>
                <a:cs typeface="+mn-cs"/>
              </a:endParaRPr>
            </a:p>
          </p:txBody>
        </p:sp>
        <p:sp>
          <p:nvSpPr>
            <p:cNvPr id="123" name="Freeform 58"/>
            <p:cNvSpPr>
              <a:spLocks noEditPoints="1"/>
            </p:cNvSpPr>
            <p:nvPr/>
          </p:nvSpPr>
          <p:spPr bwMode="auto">
            <a:xfrm>
              <a:off x="6584950" y="3417887"/>
              <a:ext cx="2058988" cy="1993901"/>
            </a:xfrm>
            <a:custGeom>
              <a:avLst/>
              <a:gdLst/>
              <a:ahLst/>
              <a:cxnLst>
                <a:cxn ang="0">
                  <a:pos x="498" y="146"/>
                </a:cxn>
                <a:cxn ang="0">
                  <a:pos x="448" y="146"/>
                </a:cxn>
                <a:cxn ang="0">
                  <a:pos x="76" y="22"/>
                </a:cxn>
                <a:cxn ang="0">
                  <a:pos x="65" y="11"/>
                </a:cxn>
                <a:cxn ang="0">
                  <a:pos x="43" y="3"/>
                </a:cxn>
                <a:cxn ang="0">
                  <a:pos x="21" y="15"/>
                </a:cxn>
                <a:cxn ang="0">
                  <a:pos x="32" y="37"/>
                </a:cxn>
                <a:cxn ang="0">
                  <a:pos x="54" y="44"/>
                </a:cxn>
                <a:cxn ang="0">
                  <a:pos x="59" y="45"/>
                </a:cxn>
                <a:cxn ang="0">
                  <a:pos x="70" y="41"/>
                </a:cxn>
                <a:cxn ang="0">
                  <a:pos x="384" y="146"/>
                </a:cxn>
                <a:cxn ang="0">
                  <a:pos x="50" y="146"/>
                </a:cxn>
                <a:cxn ang="0">
                  <a:pos x="0" y="197"/>
                </a:cxn>
                <a:cxn ang="0">
                  <a:pos x="0" y="455"/>
                </a:cxn>
                <a:cxn ang="0">
                  <a:pos x="50" y="505"/>
                </a:cxn>
                <a:cxn ang="0">
                  <a:pos x="56" y="505"/>
                </a:cxn>
                <a:cxn ang="0">
                  <a:pos x="56" y="514"/>
                </a:cxn>
                <a:cxn ang="0">
                  <a:pos x="73" y="532"/>
                </a:cxn>
                <a:cxn ang="0">
                  <a:pos x="91" y="514"/>
                </a:cxn>
                <a:cxn ang="0">
                  <a:pos x="91" y="505"/>
                </a:cxn>
                <a:cxn ang="0">
                  <a:pos x="445" y="505"/>
                </a:cxn>
                <a:cxn ang="0">
                  <a:pos x="445" y="515"/>
                </a:cxn>
                <a:cxn ang="0">
                  <a:pos x="462" y="532"/>
                </a:cxn>
                <a:cxn ang="0">
                  <a:pos x="480" y="515"/>
                </a:cxn>
                <a:cxn ang="0">
                  <a:pos x="480" y="505"/>
                </a:cxn>
                <a:cxn ang="0">
                  <a:pos x="498" y="505"/>
                </a:cxn>
                <a:cxn ang="0">
                  <a:pos x="549" y="455"/>
                </a:cxn>
                <a:cxn ang="0">
                  <a:pos x="549" y="197"/>
                </a:cxn>
                <a:cxn ang="0">
                  <a:pos x="498" y="146"/>
                </a:cxn>
                <a:cxn ang="0">
                  <a:pos x="156" y="448"/>
                </a:cxn>
                <a:cxn ang="0">
                  <a:pos x="51" y="343"/>
                </a:cxn>
                <a:cxn ang="0">
                  <a:pos x="156" y="238"/>
                </a:cxn>
                <a:cxn ang="0">
                  <a:pos x="262" y="343"/>
                </a:cxn>
                <a:cxn ang="0">
                  <a:pos x="156" y="448"/>
                </a:cxn>
                <a:cxn ang="0">
                  <a:pos x="420" y="355"/>
                </a:cxn>
                <a:cxn ang="0">
                  <a:pos x="442" y="332"/>
                </a:cxn>
                <a:cxn ang="0">
                  <a:pos x="465" y="355"/>
                </a:cxn>
                <a:cxn ang="0">
                  <a:pos x="442" y="377"/>
                </a:cxn>
                <a:cxn ang="0">
                  <a:pos x="420" y="355"/>
                </a:cxn>
                <a:cxn ang="0">
                  <a:pos x="420" y="292"/>
                </a:cxn>
                <a:cxn ang="0">
                  <a:pos x="442" y="270"/>
                </a:cxn>
                <a:cxn ang="0">
                  <a:pos x="465" y="292"/>
                </a:cxn>
                <a:cxn ang="0">
                  <a:pos x="442" y="315"/>
                </a:cxn>
                <a:cxn ang="0">
                  <a:pos x="420" y="292"/>
                </a:cxn>
                <a:cxn ang="0">
                  <a:pos x="498" y="211"/>
                </a:cxn>
                <a:cxn ang="0">
                  <a:pos x="462" y="211"/>
                </a:cxn>
                <a:cxn ang="0">
                  <a:pos x="454" y="242"/>
                </a:cxn>
                <a:cxn ang="0">
                  <a:pos x="445" y="211"/>
                </a:cxn>
                <a:cxn ang="0">
                  <a:pos x="50" y="211"/>
                </a:cxn>
                <a:cxn ang="0">
                  <a:pos x="40" y="201"/>
                </a:cxn>
                <a:cxn ang="0">
                  <a:pos x="50" y="191"/>
                </a:cxn>
                <a:cxn ang="0">
                  <a:pos x="498" y="191"/>
                </a:cxn>
                <a:cxn ang="0">
                  <a:pos x="508" y="201"/>
                </a:cxn>
                <a:cxn ang="0">
                  <a:pos x="498" y="211"/>
                </a:cxn>
              </a:cxnLst>
              <a:rect l="0" t="0" r="r" b="b"/>
              <a:pathLst>
                <a:path w="549" h="532">
                  <a:moveTo>
                    <a:pt x="498" y="146"/>
                  </a:moveTo>
                  <a:cubicBezTo>
                    <a:pt x="448" y="146"/>
                    <a:pt x="448" y="146"/>
                    <a:pt x="448" y="146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4" y="17"/>
                    <a:pt x="70" y="13"/>
                    <a:pt x="65" y="11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4" y="0"/>
                    <a:pt x="24" y="5"/>
                    <a:pt x="21" y="15"/>
                  </a:cubicBezTo>
                  <a:cubicBezTo>
                    <a:pt x="18" y="24"/>
                    <a:pt x="23" y="34"/>
                    <a:pt x="32" y="37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5" y="45"/>
                    <a:pt x="57" y="45"/>
                    <a:pt x="59" y="45"/>
                  </a:cubicBezTo>
                  <a:cubicBezTo>
                    <a:pt x="63" y="45"/>
                    <a:pt x="67" y="44"/>
                    <a:pt x="70" y="41"/>
                  </a:cubicBezTo>
                  <a:cubicBezTo>
                    <a:pt x="384" y="146"/>
                    <a:pt x="384" y="146"/>
                    <a:pt x="384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23" y="146"/>
                    <a:pt x="0" y="169"/>
                    <a:pt x="0" y="197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83"/>
                    <a:pt x="23" y="505"/>
                    <a:pt x="50" y="505"/>
                  </a:cubicBezTo>
                  <a:cubicBezTo>
                    <a:pt x="56" y="505"/>
                    <a:pt x="56" y="505"/>
                    <a:pt x="56" y="505"/>
                  </a:cubicBezTo>
                  <a:cubicBezTo>
                    <a:pt x="56" y="514"/>
                    <a:pt x="56" y="514"/>
                    <a:pt x="56" y="514"/>
                  </a:cubicBezTo>
                  <a:cubicBezTo>
                    <a:pt x="56" y="524"/>
                    <a:pt x="64" y="532"/>
                    <a:pt x="73" y="532"/>
                  </a:cubicBezTo>
                  <a:cubicBezTo>
                    <a:pt x="83" y="532"/>
                    <a:pt x="91" y="524"/>
                    <a:pt x="91" y="514"/>
                  </a:cubicBezTo>
                  <a:cubicBezTo>
                    <a:pt x="91" y="505"/>
                    <a:pt x="91" y="505"/>
                    <a:pt x="91" y="505"/>
                  </a:cubicBezTo>
                  <a:cubicBezTo>
                    <a:pt x="445" y="505"/>
                    <a:pt x="445" y="505"/>
                    <a:pt x="445" y="505"/>
                  </a:cubicBezTo>
                  <a:cubicBezTo>
                    <a:pt x="445" y="515"/>
                    <a:pt x="445" y="515"/>
                    <a:pt x="445" y="515"/>
                  </a:cubicBezTo>
                  <a:cubicBezTo>
                    <a:pt x="445" y="524"/>
                    <a:pt x="453" y="532"/>
                    <a:pt x="462" y="532"/>
                  </a:cubicBezTo>
                  <a:cubicBezTo>
                    <a:pt x="472" y="532"/>
                    <a:pt x="480" y="524"/>
                    <a:pt x="480" y="515"/>
                  </a:cubicBezTo>
                  <a:cubicBezTo>
                    <a:pt x="480" y="505"/>
                    <a:pt x="480" y="505"/>
                    <a:pt x="480" y="505"/>
                  </a:cubicBezTo>
                  <a:cubicBezTo>
                    <a:pt x="498" y="505"/>
                    <a:pt x="498" y="505"/>
                    <a:pt x="498" y="505"/>
                  </a:cubicBezTo>
                  <a:cubicBezTo>
                    <a:pt x="526" y="505"/>
                    <a:pt x="549" y="483"/>
                    <a:pt x="549" y="455"/>
                  </a:cubicBezTo>
                  <a:cubicBezTo>
                    <a:pt x="549" y="197"/>
                    <a:pt x="549" y="197"/>
                    <a:pt x="549" y="197"/>
                  </a:cubicBezTo>
                  <a:cubicBezTo>
                    <a:pt x="549" y="169"/>
                    <a:pt x="526" y="146"/>
                    <a:pt x="498" y="146"/>
                  </a:cubicBezTo>
                  <a:close/>
                  <a:moveTo>
                    <a:pt x="156" y="448"/>
                  </a:moveTo>
                  <a:cubicBezTo>
                    <a:pt x="98" y="448"/>
                    <a:pt x="51" y="401"/>
                    <a:pt x="51" y="343"/>
                  </a:cubicBezTo>
                  <a:cubicBezTo>
                    <a:pt x="51" y="285"/>
                    <a:pt x="98" y="238"/>
                    <a:pt x="156" y="238"/>
                  </a:cubicBezTo>
                  <a:cubicBezTo>
                    <a:pt x="215" y="238"/>
                    <a:pt x="262" y="285"/>
                    <a:pt x="262" y="343"/>
                  </a:cubicBezTo>
                  <a:cubicBezTo>
                    <a:pt x="262" y="401"/>
                    <a:pt x="215" y="448"/>
                    <a:pt x="156" y="448"/>
                  </a:cubicBezTo>
                  <a:close/>
                  <a:moveTo>
                    <a:pt x="420" y="355"/>
                  </a:moveTo>
                  <a:cubicBezTo>
                    <a:pt x="420" y="342"/>
                    <a:pt x="430" y="332"/>
                    <a:pt x="442" y="332"/>
                  </a:cubicBezTo>
                  <a:cubicBezTo>
                    <a:pt x="455" y="332"/>
                    <a:pt x="465" y="342"/>
                    <a:pt x="465" y="355"/>
                  </a:cubicBezTo>
                  <a:cubicBezTo>
                    <a:pt x="465" y="367"/>
                    <a:pt x="455" y="377"/>
                    <a:pt x="442" y="377"/>
                  </a:cubicBezTo>
                  <a:cubicBezTo>
                    <a:pt x="430" y="377"/>
                    <a:pt x="420" y="367"/>
                    <a:pt x="420" y="355"/>
                  </a:cubicBezTo>
                  <a:close/>
                  <a:moveTo>
                    <a:pt x="420" y="292"/>
                  </a:moveTo>
                  <a:cubicBezTo>
                    <a:pt x="420" y="280"/>
                    <a:pt x="430" y="270"/>
                    <a:pt x="442" y="270"/>
                  </a:cubicBezTo>
                  <a:cubicBezTo>
                    <a:pt x="455" y="270"/>
                    <a:pt x="465" y="280"/>
                    <a:pt x="465" y="292"/>
                  </a:cubicBezTo>
                  <a:cubicBezTo>
                    <a:pt x="465" y="305"/>
                    <a:pt x="455" y="315"/>
                    <a:pt x="442" y="315"/>
                  </a:cubicBezTo>
                  <a:cubicBezTo>
                    <a:pt x="430" y="315"/>
                    <a:pt x="420" y="305"/>
                    <a:pt x="420" y="292"/>
                  </a:cubicBezTo>
                  <a:close/>
                  <a:moveTo>
                    <a:pt x="498" y="211"/>
                  </a:moveTo>
                  <a:cubicBezTo>
                    <a:pt x="462" y="211"/>
                    <a:pt x="462" y="211"/>
                    <a:pt x="462" y="211"/>
                  </a:cubicBezTo>
                  <a:cubicBezTo>
                    <a:pt x="454" y="242"/>
                    <a:pt x="454" y="242"/>
                    <a:pt x="454" y="242"/>
                  </a:cubicBezTo>
                  <a:cubicBezTo>
                    <a:pt x="445" y="211"/>
                    <a:pt x="445" y="211"/>
                    <a:pt x="445" y="211"/>
                  </a:cubicBezTo>
                  <a:cubicBezTo>
                    <a:pt x="50" y="211"/>
                    <a:pt x="50" y="211"/>
                    <a:pt x="50" y="211"/>
                  </a:cubicBezTo>
                  <a:cubicBezTo>
                    <a:pt x="45" y="211"/>
                    <a:pt x="40" y="206"/>
                    <a:pt x="40" y="201"/>
                  </a:cubicBezTo>
                  <a:cubicBezTo>
                    <a:pt x="40" y="195"/>
                    <a:pt x="45" y="191"/>
                    <a:pt x="50" y="191"/>
                  </a:cubicBezTo>
                  <a:cubicBezTo>
                    <a:pt x="498" y="191"/>
                    <a:pt x="498" y="191"/>
                    <a:pt x="498" y="191"/>
                  </a:cubicBezTo>
                  <a:cubicBezTo>
                    <a:pt x="504" y="191"/>
                    <a:pt x="508" y="195"/>
                    <a:pt x="508" y="201"/>
                  </a:cubicBezTo>
                  <a:cubicBezTo>
                    <a:pt x="508" y="206"/>
                    <a:pt x="504" y="211"/>
                    <a:pt x="498" y="2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Md BT" pitchFamily="34" charset="0"/>
                <a:ea typeface="+mn-ea"/>
                <a:cs typeface="+mn-cs"/>
              </a:endParaRPr>
            </a:p>
          </p:txBody>
        </p:sp>
      </p:grpSp>
      <p:sp>
        <p:nvSpPr>
          <p:cNvPr id="204" name="Rectangle 203">
            <a:extLst>
              <a:ext uri="{FF2B5EF4-FFF2-40B4-BE49-F238E27FC236}">
                <a16:creationId xmlns:a16="http://schemas.microsoft.com/office/drawing/2014/main" id="{0840A547-E1D0-4293-A235-1F5643DDD1BF}"/>
              </a:ext>
            </a:extLst>
          </p:cNvPr>
          <p:cNvSpPr/>
          <p:nvPr/>
        </p:nvSpPr>
        <p:spPr>
          <a:xfrm>
            <a:off x="5645372" y="1158747"/>
            <a:ext cx="182756" cy="314119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862FB4D-E084-4384-BC7C-E87E67863CA7}"/>
              </a:ext>
            </a:extLst>
          </p:cNvPr>
          <p:cNvSpPr/>
          <p:nvPr/>
        </p:nvSpPr>
        <p:spPr>
          <a:xfrm>
            <a:off x="5254149" y="1158747"/>
            <a:ext cx="182756" cy="314119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8" name="Szövegdoboz 135">
            <a:extLst>
              <a:ext uri="{FF2B5EF4-FFF2-40B4-BE49-F238E27FC236}">
                <a16:creationId xmlns:a16="http://schemas.microsoft.com/office/drawing/2014/main" id="{0D8838C7-B4D6-4707-9CEC-013877158A7A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teljes </a:t>
            </a:r>
            <a:r>
              <a:rPr lang="hu-HU" sz="900" kern="0" dirty="0">
                <a:solidFill>
                  <a:srgbClr val="222223"/>
                </a:solidFill>
              </a:rPr>
              <a:t>minta 2023: N= 1000 2020: N=1000 2017:N=1005;  Akik tévéznek: 2023 n=838, 2020 n=894, 2017 n=919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011AC12-F70E-42BB-BB7D-52282E83175F}"/>
              </a:ext>
            </a:extLst>
          </p:cNvPr>
          <p:cNvGraphicFramePr>
            <a:graphicFrameLocks noGrp="1"/>
          </p:cNvGraphicFramePr>
          <p:nvPr/>
        </p:nvGraphicFramePr>
        <p:xfrm>
          <a:off x="2714928" y="987839"/>
          <a:ext cx="3638691" cy="26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99">
                  <a:extLst>
                    <a:ext uri="{9D8B030D-6E8A-4147-A177-3AD203B41FA5}">
                      <a16:colId xmlns:a16="http://schemas.microsoft.com/office/drawing/2014/main" val="3200584799"/>
                    </a:ext>
                  </a:extLst>
                </a:gridCol>
                <a:gridCol w="404299">
                  <a:extLst>
                    <a:ext uri="{9D8B030D-6E8A-4147-A177-3AD203B41FA5}">
                      <a16:colId xmlns:a16="http://schemas.microsoft.com/office/drawing/2014/main" val="3447986745"/>
                    </a:ext>
                  </a:extLst>
                </a:gridCol>
                <a:gridCol w="404299">
                  <a:extLst>
                    <a:ext uri="{9D8B030D-6E8A-4147-A177-3AD203B41FA5}">
                      <a16:colId xmlns:a16="http://schemas.microsoft.com/office/drawing/2014/main" val="2034013320"/>
                    </a:ext>
                  </a:extLst>
                </a:gridCol>
                <a:gridCol w="404299">
                  <a:extLst>
                    <a:ext uri="{9D8B030D-6E8A-4147-A177-3AD203B41FA5}">
                      <a16:colId xmlns:a16="http://schemas.microsoft.com/office/drawing/2014/main" val="2350470436"/>
                    </a:ext>
                  </a:extLst>
                </a:gridCol>
                <a:gridCol w="404299">
                  <a:extLst>
                    <a:ext uri="{9D8B030D-6E8A-4147-A177-3AD203B41FA5}">
                      <a16:colId xmlns:a16="http://schemas.microsoft.com/office/drawing/2014/main" val="1502381775"/>
                    </a:ext>
                  </a:extLst>
                </a:gridCol>
                <a:gridCol w="404299">
                  <a:extLst>
                    <a:ext uri="{9D8B030D-6E8A-4147-A177-3AD203B41FA5}">
                      <a16:colId xmlns:a16="http://schemas.microsoft.com/office/drawing/2014/main" val="765022425"/>
                    </a:ext>
                  </a:extLst>
                </a:gridCol>
                <a:gridCol w="404299">
                  <a:extLst>
                    <a:ext uri="{9D8B030D-6E8A-4147-A177-3AD203B41FA5}">
                      <a16:colId xmlns:a16="http://schemas.microsoft.com/office/drawing/2014/main" val="2488569732"/>
                    </a:ext>
                  </a:extLst>
                </a:gridCol>
                <a:gridCol w="404299">
                  <a:extLst>
                    <a:ext uri="{9D8B030D-6E8A-4147-A177-3AD203B41FA5}">
                      <a16:colId xmlns:a16="http://schemas.microsoft.com/office/drawing/2014/main" val="2167211145"/>
                    </a:ext>
                  </a:extLst>
                </a:gridCol>
                <a:gridCol w="404299">
                  <a:extLst>
                    <a:ext uri="{9D8B030D-6E8A-4147-A177-3AD203B41FA5}">
                      <a16:colId xmlns:a16="http://schemas.microsoft.com/office/drawing/2014/main" val="2183945695"/>
                    </a:ext>
                  </a:extLst>
                </a:gridCol>
              </a:tblGrid>
              <a:tr h="264137">
                <a:tc>
                  <a:txBody>
                    <a:bodyPr/>
                    <a:lstStyle/>
                    <a:p>
                      <a:pPr algn="r"/>
                      <a:r>
                        <a:rPr lang="hu-HU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2017</a:t>
                      </a:r>
                      <a:endParaRPr lang="en-GB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2020</a:t>
                      </a:r>
                      <a:endParaRPr lang="en-GB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2023</a:t>
                      </a:r>
                      <a:endParaRPr lang="en-GB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2017</a:t>
                      </a:r>
                      <a:endParaRPr lang="en-GB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2020</a:t>
                      </a:r>
                      <a:endParaRPr lang="en-GB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2023</a:t>
                      </a:r>
                      <a:endParaRPr lang="en-GB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2017</a:t>
                      </a:r>
                      <a:endParaRPr lang="en-GB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2020</a:t>
                      </a:r>
                      <a:endParaRPr lang="en-GB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2023</a:t>
                      </a:r>
                      <a:endParaRPr lang="en-GB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784467"/>
                  </a:ext>
                </a:extLst>
              </a:tr>
            </a:tbl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8F46824C-0F87-4455-ABAB-BF3D0A4DE8E2}"/>
              </a:ext>
            </a:extLst>
          </p:cNvPr>
          <p:cNvSpPr/>
          <p:nvPr/>
        </p:nvSpPr>
        <p:spPr>
          <a:xfrm>
            <a:off x="3675846" y="3269796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D3FBA67-599B-4E59-B6DD-AEBAF4E814A1}"/>
              </a:ext>
            </a:extLst>
          </p:cNvPr>
          <p:cNvSpPr/>
          <p:nvPr/>
        </p:nvSpPr>
        <p:spPr>
          <a:xfrm rot="10800000">
            <a:off x="3675845" y="1341830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3CC8F27-7E3F-4460-8821-DD78A1B5BF5E}"/>
              </a:ext>
            </a:extLst>
          </p:cNvPr>
          <p:cNvSpPr/>
          <p:nvPr/>
        </p:nvSpPr>
        <p:spPr>
          <a:xfrm rot="10800000">
            <a:off x="4874821" y="1381839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93DEA0E-32E0-4979-AAA6-F9D1285B3D89}"/>
              </a:ext>
            </a:extLst>
          </p:cNvPr>
          <p:cNvSpPr/>
          <p:nvPr/>
        </p:nvSpPr>
        <p:spPr>
          <a:xfrm>
            <a:off x="3675846" y="3850295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85E9B8-8C84-6A38-91C4-5D757A655B57}"/>
              </a:ext>
            </a:extLst>
          </p:cNvPr>
          <p:cNvSpPr/>
          <p:nvPr/>
        </p:nvSpPr>
        <p:spPr>
          <a:xfrm>
            <a:off x="5254150" y="1158747"/>
            <a:ext cx="182756" cy="314119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7182DC-3AF3-5DB0-9352-35B701009444}"/>
              </a:ext>
            </a:extLst>
          </p:cNvPr>
          <p:cNvSpPr/>
          <p:nvPr/>
        </p:nvSpPr>
        <p:spPr>
          <a:xfrm>
            <a:off x="4459167" y="1158747"/>
            <a:ext cx="182756" cy="314119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7A3E5B-6F62-A499-D863-F0C4F342EBF7}"/>
              </a:ext>
            </a:extLst>
          </p:cNvPr>
          <p:cNvSpPr/>
          <p:nvPr/>
        </p:nvSpPr>
        <p:spPr>
          <a:xfrm>
            <a:off x="4067944" y="1158747"/>
            <a:ext cx="182756" cy="314119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453329-A756-EA5A-7B19-0D216DF61D78}"/>
              </a:ext>
            </a:extLst>
          </p:cNvPr>
          <p:cNvSpPr/>
          <p:nvPr/>
        </p:nvSpPr>
        <p:spPr>
          <a:xfrm>
            <a:off x="4067945" y="1158747"/>
            <a:ext cx="182756" cy="314119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03494B-B50A-CBEE-8109-C4C4F3C2D9F6}"/>
              </a:ext>
            </a:extLst>
          </p:cNvPr>
          <p:cNvSpPr/>
          <p:nvPr/>
        </p:nvSpPr>
        <p:spPr>
          <a:xfrm>
            <a:off x="3240710" y="1158747"/>
            <a:ext cx="182756" cy="314119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C3696A-0DFE-9FF7-8042-A200373ED7CC}"/>
              </a:ext>
            </a:extLst>
          </p:cNvPr>
          <p:cNvSpPr/>
          <p:nvPr/>
        </p:nvSpPr>
        <p:spPr>
          <a:xfrm>
            <a:off x="2849487" y="1158747"/>
            <a:ext cx="182756" cy="314119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C3FE77-36FA-F6C7-1811-BDB437F54F70}"/>
              </a:ext>
            </a:extLst>
          </p:cNvPr>
          <p:cNvSpPr/>
          <p:nvPr/>
        </p:nvSpPr>
        <p:spPr>
          <a:xfrm>
            <a:off x="2849488" y="1158747"/>
            <a:ext cx="182756" cy="314119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B3C9834-54D9-BD5A-8BC1-45EB21613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53470"/>
              </p:ext>
            </p:extLst>
          </p:nvPr>
        </p:nvGraphicFramePr>
        <p:xfrm>
          <a:off x="759015" y="770709"/>
          <a:ext cx="196599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8">
                  <a:extLst>
                    <a:ext uri="{9D8B030D-6E8A-4147-A177-3AD203B41FA5}">
                      <a16:colId xmlns:a16="http://schemas.microsoft.com/office/drawing/2014/main" val="317983918"/>
                    </a:ext>
                  </a:extLst>
                </a:gridCol>
                <a:gridCol w="393198">
                  <a:extLst>
                    <a:ext uri="{9D8B030D-6E8A-4147-A177-3AD203B41FA5}">
                      <a16:colId xmlns:a16="http://schemas.microsoft.com/office/drawing/2014/main" val="4223796261"/>
                    </a:ext>
                  </a:extLst>
                </a:gridCol>
                <a:gridCol w="393198">
                  <a:extLst>
                    <a:ext uri="{9D8B030D-6E8A-4147-A177-3AD203B41FA5}">
                      <a16:colId xmlns:a16="http://schemas.microsoft.com/office/drawing/2014/main" val="2152046526"/>
                    </a:ext>
                  </a:extLst>
                </a:gridCol>
                <a:gridCol w="393198">
                  <a:extLst>
                    <a:ext uri="{9D8B030D-6E8A-4147-A177-3AD203B41FA5}">
                      <a16:colId xmlns:a16="http://schemas.microsoft.com/office/drawing/2014/main" val="940927731"/>
                    </a:ext>
                  </a:extLst>
                </a:gridCol>
                <a:gridCol w="393198">
                  <a:extLst>
                    <a:ext uri="{9D8B030D-6E8A-4147-A177-3AD203B41FA5}">
                      <a16:colId xmlns:a16="http://schemas.microsoft.com/office/drawing/2014/main" val="2449996806"/>
                    </a:ext>
                  </a:extLst>
                </a:gridCol>
              </a:tblGrid>
              <a:tr h="451010"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Köz. Méd.</a:t>
                      </a:r>
                      <a:endParaRPr lang="en-GB" sz="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Onl. Böng.</a:t>
                      </a:r>
                      <a:endParaRPr lang="en-GB" sz="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Ingy. Onl. videó</a:t>
                      </a:r>
                      <a:endParaRPr lang="en-GB" sz="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Fiz. Onl. Videó </a:t>
                      </a:r>
                      <a:endParaRPr lang="en-GB" sz="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Online TV</a:t>
                      </a:r>
                      <a:endParaRPr lang="en-GB" sz="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830038"/>
                  </a:ext>
                </a:extLst>
              </a:tr>
            </a:tbl>
          </a:graphicData>
        </a:graphic>
      </p:graphicFrame>
      <p:grpSp>
        <p:nvGrpSpPr>
          <p:cNvPr id="29" name="Group 95">
            <a:extLst>
              <a:ext uri="{FF2B5EF4-FFF2-40B4-BE49-F238E27FC236}">
                <a16:creationId xmlns:a16="http://schemas.microsoft.com/office/drawing/2014/main" id="{E0A59042-1F3E-B66E-663B-38BEC380527A}"/>
              </a:ext>
            </a:extLst>
          </p:cNvPr>
          <p:cNvGrpSpPr>
            <a:grpSpLocks noChangeAspect="1"/>
          </p:cNvGrpSpPr>
          <p:nvPr/>
        </p:nvGrpSpPr>
        <p:grpSpPr>
          <a:xfrm>
            <a:off x="1542105" y="4426274"/>
            <a:ext cx="351882" cy="254889"/>
            <a:chOff x="5673725" y="3644900"/>
            <a:chExt cx="990600" cy="717550"/>
          </a:xfrm>
          <a:solidFill>
            <a:srgbClr val="404040"/>
          </a:solidFill>
        </p:grpSpPr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CB94E803-B65E-9E98-E43E-E0EE586EC9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725" y="3644900"/>
              <a:ext cx="990600" cy="717550"/>
            </a:xfrm>
            <a:custGeom>
              <a:avLst/>
              <a:gdLst/>
              <a:ahLst/>
              <a:cxnLst>
                <a:cxn ang="0">
                  <a:pos x="564" y="20"/>
                </a:cxn>
                <a:cxn ang="0">
                  <a:pos x="558" y="6"/>
                </a:cxn>
                <a:cxn ang="0">
                  <a:pos x="82" y="0"/>
                </a:cxn>
                <a:cxn ang="0">
                  <a:pos x="68" y="6"/>
                </a:cxn>
                <a:cxn ang="0">
                  <a:pos x="62" y="376"/>
                </a:cxn>
                <a:cxn ang="0">
                  <a:pos x="24" y="376"/>
                </a:cxn>
                <a:cxn ang="0">
                  <a:pos x="2" y="394"/>
                </a:cxn>
                <a:cxn ang="0">
                  <a:pos x="0" y="422"/>
                </a:cxn>
                <a:cxn ang="0">
                  <a:pos x="2" y="434"/>
                </a:cxn>
                <a:cxn ang="0">
                  <a:pos x="24" y="450"/>
                </a:cxn>
                <a:cxn ang="0">
                  <a:pos x="594" y="452"/>
                </a:cxn>
                <a:cxn ang="0">
                  <a:pos x="614" y="442"/>
                </a:cxn>
                <a:cxn ang="0">
                  <a:pos x="624" y="422"/>
                </a:cxn>
                <a:cxn ang="0">
                  <a:pos x="622" y="400"/>
                </a:cxn>
                <a:cxn ang="0">
                  <a:pos x="606" y="378"/>
                </a:cxn>
                <a:cxn ang="0">
                  <a:pos x="594" y="376"/>
                </a:cxn>
                <a:cxn ang="0">
                  <a:pos x="80" y="20"/>
                </a:cxn>
                <a:cxn ang="0">
                  <a:pos x="542" y="18"/>
                </a:cxn>
                <a:cxn ang="0">
                  <a:pos x="544" y="380"/>
                </a:cxn>
                <a:cxn ang="0">
                  <a:pos x="82" y="382"/>
                </a:cxn>
                <a:cxn ang="0">
                  <a:pos x="272" y="426"/>
                </a:cxn>
                <a:cxn ang="0">
                  <a:pos x="262" y="422"/>
                </a:cxn>
                <a:cxn ang="0">
                  <a:pos x="260" y="414"/>
                </a:cxn>
                <a:cxn ang="0">
                  <a:pos x="266" y="402"/>
                </a:cxn>
                <a:cxn ang="0">
                  <a:pos x="276" y="402"/>
                </a:cxn>
                <a:cxn ang="0">
                  <a:pos x="284" y="414"/>
                </a:cxn>
                <a:cxn ang="0">
                  <a:pos x="280" y="422"/>
                </a:cxn>
                <a:cxn ang="0">
                  <a:pos x="272" y="426"/>
                </a:cxn>
                <a:cxn ang="0">
                  <a:pos x="306" y="426"/>
                </a:cxn>
                <a:cxn ang="0">
                  <a:pos x="300" y="414"/>
                </a:cxn>
                <a:cxn ang="0">
                  <a:pos x="302" y="406"/>
                </a:cxn>
                <a:cxn ang="0">
                  <a:pos x="312" y="402"/>
                </a:cxn>
                <a:cxn ang="0">
                  <a:pos x="324" y="408"/>
                </a:cxn>
                <a:cxn ang="0">
                  <a:pos x="324" y="418"/>
                </a:cxn>
                <a:cxn ang="0">
                  <a:pos x="312" y="426"/>
                </a:cxn>
                <a:cxn ang="0">
                  <a:pos x="352" y="426"/>
                </a:cxn>
                <a:cxn ang="0">
                  <a:pos x="340" y="418"/>
                </a:cxn>
                <a:cxn ang="0">
                  <a:pos x="340" y="408"/>
                </a:cxn>
                <a:cxn ang="0">
                  <a:pos x="352" y="402"/>
                </a:cxn>
                <a:cxn ang="0">
                  <a:pos x="360" y="406"/>
                </a:cxn>
                <a:cxn ang="0">
                  <a:pos x="364" y="414"/>
                </a:cxn>
                <a:cxn ang="0">
                  <a:pos x="356" y="426"/>
                </a:cxn>
                <a:cxn ang="0">
                  <a:pos x="568" y="426"/>
                </a:cxn>
                <a:cxn ang="0">
                  <a:pos x="568" y="402"/>
                </a:cxn>
              </a:cxnLst>
              <a:rect l="0" t="0" r="r" b="b"/>
              <a:pathLst>
                <a:path w="624" h="452">
                  <a:moveTo>
                    <a:pt x="594" y="376"/>
                  </a:moveTo>
                  <a:lnTo>
                    <a:pt x="564" y="376"/>
                  </a:lnTo>
                  <a:lnTo>
                    <a:pt x="564" y="20"/>
                  </a:lnTo>
                  <a:lnTo>
                    <a:pt x="564" y="20"/>
                  </a:lnTo>
                  <a:lnTo>
                    <a:pt x="562" y="12"/>
                  </a:lnTo>
                  <a:lnTo>
                    <a:pt x="558" y="6"/>
                  </a:lnTo>
                  <a:lnTo>
                    <a:pt x="550" y="2"/>
                  </a:lnTo>
                  <a:lnTo>
                    <a:pt x="54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4" y="2"/>
                  </a:lnTo>
                  <a:lnTo>
                    <a:pt x="68" y="6"/>
                  </a:lnTo>
                  <a:lnTo>
                    <a:pt x="62" y="12"/>
                  </a:lnTo>
                  <a:lnTo>
                    <a:pt x="62" y="20"/>
                  </a:lnTo>
                  <a:lnTo>
                    <a:pt x="62" y="376"/>
                  </a:lnTo>
                  <a:lnTo>
                    <a:pt x="30" y="376"/>
                  </a:lnTo>
                  <a:lnTo>
                    <a:pt x="30" y="376"/>
                  </a:lnTo>
                  <a:lnTo>
                    <a:pt x="24" y="376"/>
                  </a:lnTo>
                  <a:lnTo>
                    <a:pt x="18" y="378"/>
                  </a:lnTo>
                  <a:lnTo>
                    <a:pt x="8" y="384"/>
                  </a:lnTo>
                  <a:lnTo>
                    <a:pt x="2" y="394"/>
                  </a:lnTo>
                  <a:lnTo>
                    <a:pt x="0" y="400"/>
                  </a:lnTo>
                  <a:lnTo>
                    <a:pt x="0" y="40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28"/>
                  </a:lnTo>
                  <a:lnTo>
                    <a:pt x="2" y="434"/>
                  </a:lnTo>
                  <a:lnTo>
                    <a:pt x="8" y="442"/>
                  </a:lnTo>
                  <a:lnTo>
                    <a:pt x="18" y="450"/>
                  </a:lnTo>
                  <a:lnTo>
                    <a:pt x="24" y="450"/>
                  </a:lnTo>
                  <a:lnTo>
                    <a:pt x="30" y="452"/>
                  </a:lnTo>
                  <a:lnTo>
                    <a:pt x="594" y="452"/>
                  </a:lnTo>
                  <a:lnTo>
                    <a:pt x="594" y="452"/>
                  </a:lnTo>
                  <a:lnTo>
                    <a:pt x="600" y="450"/>
                  </a:lnTo>
                  <a:lnTo>
                    <a:pt x="606" y="450"/>
                  </a:lnTo>
                  <a:lnTo>
                    <a:pt x="614" y="442"/>
                  </a:lnTo>
                  <a:lnTo>
                    <a:pt x="620" y="434"/>
                  </a:lnTo>
                  <a:lnTo>
                    <a:pt x="622" y="428"/>
                  </a:lnTo>
                  <a:lnTo>
                    <a:pt x="624" y="422"/>
                  </a:lnTo>
                  <a:lnTo>
                    <a:pt x="624" y="406"/>
                  </a:lnTo>
                  <a:lnTo>
                    <a:pt x="624" y="406"/>
                  </a:lnTo>
                  <a:lnTo>
                    <a:pt x="622" y="400"/>
                  </a:lnTo>
                  <a:lnTo>
                    <a:pt x="620" y="394"/>
                  </a:lnTo>
                  <a:lnTo>
                    <a:pt x="614" y="384"/>
                  </a:lnTo>
                  <a:lnTo>
                    <a:pt x="606" y="378"/>
                  </a:lnTo>
                  <a:lnTo>
                    <a:pt x="600" y="376"/>
                  </a:lnTo>
                  <a:lnTo>
                    <a:pt x="594" y="376"/>
                  </a:lnTo>
                  <a:lnTo>
                    <a:pt x="594" y="376"/>
                  </a:lnTo>
                  <a:close/>
                  <a:moveTo>
                    <a:pt x="80" y="380"/>
                  </a:moveTo>
                  <a:lnTo>
                    <a:pt x="80" y="20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4" y="20"/>
                  </a:lnTo>
                  <a:lnTo>
                    <a:pt x="544" y="380"/>
                  </a:lnTo>
                  <a:lnTo>
                    <a:pt x="544" y="380"/>
                  </a:lnTo>
                  <a:lnTo>
                    <a:pt x="542" y="382"/>
                  </a:lnTo>
                  <a:lnTo>
                    <a:pt x="82" y="382"/>
                  </a:lnTo>
                  <a:lnTo>
                    <a:pt x="82" y="382"/>
                  </a:lnTo>
                  <a:lnTo>
                    <a:pt x="80" y="380"/>
                  </a:lnTo>
                  <a:lnTo>
                    <a:pt x="80" y="380"/>
                  </a:lnTo>
                  <a:close/>
                  <a:moveTo>
                    <a:pt x="272" y="426"/>
                  </a:moveTo>
                  <a:lnTo>
                    <a:pt x="272" y="426"/>
                  </a:lnTo>
                  <a:lnTo>
                    <a:pt x="266" y="426"/>
                  </a:lnTo>
                  <a:lnTo>
                    <a:pt x="262" y="422"/>
                  </a:lnTo>
                  <a:lnTo>
                    <a:pt x="260" y="418"/>
                  </a:lnTo>
                  <a:lnTo>
                    <a:pt x="260" y="414"/>
                  </a:lnTo>
                  <a:lnTo>
                    <a:pt x="260" y="414"/>
                  </a:lnTo>
                  <a:lnTo>
                    <a:pt x="260" y="408"/>
                  </a:lnTo>
                  <a:lnTo>
                    <a:pt x="262" y="406"/>
                  </a:lnTo>
                  <a:lnTo>
                    <a:pt x="266" y="402"/>
                  </a:lnTo>
                  <a:lnTo>
                    <a:pt x="272" y="402"/>
                  </a:lnTo>
                  <a:lnTo>
                    <a:pt x="272" y="402"/>
                  </a:lnTo>
                  <a:lnTo>
                    <a:pt x="276" y="402"/>
                  </a:lnTo>
                  <a:lnTo>
                    <a:pt x="280" y="406"/>
                  </a:lnTo>
                  <a:lnTo>
                    <a:pt x="284" y="408"/>
                  </a:lnTo>
                  <a:lnTo>
                    <a:pt x="284" y="414"/>
                  </a:lnTo>
                  <a:lnTo>
                    <a:pt x="284" y="414"/>
                  </a:lnTo>
                  <a:lnTo>
                    <a:pt x="284" y="418"/>
                  </a:lnTo>
                  <a:lnTo>
                    <a:pt x="280" y="422"/>
                  </a:lnTo>
                  <a:lnTo>
                    <a:pt x="276" y="426"/>
                  </a:lnTo>
                  <a:lnTo>
                    <a:pt x="272" y="426"/>
                  </a:lnTo>
                  <a:lnTo>
                    <a:pt x="272" y="426"/>
                  </a:lnTo>
                  <a:close/>
                  <a:moveTo>
                    <a:pt x="312" y="426"/>
                  </a:moveTo>
                  <a:lnTo>
                    <a:pt x="312" y="426"/>
                  </a:lnTo>
                  <a:lnTo>
                    <a:pt x="306" y="426"/>
                  </a:lnTo>
                  <a:lnTo>
                    <a:pt x="302" y="422"/>
                  </a:lnTo>
                  <a:lnTo>
                    <a:pt x="300" y="418"/>
                  </a:lnTo>
                  <a:lnTo>
                    <a:pt x="300" y="414"/>
                  </a:lnTo>
                  <a:lnTo>
                    <a:pt x="300" y="414"/>
                  </a:lnTo>
                  <a:lnTo>
                    <a:pt x="300" y="408"/>
                  </a:lnTo>
                  <a:lnTo>
                    <a:pt x="302" y="406"/>
                  </a:lnTo>
                  <a:lnTo>
                    <a:pt x="306" y="402"/>
                  </a:lnTo>
                  <a:lnTo>
                    <a:pt x="312" y="402"/>
                  </a:lnTo>
                  <a:lnTo>
                    <a:pt x="312" y="402"/>
                  </a:lnTo>
                  <a:lnTo>
                    <a:pt x="316" y="402"/>
                  </a:lnTo>
                  <a:lnTo>
                    <a:pt x="320" y="406"/>
                  </a:lnTo>
                  <a:lnTo>
                    <a:pt x="324" y="408"/>
                  </a:lnTo>
                  <a:lnTo>
                    <a:pt x="324" y="414"/>
                  </a:lnTo>
                  <a:lnTo>
                    <a:pt x="324" y="414"/>
                  </a:lnTo>
                  <a:lnTo>
                    <a:pt x="324" y="418"/>
                  </a:lnTo>
                  <a:lnTo>
                    <a:pt x="320" y="422"/>
                  </a:lnTo>
                  <a:lnTo>
                    <a:pt x="316" y="426"/>
                  </a:lnTo>
                  <a:lnTo>
                    <a:pt x="312" y="426"/>
                  </a:lnTo>
                  <a:lnTo>
                    <a:pt x="312" y="426"/>
                  </a:lnTo>
                  <a:close/>
                  <a:moveTo>
                    <a:pt x="352" y="426"/>
                  </a:moveTo>
                  <a:lnTo>
                    <a:pt x="352" y="426"/>
                  </a:lnTo>
                  <a:lnTo>
                    <a:pt x="348" y="426"/>
                  </a:lnTo>
                  <a:lnTo>
                    <a:pt x="344" y="422"/>
                  </a:lnTo>
                  <a:lnTo>
                    <a:pt x="340" y="418"/>
                  </a:lnTo>
                  <a:lnTo>
                    <a:pt x="340" y="414"/>
                  </a:lnTo>
                  <a:lnTo>
                    <a:pt x="340" y="414"/>
                  </a:lnTo>
                  <a:lnTo>
                    <a:pt x="340" y="408"/>
                  </a:lnTo>
                  <a:lnTo>
                    <a:pt x="344" y="406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2" y="402"/>
                  </a:lnTo>
                  <a:lnTo>
                    <a:pt x="356" y="402"/>
                  </a:lnTo>
                  <a:lnTo>
                    <a:pt x="360" y="406"/>
                  </a:lnTo>
                  <a:lnTo>
                    <a:pt x="364" y="408"/>
                  </a:lnTo>
                  <a:lnTo>
                    <a:pt x="364" y="414"/>
                  </a:lnTo>
                  <a:lnTo>
                    <a:pt x="364" y="414"/>
                  </a:lnTo>
                  <a:lnTo>
                    <a:pt x="364" y="418"/>
                  </a:lnTo>
                  <a:lnTo>
                    <a:pt x="360" y="422"/>
                  </a:lnTo>
                  <a:lnTo>
                    <a:pt x="356" y="426"/>
                  </a:lnTo>
                  <a:lnTo>
                    <a:pt x="352" y="426"/>
                  </a:lnTo>
                  <a:lnTo>
                    <a:pt x="352" y="426"/>
                  </a:lnTo>
                  <a:close/>
                  <a:moveTo>
                    <a:pt x="568" y="426"/>
                  </a:moveTo>
                  <a:lnTo>
                    <a:pt x="446" y="426"/>
                  </a:lnTo>
                  <a:lnTo>
                    <a:pt x="446" y="402"/>
                  </a:lnTo>
                  <a:lnTo>
                    <a:pt x="568" y="402"/>
                  </a:lnTo>
                  <a:lnTo>
                    <a:pt x="568" y="4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4AC0F4EC-6F44-A8DD-6C0A-537508D94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3759200"/>
              <a:ext cx="393700" cy="9842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22" y="52"/>
                </a:cxn>
                <a:cxn ang="0">
                  <a:pos x="36" y="44"/>
                </a:cxn>
                <a:cxn ang="0">
                  <a:pos x="50" y="36"/>
                </a:cxn>
                <a:cxn ang="0">
                  <a:pos x="64" y="30"/>
                </a:cxn>
                <a:cxn ang="0">
                  <a:pos x="78" y="26"/>
                </a:cxn>
                <a:cxn ang="0">
                  <a:pos x="94" y="22"/>
                </a:cxn>
                <a:cxn ang="0">
                  <a:pos x="108" y="20"/>
                </a:cxn>
                <a:cxn ang="0">
                  <a:pos x="124" y="20"/>
                </a:cxn>
                <a:cxn ang="0">
                  <a:pos x="138" y="20"/>
                </a:cxn>
                <a:cxn ang="0">
                  <a:pos x="154" y="22"/>
                </a:cxn>
                <a:cxn ang="0">
                  <a:pos x="170" y="26"/>
                </a:cxn>
                <a:cxn ang="0">
                  <a:pos x="184" y="30"/>
                </a:cxn>
                <a:cxn ang="0">
                  <a:pos x="198" y="36"/>
                </a:cxn>
                <a:cxn ang="0">
                  <a:pos x="212" y="42"/>
                </a:cxn>
                <a:cxn ang="0">
                  <a:pos x="226" y="50"/>
                </a:cxn>
                <a:cxn ang="0">
                  <a:pos x="238" y="60"/>
                </a:cxn>
                <a:cxn ang="0">
                  <a:pos x="248" y="44"/>
                </a:cxn>
                <a:cxn ang="0">
                  <a:pos x="248" y="44"/>
                </a:cxn>
                <a:cxn ang="0">
                  <a:pos x="234" y="32"/>
                </a:cxn>
                <a:cxn ang="0">
                  <a:pos x="220" y="24"/>
                </a:cxn>
                <a:cxn ang="0">
                  <a:pos x="204" y="16"/>
                </a:cxn>
                <a:cxn ang="0">
                  <a:pos x="188" y="10"/>
                </a:cxn>
                <a:cxn ang="0">
                  <a:pos x="172" y="6"/>
                </a:cxn>
                <a:cxn ang="0">
                  <a:pos x="156" y="2"/>
                </a:cxn>
                <a:cxn ang="0">
                  <a:pos x="140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0" y="2"/>
                </a:cxn>
                <a:cxn ang="0">
                  <a:pos x="74" y="6"/>
                </a:cxn>
                <a:cxn ang="0">
                  <a:pos x="58" y="10"/>
                </a:cxn>
                <a:cxn ang="0">
                  <a:pos x="42" y="18"/>
                </a:cxn>
                <a:cxn ang="0">
                  <a:pos x="28" y="24"/>
                </a:cxn>
                <a:cxn ang="0">
                  <a:pos x="14" y="34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248" h="62">
                  <a:moveTo>
                    <a:pt x="0" y="44"/>
                  </a:moveTo>
                  <a:lnTo>
                    <a:pt x="10" y="62"/>
                  </a:lnTo>
                  <a:lnTo>
                    <a:pt x="10" y="62"/>
                  </a:lnTo>
                  <a:lnTo>
                    <a:pt x="22" y="52"/>
                  </a:lnTo>
                  <a:lnTo>
                    <a:pt x="36" y="44"/>
                  </a:lnTo>
                  <a:lnTo>
                    <a:pt x="50" y="36"/>
                  </a:lnTo>
                  <a:lnTo>
                    <a:pt x="64" y="30"/>
                  </a:lnTo>
                  <a:lnTo>
                    <a:pt x="78" y="26"/>
                  </a:lnTo>
                  <a:lnTo>
                    <a:pt x="94" y="22"/>
                  </a:lnTo>
                  <a:lnTo>
                    <a:pt x="108" y="20"/>
                  </a:lnTo>
                  <a:lnTo>
                    <a:pt x="124" y="20"/>
                  </a:lnTo>
                  <a:lnTo>
                    <a:pt x="138" y="20"/>
                  </a:lnTo>
                  <a:lnTo>
                    <a:pt x="154" y="22"/>
                  </a:lnTo>
                  <a:lnTo>
                    <a:pt x="170" y="26"/>
                  </a:lnTo>
                  <a:lnTo>
                    <a:pt x="184" y="30"/>
                  </a:lnTo>
                  <a:lnTo>
                    <a:pt x="198" y="36"/>
                  </a:lnTo>
                  <a:lnTo>
                    <a:pt x="212" y="42"/>
                  </a:lnTo>
                  <a:lnTo>
                    <a:pt x="226" y="50"/>
                  </a:lnTo>
                  <a:lnTo>
                    <a:pt x="238" y="60"/>
                  </a:lnTo>
                  <a:lnTo>
                    <a:pt x="248" y="44"/>
                  </a:lnTo>
                  <a:lnTo>
                    <a:pt x="248" y="44"/>
                  </a:lnTo>
                  <a:lnTo>
                    <a:pt x="234" y="32"/>
                  </a:lnTo>
                  <a:lnTo>
                    <a:pt x="220" y="24"/>
                  </a:lnTo>
                  <a:lnTo>
                    <a:pt x="204" y="16"/>
                  </a:lnTo>
                  <a:lnTo>
                    <a:pt x="188" y="10"/>
                  </a:lnTo>
                  <a:lnTo>
                    <a:pt x="172" y="6"/>
                  </a:lnTo>
                  <a:lnTo>
                    <a:pt x="156" y="2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0" y="2"/>
                  </a:lnTo>
                  <a:lnTo>
                    <a:pt x="74" y="6"/>
                  </a:lnTo>
                  <a:lnTo>
                    <a:pt x="58" y="10"/>
                  </a:lnTo>
                  <a:lnTo>
                    <a:pt x="42" y="18"/>
                  </a:lnTo>
                  <a:lnTo>
                    <a:pt x="28" y="24"/>
                  </a:lnTo>
                  <a:lnTo>
                    <a:pt x="14" y="3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C85121A4-6528-408F-5FC6-0FAC89111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25" y="4038600"/>
              <a:ext cx="76200" cy="762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32"/>
                </a:cxn>
                <a:cxn ang="0">
                  <a:pos x="8" y="40"/>
                </a:cxn>
                <a:cxn ang="0">
                  <a:pos x="14" y="46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34" y="46"/>
                </a:cxn>
                <a:cxn ang="0">
                  <a:pos x="42" y="40"/>
                </a:cxn>
                <a:cxn ang="0">
                  <a:pos x="46" y="32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6" y="14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8" y="40"/>
                  </a:lnTo>
                  <a:lnTo>
                    <a:pt x="14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4" y="46"/>
                  </a:lnTo>
                  <a:lnTo>
                    <a:pt x="42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AA766819-2C46-FA5A-7D53-BBBDAEFAC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3946525"/>
              <a:ext cx="203200" cy="8255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6" y="44"/>
                </a:cxn>
                <a:cxn ang="0">
                  <a:pos x="22" y="38"/>
                </a:cxn>
                <a:cxn ang="0">
                  <a:pos x="22" y="38"/>
                </a:cxn>
                <a:cxn ang="0">
                  <a:pos x="32" y="30"/>
                </a:cxn>
                <a:cxn ang="0">
                  <a:pos x="42" y="24"/>
                </a:cxn>
                <a:cxn ang="0">
                  <a:pos x="52" y="22"/>
                </a:cxn>
                <a:cxn ang="0">
                  <a:pos x="64" y="20"/>
                </a:cxn>
                <a:cxn ang="0">
                  <a:pos x="76" y="22"/>
                </a:cxn>
                <a:cxn ang="0">
                  <a:pos x="86" y="24"/>
                </a:cxn>
                <a:cxn ang="0">
                  <a:pos x="98" y="30"/>
                </a:cxn>
                <a:cxn ang="0">
                  <a:pos x="106" y="38"/>
                </a:cxn>
                <a:cxn ang="0">
                  <a:pos x="106" y="38"/>
                </a:cxn>
                <a:cxn ang="0">
                  <a:pos x="116" y="50"/>
                </a:cxn>
                <a:cxn ang="0">
                  <a:pos x="128" y="32"/>
                </a:cxn>
                <a:cxn ang="0">
                  <a:pos x="128" y="32"/>
                </a:cxn>
                <a:cxn ang="0">
                  <a:pos x="120" y="24"/>
                </a:cxn>
                <a:cxn ang="0">
                  <a:pos x="120" y="24"/>
                </a:cxn>
                <a:cxn ang="0">
                  <a:pos x="108" y="14"/>
                </a:cxn>
                <a:cxn ang="0">
                  <a:pos x="94" y="6"/>
                </a:cxn>
                <a:cxn ang="0">
                  <a:pos x="80" y="2"/>
                </a:cxn>
                <a:cxn ang="0">
                  <a:pos x="64" y="0"/>
                </a:cxn>
                <a:cxn ang="0">
                  <a:pos x="50" y="2"/>
                </a:cxn>
                <a:cxn ang="0">
                  <a:pos x="34" y="6"/>
                </a:cxn>
                <a:cxn ang="0">
                  <a:pos x="20" y="14"/>
                </a:cxn>
                <a:cxn ang="0">
                  <a:pos x="8" y="24"/>
                </a:cxn>
                <a:cxn ang="0">
                  <a:pos x="8" y="24"/>
                </a:cxn>
              </a:cxnLst>
              <a:rect l="0" t="0" r="r" b="b"/>
              <a:pathLst>
                <a:path w="128" h="52">
                  <a:moveTo>
                    <a:pt x="8" y="24"/>
                  </a:moveTo>
                  <a:lnTo>
                    <a:pt x="8" y="24"/>
                  </a:lnTo>
                  <a:lnTo>
                    <a:pt x="0" y="3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32" y="30"/>
                  </a:lnTo>
                  <a:lnTo>
                    <a:pt x="42" y="24"/>
                  </a:lnTo>
                  <a:lnTo>
                    <a:pt x="52" y="22"/>
                  </a:lnTo>
                  <a:lnTo>
                    <a:pt x="64" y="20"/>
                  </a:lnTo>
                  <a:lnTo>
                    <a:pt x="76" y="22"/>
                  </a:lnTo>
                  <a:lnTo>
                    <a:pt x="86" y="24"/>
                  </a:lnTo>
                  <a:lnTo>
                    <a:pt x="98" y="30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16" y="50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08" y="14"/>
                  </a:lnTo>
                  <a:lnTo>
                    <a:pt x="94" y="6"/>
                  </a:lnTo>
                  <a:lnTo>
                    <a:pt x="80" y="2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34" y="6"/>
                  </a:lnTo>
                  <a:lnTo>
                    <a:pt x="20" y="1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3F8ED1DA-0937-8AC2-6995-78365A44A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0" y="3854450"/>
              <a:ext cx="298450" cy="857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20" y="46"/>
                </a:cxn>
                <a:cxn ang="0">
                  <a:pos x="28" y="38"/>
                </a:cxn>
                <a:cxn ang="0">
                  <a:pos x="50" y="28"/>
                </a:cxn>
                <a:cxn ang="0">
                  <a:pos x="72" y="22"/>
                </a:cxn>
                <a:cxn ang="0">
                  <a:pos x="94" y="18"/>
                </a:cxn>
                <a:cxn ang="0">
                  <a:pos x="116" y="22"/>
                </a:cxn>
                <a:cxn ang="0">
                  <a:pos x="138" y="28"/>
                </a:cxn>
                <a:cxn ang="0">
                  <a:pos x="160" y="38"/>
                </a:cxn>
                <a:cxn ang="0">
                  <a:pos x="168" y="46"/>
                </a:cxn>
                <a:cxn ang="0">
                  <a:pos x="178" y="54"/>
                </a:cxn>
                <a:cxn ang="0">
                  <a:pos x="188" y="36"/>
                </a:cxn>
                <a:cxn ang="0">
                  <a:pos x="188" y="36"/>
                </a:cxn>
                <a:cxn ang="0">
                  <a:pos x="178" y="26"/>
                </a:cxn>
                <a:cxn ang="0">
                  <a:pos x="166" y="20"/>
                </a:cxn>
                <a:cxn ang="0">
                  <a:pos x="156" y="14"/>
                </a:cxn>
                <a:cxn ang="0">
                  <a:pos x="144" y="8"/>
                </a:cxn>
                <a:cxn ang="0">
                  <a:pos x="118" y="2"/>
                </a:cxn>
                <a:cxn ang="0">
                  <a:pos x="94" y="0"/>
                </a:cxn>
                <a:cxn ang="0">
                  <a:pos x="68" y="2"/>
                </a:cxn>
                <a:cxn ang="0">
                  <a:pos x="44" y="8"/>
                </a:cxn>
                <a:cxn ang="0">
                  <a:pos x="32" y="14"/>
                </a:cxn>
                <a:cxn ang="0">
                  <a:pos x="20" y="20"/>
                </a:cxn>
                <a:cxn ang="0">
                  <a:pos x="10" y="28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188" h="54">
                  <a:moveTo>
                    <a:pt x="0" y="36"/>
                  </a:move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20" y="46"/>
                  </a:lnTo>
                  <a:lnTo>
                    <a:pt x="28" y="38"/>
                  </a:lnTo>
                  <a:lnTo>
                    <a:pt x="50" y="28"/>
                  </a:lnTo>
                  <a:lnTo>
                    <a:pt x="72" y="22"/>
                  </a:lnTo>
                  <a:lnTo>
                    <a:pt x="94" y="18"/>
                  </a:lnTo>
                  <a:lnTo>
                    <a:pt x="116" y="22"/>
                  </a:lnTo>
                  <a:lnTo>
                    <a:pt x="138" y="28"/>
                  </a:lnTo>
                  <a:lnTo>
                    <a:pt x="160" y="38"/>
                  </a:lnTo>
                  <a:lnTo>
                    <a:pt x="168" y="46"/>
                  </a:lnTo>
                  <a:lnTo>
                    <a:pt x="178" y="54"/>
                  </a:lnTo>
                  <a:lnTo>
                    <a:pt x="188" y="36"/>
                  </a:lnTo>
                  <a:lnTo>
                    <a:pt x="188" y="36"/>
                  </a:lnTo>
                  <a:lnTo>
                    <a:pt x="178" y="26"/>
                  </a:lnTo>
                  <a:lnTo>
                    <a:pt x="166" y="20"/>
                  </a:lnTo>
                  <a:lnTo>
                    <a:pt x="156" y="14"/>
                  </a:lnTo>
                  <a:lnTo>
                    <a:pt x="144" y="8"/>
                  </a:lnTo>
                  <a:lnTo>
                    <a:pt x="118" y="2"/>
                  </a:lnTo>
                  <a:lnTo>
                    <a:pt x="94" y="0"/>
                  </a:lnTo>
                  <a:lnTo>
                    <a:pt x="68" y="2"/>
                  </a:lnTo>
                  <a:lnTo>
                    <a:pt x="44" y="8"/>
                  </a:lnTo>
                  <a:lnTo>
                    <a:pt x="32" y="14"/>
                  </a:lnTo>
                  <a:lnTo>
                    <a:pt x="20" y="20"/>
                  </a:lnTo>
                  <a:lnTo>
                    <a:pt x="10" y="2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ADA805B1-A752-40AE-7D71-22B4C9933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9F236-32D0-D373-77F3-AB36B42DC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1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Tévénézés gyakorisága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tévét nézni? Top-2-Box</a:t>
            </a:r>
            <a:br>
              <a:rPr lang="hu-HU" sz="10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Naponta átlagosan hány percet tölt tévénézéssel? </a:t>
            </a:r>
          </a:p>
          <a:p>
            <a:pPr marL="0" indent="0">
              <a:spcBef>
                <a:spcPts val="0"/>
              </a:spcBef>
              <a:buNone/>
            </a:pP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685248"/>
              </p:ext>
            </p:extLst>
          </p:nvPr>
        </p:nvGraphicFramePr>
        <p:xfrm>
          <a:off x="398944" y="3448838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7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69379"/>
              </p:ext>
            </p:extLst>
          </p:nvPr>
        </p:nvGraphicFramePr>
        <p:xfrm>
          <a:off x="395536" y="2221736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9" name="Rectangle 11"/>
          <p:cNvSpPr/>
          <p:nvPr/>
        </p:nvSpPr>
        <p:spPr>
          <a:xfrm>
            <a:off x="697580" y="2500760"/>
            <a:ext cx="871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57</a:t>
            </a:r>
            <a:r>
              <a:rPr kumimoji="0" lang="en-ZA" sz="2250" b="1" i="0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0" name="Char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465456"/>
              </p:ext>
            </p:extLst>
          </p:nvPr>
        </p:nvGraphicFramePr>
        <p:xfrm>
          <a:off x="1698526" y="2215386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1" name="Rectangle 110"/>
          <p:cNvSpPr/>
          <p:nvPr/>
        </p:nvSpPr>
        <p:spPr>
          <a:xfrm>
            <a:off x="2009502" y="2496180"/>
            <a:ext cx="94142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2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94464"/>
              </p:ext>
            </p:extLst>
          </p:nvPr>
        </p:nvGraphicFramePr>
        <p:xfrm>
          <a:off x="3076716" y="2211710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3" name="Rectangle 26"/>
          <p:cNvSpPr/>
          <p:nvPr/>
        </p:nvSpPr>
        <p:spPr>
          <a:xfrm>
            <a:off x="3387854" y="2503240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strike="noStrike" kern="0" cap="none" spc="0" normalizeH="0" baseline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</a:rPr>
              <a:t>43</a:t>
            </a:r>
            <a:r>
              <a:rPr kumimoji="0" lang="hu-HU" sz="2250" b="1" i="0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5" name="Rectangle 11"/>
          <p:cNvSpPr/>
          <p:nvPr/>
        </p:nvSpPr>
        <p:spPr>
          <a:xfrm>
            <a:off x="718344" y="3729186"/>
            <a:ext cx="909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ED6737"/>
                </a:solidFill>
                <a:latin typeface="Calibri"/>
              </a:rPr>
              <a:t>56%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6" name="Char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631111"/>
              </p:ext>
            </p:extLst>
          </p:nvPr>
        </p:nvGraphicFramePr>
        <p:xfrm>
          <a:off x="1698526" y="3423934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7" name="Rectangle 14"/>
          <p:cNvSpPr/>
          <p:nvPr/>
        </p:nvSpPr>
        <p:spPr>
          <a:xfrm>
            <a:off x="2009534" y="3729186"/>
            <a:ext cx="75126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</a:rPr>
              <a:t>49</a:t>
            </a:r>
            <a:r>
              <a:rPr kumimoji="0" lang="en-ZA" sz="2250" b="1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18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955585"/>
              </p:ext>
            </p:extLst>
          </p:nvPr>
        </p:nvGraphicFramePr>
        <p:xfrm>
          <a:off x="3076716" y="3420258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9" name="Rectangle 20"/>
          <p:cNvSpPr/>
          <p:nvPr/>
        </p:nvSpPr>
        <p:spPr>
          <a:xfrm>
            <a:off x="3380150" y="3724072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ED6737"/>
                </a:solidFill>
                <a:latin typeface="Calibri"/>
              </a:rPr>
              <a:t>45</a:t>
            </a:r>
            <a:r>
              <a:rPr kumimoji="0" lang="en-ZA" sz="2250" b="1" i="0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5" name="Straight Connector 46"/>
          <p:cNvCxnSpPr/>
          <p:nvPr/>
        </p:nvCxnSpPr>
        <p:spPr>
          <a:xfrm>
            <a:off x="179984" y="3488069"/>
            <a:ext cx="5904656" cy="1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992869"/>
              </p:ext>
            </p:extLst>
          </p:nvPr>
        </p:nvGraphicFramePr>
        <p:xfrm>
          <a:off x="535415" y="707279"/>
          <a:ext cx="74888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265">
                  <a:extLst>
                    <a:ext uri="{9D8B030D-6E8A-4147-A177-3AD203B41FA5}">
                      <a16:colId xmlns:a16="http://schemas.microsoft.com/office/drawing/2014/main" val="311619336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0072762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029072898"/>
                    </a:ext>
                  </a:extLst>
                </a:gridCol>
                <a:gridCol w="2228111">
                  <a:extLst>
                    <a:ext uri="{9D8B030D-6E8A-4147-A177-3AD203B41FA5}">
                      <a16:colId xmlns:a16="http://schemas.microsoft.com/office/drawing/2014/main" val="4252152383"/>
                    </a:ext>
                  </a:extLst>
                </a:gridCol>
                <a:gridCol w="1224134">
                  <a:extLst>
                    <a:ext uri="{9D8B030D-6E8A-4147-A177-3AD203B41FA5}">
                      <a16:colId xmlns:a16="http://schemas.microsoft.com/office/drawing/2014/main" val="396489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u="none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Nő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u="none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Férfi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u="none" kern="12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15-21 / 18-24 / 21-27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b="1" u="none" kern="12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22-29 / 25-32 / 2</a:t>
                      </a:r>
                      <a:r>
                        <a:rPr lang="en-GB" sz="1200" b="1" u="none" kern="12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hu-HU" sz="1200" b="1" u="none" kern="12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b="1" u="none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78376"/>
                  </a:ext>
                </a:extLst>
              </a:tr>
            </a:tbl>
          </a:graphicData>
        </a:graphic>
      </p:graphicFrame>
      <p:sp>
        <p:nvSpPr>
          <p:cNvPr id="132" name="TextBox 10"/>
          <p:cNvSpPr txBox="1"/>
          <p:nvPr/>
        </p:nvSpPr>
        <p:spPr>
          <a:xfrm>
            <a:off x="535415" y="3252229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87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164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842175"/>
              </p:ext>
            </p:extLst>
          </p:nvPr>
        </p:nvGraphicFramePr>
        <p:xfrm>
          <a:off x="4451592" y="2224702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5" name="Rectangle 26"/>
          <p:cNvSpPr/>
          <p:nvPr/>
        </p:nvSpPr>
        <p:spPr>
          <a:xfrm>
            <a:off x="4762730" y="2496981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60%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6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600921"/>
              </p:ext>
            </p:extLst>
          </p:nvPr>
        </p:nvGraphicFramePr>
        <p:xfrm>
          <a:off x="4451592" y="3433250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7" name="Rectangle 20"/>
          <p:cNvSpPr/>
          <p:nvPr/>
        </p:nvSpPr>
        <p:spPr>
          <a:xfrm>
            <a:off x="4762730" y="3724072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zövegdoboz 26"/>
          <p:cNvSpPr txBox="1"/>
          <p:nvPr/>
        </p:nvSpPr>
        <p:spPr>
          <a:xfrm>
            <a:off x="6239875" y="3116163"/>
            <a:ext cx="2763159" cy="161582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Nem változott szignifikánsan a televízió előtt töltött idő a megfigyelt kohorsz egészét tekintve.</a:t>
            </a: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eltelt 3 év során a most 28-35 éves korosztály életében ritkább a tévénézés, de az időtartam nem változott jelentősen.</a:t>
            </a: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nemek szerint továbbra sem látszik különbség, mindkét esetben csökkent a napi tévénézők aránya.</a:t>
            </a:r>
          </a:p>
        </p:txBody>
      </p:sp>
      <p:sp>
        <p:nvSpPr>
          <p:cNvPr id="8" name="Szövegdoboz 135">
            <a:extLst>
              <a:ext uri="{FF2B5EF4-FFF2-40B4-BE49-F238E27FC236}">
                <a16:creationId xmlns:a16="http://schemas.microsoft.com/office/drawing/2014/main" id="{3D2B97B7-2187-4A7A-A2BD-860F5285EC20}"/>
              </a:ext>
            </a:extLst>
          </p:cNvPr>
          <p:cNvSpPr txBox="1"/>
          <p:nvPr/>
        </p:nvSpPr>
        <p:spPr>
          <a:xfrm>
            <a:off x="376088" y="4803998"/>
            <a:ext cx="887643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chemeClr val="tx2"/>
                </a:solidFill>
              </a:rPr>
              <a:t>Bázis: Teljes minta: Férfi n=513/510</a:t>
            </a:r>
            <a:r>
              <a:rPr lang="en-GB" sz="900" kern="0" dirty="0">
                <a:solidFill>
                  <a:schemeClr val="tx2"/>
                </a:solidFill>
              </a:rPr>
              <a:t>/510</a:t>
            </a:r>
            <a:r>
              <a:rPr lang="hu-HU" sz="900" kern="0" dirty="0">
                <a:solidFill>
                  <a:schemeClr val="tx2"/>
                </a:solidFill>
              </a:rPr>
              <a:t>, Nő n=492/490</a:t>
            </a:r>
            <a:r>
              <a:rPr lang="en-GB" sz="900" kern="0" dirty="0">
                <a:solidFill>
                  <a:schemeClr val="tx2"/>
                </a:solidFill>
              </a:rPr>
              <a:t>/490</a:t>
            </a:r>
            <a:r>
              <a:rPr lang="hu-HU" sz="900" kern="0" dirty="0">
                <a:solidFill>
                  <a:schemeClr val="tx2"/>
                </a:solidFill>
              </a:rPr>
              <a:t>; </a:t>
            </a:r>
            <a:r>
              <a:rPr lang="en-GB" sz="900" kern="0" dirty="0" err="1">
                <a:solidFill>
                  <a:schemeClr val="tx2"/>
                </a:solidFill>
              </a:rPr>
              <a:t>Fiatalabbak</a:t>
            </a:r>
            <a:r>
              <a:rPr lang="en-GB" sz="900" kern="0" dirty="0">
                <a:solidFill>
                  <a:schemeClr val="tx2"/>
                </a:solidFill>
              </a:rPr>
              <a:t> </a:t>
            </a:r>
            <a:r>
              <a:rPr lang="hu-HU" sz="900" kern="0" dirty="0">
                <a:solidFill>
                  <a:schemeClr val="tx2"/>
                </a:solidFill>
              </a:rPr>
              <a:t>n=422/430</a:t>
            </a:r>
            <a:r>
              <a:rPr lang="en-GB" sz="900" kern="0" dirty="0">
                <a:solidFill>
                  <a:schemeClr val="tx2"/>
                </a:solidFill>
              </a:rPr>
              <a:t>/430</a:t>
            </a:r>
            <a:r>
              <a:rPr lang="hu-HU" sz="900" kern="0" dirty="0">
                <a:solidFill>
                  <a:schemeClr val="tx2"/>
                </a:solidFill>
              </a:rPr>
              <a:t>, </a:t>
            </a:r>
            <a:r>
              <a:rPr lang="en-GB" sz="900" kern="0" dirty="0" err="1">
                <a:solidFill>
                  <a:schemeClr val="tx2"/>
                </a:solidFill>
              </a:rPr>
              <a:t>Idősebbek</a:t>
            </a:r>
            <a:r>
              <a:rPr lang="en-GB" sz="900" kern="0" dirty="0">
                <a:solidFill>
                  <a:schemeClr val="tx2"/>
                </a:solidFill>
              </a:rPr>
              <a:t> </a:t>
            </a:r>
            <a:r>
              <a:rPr lang="hu-HU" sz="900" kern="0" dirty="0">
                <a:solidFill>
                  <a:schemeClr val="tx2"/>
                </a:solidFill>
              </a:rPr>
              <a:t>n=583/570</a:t>
            </a:r>
            <a:r>
              <a:rPr lang="en-GB" sz="900" kern="0" dirty="0">
                <a:solidFill>
                  <a:schemeClr val="tx2"/>
                </a:solidFill>
              </a:rPr>
              <a:t>/570</a:t>
            </a:r>
            <a:endParaRPr lang="hu-HU" sz="900" kern="0" dirty="0">
              <a:solidFill>
                <a:schemeClr val="tx2"/>
              </a:solidFill>
            </a:endParaRPr>
          </a:p>
          <a:p>
            <a:pPr marL="4763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chemeClr val="tx2"/>
                </a:solidFill>
              </a:rPr>
              <a:t>Bázis: TV nézők: Férfi n=461/449</a:t>
            </a:r>
            <a:r>
              <a:rPr lang="en-GB" sz="900" kern="0" dirty="0">
                <a:solidFill>
                  <a:schemeClr val="tx2"/>
                </a:solidFill>
              </a:rPr>
              <a:t>/428</a:t>
            </a:r>
            <a:r>
              <a:rPr lang="hu-HU" sz="900" kern="0" dirty="0">
                <a:solidFill>
                  <a:schemeClr val="tx2"/>
                </a:solidFill>
              </a:rPr>
              <a:t>, Nő n=458/445</a:t>
            </a:r>
            <a:r>
              <a:rPr lang="en-GB" sz="900" kern="0" dirty="0">
                <a:solidFill>
                  <a:schemeClr val="tx2"/>
                </a:solidFill>
              </a:rPr>
              <a:t>/410</a:t>
            </a:r>
            <a:r>
              <a:rPr lang="hu-HU" sz="900" kern="0" dirty="0">
                <a:solidFill>
                  <a:schemeClr val="tx2"/>
                </a:solidFill>
              </a:rPr>
              <a:t>; </a:t>
            </a:r>
            <a:r>
              <a:rPr lang="en-GB" sz="900" kern="0" dirty="0" err="1">
                <a:solidFill>
                  <a:schemeClr val="tx2"/>
                </a:solidFill>
              </a:rPr>
              <a:t>Fiatalabbak</a:t>
            </a:r>
            <a:r>
              <a:rPr lang="en-GB" sz="900" kern="0" dirty="0">
                <a:solidFill>
                  <a:schemeClr val="tx2"/>
                </a:solidFill>
              </a:rPr>
              <a:t> </a:t>
            </a:r>
            <a:r>
              <a:rPr lang="hu-HU" sz="900" kern="0" dirty="0">
                <a:solidFill>
                  <a:schemeClr val="tx2"/>
                </a:solidFill>
              </a:rPr>
              <a:t>n=379/373</a:t>
            </a:r>
            <a:r>
              <a:rPr lang="en-GB" sz="900" kern="0" dirty="0">
                <a:solidFill>
                  <a:schemeClr val="tx2"/>
                </a:solidFill>
              </a:rPr>
              <a:t>/354</a:t>
            </a:r>
            <a:r>
              <a:rPr lang="hu-HU" sz="900" kern="0" dirty="0">
                <a:solidFill>
                  <a:schemeClr val="tx2"/>
                </a:solidFill>
              </a:rPr>
              <a:t>, </a:t>
            </a:r>
            <a:r>
              <a:rPr lang="en-GB" sz="900" kern="0" dirty="0" err="1">
                <a:solidFill>
                  <a:schemeClr val="tx2"/>
                </a:solidFill>
              </a:rPr>
              <a:t>Idősebbek</a:t>
            </a:r>
            <a:r>
              <a:rPr lang="hu-HU" sz="900" kern="0" dirty="0">
                <a:solidFill>
                  <a:schemeClr val="tx2"/>
                </a:solidFill>
              </a:rPr>
              <a:t> n=541/521</a:t>
            </a:r>
            <a:r>
              <a:rPr lang="en-GB" sz="900" kern="0" dirty="0">
                <a:solidFill>
                  <a:schemeClr val="tx2"/>
                </a:solidFill>
              </a:rPr>
              <a:t>/484</a:t>
            </a:r>
            <a:endParaRPr lang="hu-HU" sz="900" kern="0" dirty="0">
              <a:solidFill>
                <a:schemeClr val="tx2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0106B98-C7F3-48DB-8F73-84191439C5F7}"/>
              </a:ext>
            </a:extLst>
          </p:cNvPr>
          <p:cNvSpPr txBox="1"/>
          <p:nvPr/>
        </p:nvSpPr>
        <p:spPr>
          <a:xfrm>
            <a:off x="-4206" y="2624159"/>
            <a:ext cx="62115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u="sng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2020: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05EEEC-F19F-4198-8E64-5A863B934F30}"/>
              </a:ext>
            </a:extLst>
          </p:cNvPr>
          <p:cNvSpPr txBox="1"/>
          <p:nvPr/>
        </p:nvSpPr>
        <p:spPr>
          <a:xfrm>
            <a:off x="-520" y="3814238"/>
            <a:ext cx="61589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u="sng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2017: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10">
            <a:extLst>
              <a:ext uri="{FF2B5EF4-FFF2-40B4-BE49-F238E27FC236}">
                <a16:creationId xmlns:a16="http://schemas.microsoft.com/office/drawing/2014/main" id="{7549C4AC-6F88-4917-B27F-8414DCD5387F}"/>
              </a:ext>
            </a:extLst>
          </p:cNvPr>
          <p:cNvSpPr txBox="1"/>
          <p:nvPr/>
        </p:nvSpPr>
        <p:spPr>
          <a:xfrm>
            <a:off x="1883683" y="3252229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81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8" name="TextBox 10">
            <a:extLst>
              <a:ext uri="{FF2B5EF4-FFF2-40B4-BE49-F238E27FC236}">
                <a16:creationId xmlns:a16="http://schemas.microsoft.com/office/drawing/2014/main" id="{157A6270-51EE-431C-A052-62459461156D}"/>
              </a:ext>
            </a:extLst>
          </p:cNvPr>
          <p:cNvSpPr txBox="1"/>
          <p:nvPr/>
        </p:nvSpPr>
        <p:spPr>
          <a:xfrm>
            <a:off x="3231951" y="3252229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72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4715FC19-DB4B-454E-B1F4-1C86AE1D9AE4}"/>
              </a:ext>
            </a:extLst>
          </p:cNvPr>
          <p:cNvSpPr txBox="1"/>
          <p:nvPr/>
        </p:nvSpPr>
        <p:spPr>
          <a:xfrm>
            <a:off x="4580218" y="3252229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92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0" name="TextBox 10">
            <a:extLst>
              <a:ext uri="{FF2B5EF4-FFF2-40B4-BE49-F238E27FC236}">
                <a16:creationId xmlns:a16="http://schemas.microsoft.com/office/drawing/2014/main" id="{4AF8D194-4238-4817-B767-989580101F6F}"/>
              </a:ext>
            </a:extLst>
          </p:cNvPr>
          <p:cNvSpPr txBox="1"/>
          <p:nvPr/>
        </p:nvSpPr>
        <p:spPr>
          <a:xfrm>
            <a:off x="537549" y="4506037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99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1" name="TextBox 10">
            <a:extLst>
              <a:ext uri="{FF2B5EF4-FFF2-40B4-BE49-F238E27FC236}">
                <a16:creationId xmlns:a16="http://schemas.microsoft.com/office/drawing/2014/main" id="{84E349A5-E233-4CA6-A1BC-596B547E3FD1}"/>
              </a:ext>
            </a:extLst>
          </p:cNvPr>
          <p:cNvSpPr txBox="1"/>
          <p:nvPr/>
        </p:nvSpPr>
        <p:spPr>
          <a:xfrm>
            <a:off x="1885817" y="4506037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90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2" name="TextBox 10">
            <a:extLst>
              <a:ext uri="{FF2B5EF4-FFF2-40B4-BE49-F238E27FC236}">
                <a16:creationId xmlns:a16="http://schemas.microsoft.com/office/drawing/2014/main" id="{790A5751-4481-42B8-ADD2-FFE9C2342979}"/>
              </a:ext>
            </a:extLst>
          </p:cNvPr>
          <p:cNvSpPr txBox="1"/>
          <p:nvPr/>
        </p:nvSpPr>
        <p:spPr>
          <a:xfrm>
            <a:off x="3234085" y="4506037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95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4A6D7AF2-D4A7-4D76-BB49-5ED5131930D1}"/>
              </a:ext>
            </a:extLst>
          </p:cNvPr>
          <p:cNvSpPr txBox="1"/>
          <p:nvPr/>
        </p:nvSpPr>
        <p:spPr>
          <a:xfrm>
            <a:off x="4582352" y="4506037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94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290AB0-EE5D-4E57-B0B5-434A6928AD3A}"/>
              </a:ext>
            </a:extLst>
          </p:cNvPr>
          <p:cNvCxnSpPr/>
          <p:nvPr/>
        </p:nvCxnSpPr>
        <p:spPr>
          <a:xfrm>
            <a:off x="2950928" y="987425"/>
            <a:ext cx="22818" cy="36499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F7FE1545-C33D-C6AD-A8F2-EFD12C05F7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891753"/>
              </p:ext>
            </p:extLst>
          </p:nvPr>
        </p:nvGraphicFramePr>
        <p:xfrm>
          <a:off x="435238" y="997600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8EB10917-EFBA-7ECE-EDB6-171B6469F38A}"/>
              </a:ext>
            </a:extLst>
          </p:cNvPr>
          <p:cNvSpPr/>
          <p:nvPr/>
        </p:nvSpPr>
        <p:spPr>
          <a:xfrm>
            <a:off x="737282" y="1276624"/>
            <a:ext cx="871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</a:t>
            </a:r>
            <a:r>
              <a:rPr kumimoji="0" lang="en-ZA" sz="2250" b="1" i="0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A47FBB0-CCD1-E679-FF2F-24FA52978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567045"/>
              </p:ext>
            </p:extLst>
          </p:nvPr>
        </p:nvGraphicFramePr>
        <p:xfrm>
          <a:off x="1738228" y="991250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41FE55A-D63F-009A-AD1D-EC80E0EED090}"/>
              </a:ext>
            </a:extLst>
          </p:cNvPr>
          <p:cNvSpPr/>
          <p:nvPr/>
        </p:nvSpPr>
        <p:spPr>
          <a:xfrm>
            <a:off x="2049204" y="1272044"/>
            <a:ext cx="94142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Chart 16">
            <a:extLst>
              <a:ext uri="{FF2B5EF4-FFF2-40B4-BE49-F238E27FC236}">
                <a16:creationId xmlns:a16="http://schemas.microsoft.com/office/drawing/2014/main" id="{D67B2E62-83CC-059F-BC11-496B96E6EB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543153"/>
              </p:ext>
            </p:extLst>
          </p:nvPr>
        </p:nvGraphicFramePr>
        <p:xfrm>
          <a:off x="3116418" y="987574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1" name="Rectangle 26">
            <a:extLst>
              <a:ext uri="{FF2B5EF4-FFF2-40B4-BE49-F238E27FC236}">
                <a16:creationId xmlns:a16="http://schemas.microsoft.com/office/drawing/2014/main" id="{A509D76C-5627-EA29-6E43-86B016105F2A}"/>
              </a:ext>
            </a:extLst>
          </p:cNvPr>
          <p:cNvSpPr/>
          <p:nvPr/>
        </p:nvSpPr>
        <p:spPr>
          <a:xfrm>
            <a:off x="3427556" y="1279104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noProof="0" dirty="0">
                <a:solidFill>
                  <a:schemeClr val="accent5"/>
                </a:solidFill>
                <a:latin typeface="Calibri"/>
              </a:rPr>
              <a:t>37</a:t>
            </a:r>
            <a:r>
              <a:rPr kumimoji="0" lang="hu-HU" sz="2250" b="1" i="0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7EF07703-43C7-ACA3-7268-BD539080F4C9}"/>
              </a:ext>
            </a:extLst>
          </p:cNvPr>
          <p:cNvSpPr txBox="1"/>
          <p:nvPr/>
        </p:nvSpPr>
        <p:spPr>
          <a:xfrm>
            <a:off x="575117" y="2028093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84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13" name="Chart 16">
            <a:extLst>
              <a:ext uri="{FF2B5EF4-FFF2-40B4-BE49-F238E27FC236}">
                <a16:creationId xmlns:a16="http://schemas.microsoft.com/office/drawing/2014/main" id="{273BC23B-4B16-7B24-4E13-088474714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828555"/>
              </p:ext>
            </p:extLst>
          </p:nvPr>
        </p:nvGraphicFramePr>
        <p:xfrm>
          <a:off x="4491294" y="1000566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4" name="Rectangle 26">
            <a:extLst>
              <a:ext uri="{FF2B5EF4-FFF2-40B4-BE49-F238E27FC236}">
                <a16:creationId xmlns:a16="http://schemas.microsoft.com/office/drawing/2014/main" id="{DBFA56B9-FA3B-C78C-AF4C-FB2BA00B2D48}"/>
              </a:ext>
            </a:extLst>
          </p:cNvPr>
          <p:cNvSpPr/>
          <p:nvPr/>
        </p:nvSpPr>
        <p:spPr>
          <a:xfrm>
            <a:off x="4802432" y="1272845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chemeClr val="accent5"/>
                </a:solidFill>
                <a:latin typeface="Calibri"/>
              </a:rPr>
              <a:t>46%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DFE00-53FF-5021-0F1C-34613CEDF02E}"/>
              </a:ext>
            </a:extLst>
          </p:cNvPr>
          <p:cNvSpPr txBox="1"/>
          <p:nvPr/>
        </p:nvSpPr>
        <p:spPr>
          <a:xfrm>
            <a:off x="35496" y="1400023"/>
            <a:ext cx="62115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u="sng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2023: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ED49EE35-9F7C-C03B-CAB2-32351536C51A}"/>
              </a:ext>
            </a:extLst>
          </p:cNvPr>
          <p:cNvSpPr txBox="1"/>
          <p:nvPr/>
        </p:nvSpPr>
        <p:spPr>
          <a:xfrm>
            <a:off x="1923385" y="2028093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92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BCDE96B0-9814-22DC-9A1F-1037BBF62F56}"/>
              </a:ext>
            </a:extLst>
          </p:cNvPr>
          <p:cNvSpPr txBox="1"/>
          <p:nvPr/>
        </p:nvSpPr>
        <p:spPr>
          <a:xfrm>
            <a:off x="3271653" y="2028093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85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CFF911A-117E-F180-E432-0ED88AEFABEB}"/>
              </a:ext>
            </a:extLst>
          </p:cNvPr>
          <p:cNvSpPr txBox="1"/>
          <p:nvPr/>
        </p:nvSpPr>
        <p:spPr>
          <a:xfrm>
            <a:off x="4619920" y="2028093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89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20" name="Straight Connector 46">
            <a:extLst>
              <a:ext uri="{FF2B5EF4-FFF2-40B4-BE49-F238E27FC236}">
                <a16:creationId xmlns:a16="http://schemas.microsoft.com/office/drawing/2014/main" id="{2AA42C53-9B72-129E-6EFF-8ADF26D825BD}"/>
              </a:ext>
            </a:extLst>
          </p:cNvPr>
          <p:cNvCxnSpPr/>
          <p:nvPr/>
        </p:nvCxnSpPr>
        <p:spPr>
          <a:xfrm>
            <a:off x="179512" y="2263934"/>
            <a:ext cx="5904656" cy="1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16E6393E-1AEC-6284-871E-24665B7F3F49}"/>
              </a:ext>
            </a:extLst>
          </p:cNvPr>
          <p:cNvSpPr/>
          <p:nvPr/>
        </p:nvSpPr>
        <p:spPr>
          <a:xfrm>
            <a:off x="1481534" y="1400884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7BA6597-C67B-62B2-BFA1-4968762093E1}"/>
              </a:ext>
            </a:extLst>
          </p:cNvPr>
          <p:cNvSpPr/>
          <p:nvPr/>
        </p:nvSpPr>
        <p:spPr>
          <a:xfrm>
            <a:off x="2791456" y="1391764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3132611-6987-69F6-79AF-9D34D6C661BA}"/>
              </a:ext>
            </a:extLst>
          </p:cNvPr>
          <p:cNvSpPr/>
          <p:nvPr/>
        </p:nvSpPr>
        <p:spPr>
          <a:xfrm>
            <a:off x="5548551" y="1413765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pSp>
        <p:nvGrpSpPr>
          <p:cNvPr id="21" name="Group 221">
            <a:extLst>
              <a:ext uri="{FF2B5EF4-FFF2-40B4-BE49-F238E27FC236}">
                <a16:creationId xmlns:a16="http://schemas.microsoft.com/office/drawing/2014/main" id="{B51C6B7D-AF33-DBF1-F3A2-48D53F49B0BD}"/>
              </a:ext>
            </a:extLst>
          </p:cNvPr>
          <p:cNvGrpSpPr/>
          <p:nvPr/>
        </p:nvGrpSpPr>
        <p:grpSpPr>
          <a:xfrm>
            <a:off x="6622156" y="1337272"/>
            <a:ext cx="1913880" cy="720000"/>
            <a:chOff x="273050" y="4797152"/>
            <a:chExt cx="1913880" cy="720000"/>
          </a:xfrm>
        </p:grpSpPr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E0EE3776-9E4C-6430-4CCA-C15432CC7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" y="4797152"/>
              <a:ext cx="1913880" cy="720000"/>
            </a:xfrm>
            <a:custGeom>
              <a:avLst/>
              <a:gdLst/>
              <a:ahLst/>
              <a:cxnLst>
                <a:cxn ang="0">
                  <a:pos x="882" y="275"/>
                </a:cxn>
                <a:cxn ang="0">
                  <a:pos x="826" y="332"/>
                </a:cxn>
                <a:cxn ang="0">
                  <a:pos x="56" y="332"/>
                </a:cxn>
                <a:cxn ang="0">
                  <a:pos x="0" y="275"/>
                </a:cxn>
                <a:cxn ang="0">
                  <a:pos x="0" y="57"/>
                </a:cxn>
                <a:cxn ang="0">
                  <a:pos x="56" y="0"/>
                </a:cxn>
                <a:cxn ang="0">
                  <a:pos x="826" y="0"/>
                </a:cxn>
                <a:cxn ang="0">
                  <a:pos x="882" y="57"/>
                </a:cxn>
                <a:cxn ang="0">
                  <a:pos x="882" y="275"/>
                </a:cxn>
              </a:cxnLst>
              <a:rect l="0" t="0" r="r" b="b"/>
              <a:pathLst>
                <a:path w="882" h="332">
                  <a:moveTo>
                    <a:pt x="882" y="275"/>
                  </a:moveTo>
                  <a:cubicBezTo>
                    <a:pt x="882" y="306"/>
                    <a:pt x="857" y="332"/>
                    <a:pt x="826" y="332"/>
                  </a:cubicBezTo>
                  <a:cubicBezTo>
                    <a:pt x="56" y="332"/>
                    <a:pt x="56" y="332"/>
                    <a:pt x="56" y="332"/>
                  </a:cubicBezTo>
                  <a:cubicBezTo>
                    <a:pt x="25" y="332"/>
                    <a:pt x="0" y="306"/>
                    <a:pt x="0" y="27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57" y="0"/>
                    <a:pt x="882" y="26"/>
                    <a:pt x="882" y="57"/>
                  </a:cubicBezTo>
                  <a:lnTo>
                    <a:pt x="882" y="2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D8029ABA-EB69-38A9-2B16-BCABDDCE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08" y="4857764"/>
              <a:ext cx="1797248" cy="598775"/>
            </a:xfrm>
            <a:custGeom>
              <a:avLst/>
              <a:gdLst/>
              <a:ahLst/>
              <a:cxnLst>
                <a:cxn ang="0">
                  <a:pos x="828" y="47"/>
                </a:cxn>
                <a:cxn ang="0">
                  <a:pos x="775" y="0"/>
                </a:cxn>
                <a:cxn ang="0">
                  <a:pos x="53" y="0"/>
                </a:cxn>
                <a:cxn ang="0">
                  <a:pos x="0" y="47"/>
                </a:cxn>
                <a:cxn ang="0">
                  <a:pos x="0" y="229"/>
                </a:cxn>
                <a:cxn ang="0">
                  <a:pos x="53" y="276"/>
                </a:cxn>
                <a:cxn ang="0">
                  <a:pos x="775" y="276"/>
                </a:cxn>
                <a:cxn ang="0">
                  <a:pos x="828" y="229"/>
                </a:cxn>
                <a:cxn ang="0">
                  <a:pos x="828" y="47"/>
                </a:cxn>
              </a:cxnLst>
              <a:rect l="0" t="0" r="r" b="b"/>
              <a:pathLst>
                <a:path w="828" h="276">
                  <a:moveTo>
                    <a:pt x="828" y="47"/>
                  </a:moveTo>
                  <a:cubicBezTo>
                    <a:pt x="828" y="21"/>
                    <a:pt x="804" y="0"/>
                    <a:pt x="77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1"/>
                    <a:pt x="0" y="47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55"/>
                    <a:pt x="24" y="276"/>
                    <a:pt x="53" y="276"/>
                  </a:cubicBezTo>
                  <a:cubicBezTo>
                    <a:pt x="775" y="276"/>
                    <a:pt x="775" y="276"/>
                    <a:pt x="775" y="276"/>
                  </a:cubicBezTo>
                  <a:cubicBezTo>
                    <a:pt x="804" y="276"/>
                    <a:pt x="828" y="255"/>
                    <a:pt x="828" y="229"/>
                  </a:cubicBezTo>
                  <a:lnTo>
                    <a:pt x="828" y="4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id="{C6B83396-E3A2-70A9-70E0-B9ACBFBA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40" y="4946846"/>
              <a:ext cx="58776" cy="199286"/>
            </a:xfrm>
            <a:custGeom>
              <a:avLst/>
              <a:gdLst/>
              <a:ahLst/>
              <a:cxnLst>
                <a:cxn ang="0">
                  <a:pos x="31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1" y="217"/>
                </a:cxn>
              </a:cxnLst>
              <a:rect l="0" t="0" r="r" b="b"/>
              <a:pathLst>
                <a:path w="64" h="217">
                  <a:moveTo>
                    <a:pt x="31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1" y="217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021E54E3-F0F9-DC2A-A6CA-19CBEA22F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40" y="5168173"/>
              <a:ext cx="58776" cy="199286"/>
            </a:xfrm>
            <a:custGeom>
              <a:avLst/>
              <a:gdLst/>
              <a:ahLst/>
              <a:cxnLst>
                <a:cxn ang="0">
                  <a:pos x="31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1" y="217"/>
                </a:cxn>
              </a:cxnLst>
              <a:rect l="0" t="0" r="r" b="b"/>
              <a:pathLst>
                <a:path w="64" h="217">
                  <a:moveTo>
                    <a:pt x="31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1" y="217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1BA58A39-1FFC-841C-4BAD-271A6E98D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031" y="4905519"/>
              <a:ext cx="197450" cy="60612"/>
            </a:xfrm>
            <a:custGeom>
              <a:avLst/>
              <a:gdLst/>
              <a:ahLst/>
              <a:cxnLst>
                <a:cxn ang="0">
                  <a:pos x="215" y="33"/>
                </a:cxn>
                <a:cxn ang="0">
                  <a:pos x="184" y="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33" y="66"/>
                </a:cxn>
                <a:cxn ang="0">
                  <a:pos x="184" y="66"/>
                </a:cxn>
                <a:cxn ang="0">
                  <a:pos x="215" y="33"/>
                </a:cxn>
              </a:cxnLst>
              <a:rect l="0" t="0" r="r" b="b"/>
              <a:pathLst>
                <a:path w="215" h="66">
                  <a:moveTo>
                    <a:pt x="215" y="33"/>
                  </a:moveTo>
                  <a:lnTo>
                    <a:pt x="184" y="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33" y="66"/>
                  </a:lnTo>
                  <a:lnTo>
                    <a:pt x="184" y="66"/>
                  </a:lnTo>
                  <a:lnTo>
                    <a:pt x="215" y="33"/>
                  </a:lnTo>
                  <a:close/>
                </a:path>
              </a:pathLst>
            </a:custGeom>
            <a:solidFill>
              <a:srgbClr val="A1C4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AA6553FB-6474-67D7-38AD-83674C534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031" y="5126846"/>
              <a:ext cx="197450" cy="60612"/>
            </a:xfrm>
            <a:custGeom>
              <a:avLst/>
              <a:gdLst/>
              <a:ahLst/>
              <a:cxnLst>
                <a:cxn ang="0">
                  <a:pos x="215" y="33"/>
                </a:cxn>
                <a:cxn ang="0">
                  <a:pos x="184" y="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33" y="66"/>
                </a:cxn>
                <a:cxn ang="0">
                  <a:pos x="184" y="66"/>
                </a:cxn>
                <a:cxn ang="0">
                  <a:pos x="215" y="33"/>
                </a:cxn>
              </a:cxnLst>
              <a:rect l="0" t="0" r="r" b="b"/>
              <a:pathLst>
                <a:path w="215" h="66">
                  <a:moveTo>
                    <a:pt x="215" y="33"/>
                  </a:moveTo>
                  <a:lnTo>
                    <a:pt x="184" y="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33" y="66"/>
                  </a:lnTo>
                  <a:lnTo>
                    <a:pt x="184" y="66"/>
                  </a:lnTo>
                  <a:lnTo>
                    <a:pt x="215" y="33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DB51169C-37F0-64E7-82B8-C8ED5B72D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031" y="5348172"/>
              <a:ext cx="197450" cy="60612"/>
            </a:xfrm>
            <a:custGeom>
              <a:avLst/>
              <a:gdLst/>
              <a:ahLst/>
              <a:cxnLst>
                <a:cxn ang="0">
                  <a:pos x="215" y="33"/>
                </a:cxn>
                <a:cxn ang="0">
                  <a:pos x="184" y="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33" y="66"/>
                </a:cxn>
                <a:cxn ang="0">
                  <a:pos x="184" y="66"/>
                </a:cxn>
                <a:cxn ang="0">
                  <a:pos x="215" y="33"/>
                </a:cxn>
              </a:cxnLst>
              <a:rect l="0" t="0" r="r" b="b"/>
              <a:pathLst>
                <a:path w="215" h="66">
                  <a:moveTo>
                    <a:pt x="215" y="33"/>
                  </a:moveTo>
                  <a:lnTo>
                    <a:pt x="184" y="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33" y="66"/>
                  </a:lnTo>
                  <a:lnTo>
                    <a:pt x="184" y="66"/>
                  </a:lnTo>
                  <a:lnTo>
                    <a:pt x="215" y="33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574619C6-8FA5-7503-87CF-9D9A3F7F7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745" y="4946846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BA840DDC-3EB4-3AD1-5A7B-6F75CC934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418" y="4946846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rgbClr val="A1C4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DE58F955-874C-29EA-F89A-886327965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418" y="5168173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D348E041-E09C-4107-DE15-11876F42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745" y="5168173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rgbClr val="A1C4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id="{FF3C597D-A0DE-4EC2-98EF-1CE367A9B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746" y="4905519"/>
              <a:ext cx="200204" cy="60612"/>
            </a:xfrm>
            <a:custGeom>
              <a:avLst/>
              <a:gdLst/>
              <a:ahLst/>
              <a:cxnLst>
                <a:cxn ang="0">
                  <a:pos x="218" y="33"/>
                </a:cxn>
                <a:cxn ang="0">
                  <a:pos x="184" y="0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31" y="66"/>
                </a:cxn>
                <a:cxn ang="0">
                  <a:pos x="184" y="66"/>
                </a:cxn>
                <a:cxn ang="0">
                  <a:pos x="218" y="33"/>
                </a:cxn>
              </a:cxnLst>
              <a:rect l="0" t="0" r="r" b="b"/>
              <a:pathLst>
                <a:path w="218" h="66">
                  <a:moveTo>
                    <a:pt x="218" y="33"/>
                  </a:moveTo>
                  <a:lnTo>
                    <a:pt x="184" y="0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31" y="66"/>
                  </a:lnTo>
                  <a:lnTo>
                    <a:pt x="184" y="66"/>
                  </a:lnTo>
                  <a:lnTo>
                    <a:pt x="218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5C8F702D-5C7E-4612-03D4-D9ADCF53D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746" y="5126846"/>
              <a:ext cx="200204" cy="60612"/>
            </a:xfrm>
            <a:custGeom>
              <a:avLst/>
              <a:gdLst/>
              <a:ahLst/>
              <a:cxnLst>
                <a:cxn ang="0">
                  <a:pos x="218" y="33"/>
                </a:cxn>
                <a:cxn ang="0">
                  <a:pos x="184" y="0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31" y="66"/>
                </a:cxn>
                <a:cxn ang="0">
                  <a:pos x="184" y="66"/>
                </a:cxn>
                <a:cxn ang="0">
                  <a:pos x="218" y="33"/>
                </a:cxn>
              </a:cxnLst>
              <a:rect l="0" t="0" r="r" b="b"/>
              <a:pathLst>
                <a:path w="218" h="66">
                  <a:moveTo>
                    <a:pt x="218" y="33"/>
                  </a:moveTo>
                  <a:lnTo>
                    <a:pt x="184" y="0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31" y="66"/>
                  </a:lnTo>
                  <a:lnTo>
                    <a:pt x="184" y="66"/>
                  </a:lnTo>
                  <a:lnTo>
                    <a:pt x="218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9019C373-83B2-753E-978C-AE89A61A8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746" y="5348172"/>
              <a:ext cx="200204" cy="60612"/>
            </a:xfrm>
            <a:custGeom>
              <a:avLst/>
              <a:gdLst/>
              <a:ahLst/>
              <a:cxnLst>
                <a:cxn ang="0">
                  <a:pos x="218" y="33"/>
                </a:cxn>
                <a:cxn ang="0">
                  <a:pos x="184" y="0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31" y="66"/>
                </a:cxn>
                <a:cxn ang="0">
                  <a:pos x="184" y="66"/>
                </a:cxn>
                <a:cxn ang="0">
                  <a:pos x="218" y="33"/>
                </a:cxn>
              </a:cxnLst>
              <a:rect l="0" t="0" r="r" b="b"/>
              <a:pathLst>
                <a:path w="218" h="66">
                  <a:moveTo>
                    <a:pt x="218" y="33"/>
                  </a:moveTo>
                  <a:lnTo>
                    <a:pt x="184" y="0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31" y="66"/>
                  </a:lnTo>
                  <a:lnTo>
                    <a:pt x="184" y="66"/>
                  </a:lnTo>
                  <a:lnTo>
                    <a:pt x="218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B03B664C-D234-22E8-7EA6-C4431C61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236" y="4946846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id="{3C4C2155-8825-7D4D-CCF0-1AAA846D5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909" y="4946846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85C2CFAB-B53D-8C97-1A10-B2ACBA426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909" y="5168173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59">
              <a:extLst>
                <a:ext uri="{FF2B5EF4-FFF2-40B4-BE49-F238E27FC236}">
                  <a16:creationId xmlns:a16="http://schemas.microsoft.com/office/drawing/2014/main" id="{C59E9AA1-BC41-FD09-7A69-EF11E0B90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236" y="5168173"/>
              <a:ext cx="58776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4" h="217">
                  <a:moveTo>
                    <a:pt x="33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60">
              <a:extLst>
                <a:ext uri="{FF2B5EF4-FFF2-40B4-BE49-F238E27FC236}">
                  <a16:creationId xmlns:a16="http://schemas.microsoft.com/office/drawing/2014/main" id="{5629B48E-E14D-9593-B654-C76E4CF6F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236" y="4905519"/>
              <a:ext cx="199286" cy="60612"/>
            </a:xfrm>
            <a:custGeom>
              <a:avLst/>
              <a:gdLst/>
              <a:ahLst/>
              <a:cxnLst>
                <a:cxn ang="0">
                  <a:pos x="217" y="33"/>
                </a:cxn>
                <a:cxn ang="0">
                  <a:pos x="184" y="0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31" y="66"/>
                </a:cxn>
                <a:cxn ang="0">
                  <a:pos x="184" y="66"/>
                </a:cxn>
                <a:cxn ang="0">
                  <a:pos x="217" y="33"/>
                </a:cxn>
              </a:cxnLst>
              <a:rect l="0" t="0" r="r" b="b"/>
              <a:pathLst>
                <a:path w="217" h="66">
                  <a:moveTo>
                    <a:pt x="217" y="33"/>
                  </a:moveTo>
                  <a:lnTo>
                    <a:pt x="184" y="0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31" y="66"/>
                  </a:lnTo>
                  <a:lnTo>
                    <a:pt x="184" y="66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id="{8F19CBEC-6696-BAC8-8E04-DFBB8CB11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236" y="5126846"/>
              <a:ext cx="199286" cy="60612"/>
            </a:xfrm>
            <a:custGeom>
              <a:avLst/>
              <a:gdLst/>
              <a:ahLst/>
              <a:cxnLst>
                <a:cxn ang="0">
                  <a:pos x="217" y="33"/>
                </a:cxn>
                <a:cxn ang="0">
                  <a:pos x="184" y="0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31" y="66"/>
                </a:cxn>
                <a:cxn ang="0">
                  <a:pos x="184" y="66"/>
                </a:cxn>
                <a:cxn ang="0">
                  <a:pos x="217" y="33"/>
                </a:cxn>
              </a:cxnLst>
              <a:rect l="0" t="0" r="r" b="b"/>
              <a:pathLst>
                <a:path w="217" h="66">
                  <a:moveTo>
                    <a:pt x="217" y="33"/>
                  </a:moveTo>
                  <a:lnTo>
                    <a:pt x="184" y="0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31" y="66"/>
                  </a:lnTo>
                  <a:lnTo>
                    <a:pt x="184" y="66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A1C4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62">
              <a:extLst>
                <a:ext uri="{FF2B5EF4-FFF2-40B4-BE49-F238E27FC236}">
                  <a16:creationId xmlns:a16="http://schemas.microsoft.com/office/drawing/2014/main" id="{958F928E-52F6-A075-7285-FB1244CE3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236" y="5348172"/>
              <a:ext cx="199286" cy="60612"/>
            </a:xfrm>
            <a:custGeom>
              <a:avLst/>
              <a:gdLst/>
              <a:ahLst/>
              <a:cxnLst>
                <a:cxn ang="0">
                  <a:pos x="217" y="33"/>
                </a:cxn>
                <a:cxn ang="0">
                  <a:pos x="184" y="0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31" y="66"/>
                </a:cxn>
                <a:cxn ang="0">
                  <a:pos x="184" y="66"/>
                </a:cxn>
                <a:cxn ang="0">
                  <a:pos x="217" y="33"/>
                </a:cxn>
              </a:cxnLst>
              <a:rect l="0" t="0" r="r" b="b"/>
              <a:pathLst>
                <a:path w="217" h="66">
                  <a:moveTo>
                    <a:pt x="217" y="33"/>
                  </a:moveTo>
                  <a:lnTo>
                    <a:pt x="184" y="0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31" y="66"/>
                  </a:lnTo>
                  <a:lnTo>
                    <a:pt x="184" y="66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A1C4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63">
              <a:extLst>
                <a:ext uri="{FF2B5EF4-FFF2-40B4-BE49-F238E27FC236}">
                  <a16:creationId xmlns:a16="http://schemas.microsoft.com/office/drawing/2014/main" id="{07D086F7-BDD9-6212-1BEF-825BAB591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41" y="4946846"/>
              <a:ext cx="60612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6" y="184"/>
                </a:cxn>
                <a:cxn ang="0">
                  <a:pos x="66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6" h="217">
                  <a:moveTo>
                    <a:pt x="33" y="217"/>
                  </a:moveTo>
                  <a:lnTo>
                    <a:pt x="66" y="184"/>
                  </a:lnTo>
                  <a:lnTo>
                    <a:pt x="66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64">
              <a:extLst>
                <a:ext uri="{FF2B5EF4-FFF2-40B4-BE49-F238E27FC236}">
                  <a16:creationId xmlns:a16="http://schemas.microsoft.com/office/drawing/2014/main" id="{C1246605-9B79-7D61-3DAB-E38583A21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14" y="4946846"/>
              <a:ext cx="60612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6" y="184"/>
                </a:cxn>
                <a:cxn ang="0">
                  <a:pos x="66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6" h="217">
                  <a:moveTo>
                    <a:pt x="33" y="217"/>
                  </a:moveTo>
                  <a:lnTo>
                    <a:pt x="66" y="184"/>
                  </a:lnTo>
                  <a:lnTo>
                    <a:pt x="66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65">
              <a:extLst>
                <a:ext uri="{FF2B5EF4-FFF2-40B4-BE49-F238E27FC236}">
                  <a16:creationId xmlns:a16="http://schemas.microsoft.com/office/drawing/2014/main" id="{3E166EDC-DBA2-8F92-B1F8-1B62F4FA2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14" y="5168173"/>
              <a:ext cx="60612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6" y="184"/>
                </a:cxn>
                <a:cxn ang="0">
                  <a:pos x="66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6" h="217">
                  <a:moveTo>
                    <a:pt x="33" y="217"/>
                  </a:moveTo>
                  <a:lnTo>
                    <a:pt x="66" y="184"/>
                  </a:lnTo>
                  <a:lnTo>
                    <a:pt x="66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rgbClr val="A1C4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id="{D7E66A09-19BA-83AE-1356-F80825F3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41" y="5168173"/>
              <a:ext cx="60612" cy="199286"/>
            </a:xfrm>
            <a:custGeom>
              <a:avLst/>
              <a:gdLst/>
              <a:ahLst/>
              <a:cxnLst>
                <a:cxn ang="0">
                  <a:pos x="33" y="217"/>
                </a:cxn>
                <a:cxn ang="0">
                  <a:pos x="66" y="184"/>
                </a:cxn>
                <a:cxn ang="0">
                  <a:pos x="66" y="33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3" y="217"/>
                </a:cxn>
              </a:cxnLst>
              <a:rect l="0" t="0" r="r" b="b"/>
              <a:pathLst>
                <a:path w="66" h="217">
                  <a:moveTo>
                    <a:pt x="33" y="217"/>
                  </a:moveTo>
                  <a:lnTo>
                    <a:pt x="66" y="184"/>
                  </a:lnTo>
                  <a:lnTo>
                    <a:pt x="66" y="3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67">
              <a:extLst>
                <a:ext uri="{FF2B5EF4-FFF2-40B4-BE49-F238E27FC236}">
                  <a16:creationId xmlns:a16="http://schemas.microsoft.com/office/drawing/2014/main" id="{A6D831EF-DE07-68F0-95F9-00CA3A7F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40" y="4905519"/>
              <a:ext cx="199286" cy="60612"/>
            </a:xfrm>
            <a:custGeom>
              <a:avLst/>
              <a:gdLst/>
              <a:ahLst/>
              <a:cxnLst>
                <a:cxn ang="0">
                  <a:pos x="217" y="33"/>
                </a:cxn>
                <a:cxn ang="0">
                  <a:pos x="184" y="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33" y="66"/>
                </a:cxn>
                <a:cxn ang="0">
                  <a:pos x="184" y="66"/>
                </a:cxn>
                <a:cxn ang="0">
                  <a:pos x="217" y="33"/>
                </a:cxn>
              </a:cxnLst>
              <a:rect l="0" t="0" r="r" b="b"/>
              <a:pathLst>
                <a:path w="217" h="66">
                  <a:moveTo>
                    <a:pt x="217" y="33"/>
                  </a:moveTo>
                  <a:lnTo>
                    <a:pt x="184" y="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33" y="66"/>
                  </a:lnTo>
                  <a:lnTo>
                    <a:pt x="184" y="66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68">
              <a:extLst>
                <a:ext uri="{FF2B5EF4-FFF2-40B4-BE49-F238E27FC236}">
                  <a16:creationId xmlns:a16="http://schemas.microsoft.com/office/drawing/2014/main" id="{919B5D38-4E05-0C3E-3679-2F6CB95E8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40" y="5126846"/>
              <a:ext cx="199286" cy="60612"/>
            </a:xfrm>
            <a:custGeom>
              <a:avLst/>
              <a:gdLst/>
              <a:ahLst/>
              <a:cxnLst>
                <a:cxn ang="0">
                  <a:pos x="217" y="33"/>
                </a:cxn>
                <a:cxn ang="0">
                  <a:pos x="184" y="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33" y="66"/>
                </a:cxn>
                <a:cxn ang="0">
                  <a:pos x="184" y="66"/>
                </a:cxn>
                <a:cxn ang="0">
                  <a:pos x="217" y="33"/>
                </a:cxn>
              </a:cxnLst>
              <a:rect l="0" t="0" r="r" b="b"/>
              <a:pathLst>
                <a:path w="217" h="66">
                  <a:moveTo>
                    <a:pt x="217" y="33"/>
                  </a:moveTo>
                  <a:lnTo>
                    <a:pt x="184" y="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33" y="66"/>
                  </a:lnTo>
                  <a:lnTo>
                    <a:pt x="184" y="66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69">
              <a:extLst>
                <a:ext uri="{FF2B5EF4-FFF2-40B4-BE49-F238E27FC236}">
                  <a16:creationId xmlns:a16="http://schemas.microsoft.com/office/drawing/2014/main" id="{6203D151-4030-6903-50AE-E6E469963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40" y="5348172"/>
              <a:ext cx="199286" cy="60612"/>
            </a:xfrm>
            <a:custGeom>
              <a:avLst/>
              <a:gdLst/>
              <a:ahLst/>
              <a:cxnLst>
                <a:cxn ang="0">
                  <a:pos x="217" y="33"/>
                </a:cxn>
                <a:cxn ang="0">
                  <a:pos x="184" y="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33" y="66"/>
                </a:cxn>
                <a:cxn ang="0">
                  <a:pos x="184" y="66"/>
                </a:cxn>
                <a:cxn ang="0">
                  <a:pos x="217" y="33"/>
                </a:cxn>
              </a:cxnLst>
              <a:rect l="0" t="0" r="r" b="b"/>
              <a:pathLst>
                <a:path w="217" h="66">
                  <a:moveTo>
                    <a:pt x="217" y="33"/>
                  </a:moveTo>
                  <a:lnTo>
                    <a:pt x="184" y="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33" y="66"/>
                  </a:lnTo>
                  <a:lnTo>
                    <a:pt x="184" y="66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76">
              <a:extLst>
                <a:ext uri="{FF2B5EF4-FFF2-40B4-BE49-F238E27FC236}">
                  <a16:creationId xmlns:a16="http://schemas.microsoft.com/office/drawing/2014/main" id="{2EC6CDD9-6873-0977-CF46-B3CA43610A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0252" y="5357441"/>
              <a:ext cx="52065" cy="987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35"/>
                </a:cxn>
                <a:cxn ang="0">
                  <a:pos x="37" y="66"/>
                </a:cxn>
                <a:cxn ang="0">
                  <a:pos x="10" y="85"/>
                </a:cxn>
                <a:cxn ang="0">
                  <a:pos x="0" y="67"/>
                </a:cxn>
                <a:cxn ang="0">
                  <a:pos x="16" y="55"/>
                </a:cxn>
                <a:cxn ang="0">
                  <a:pos x="21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45" h="85">
                  <a:moveTo>
                    <a:pt x="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48"/>
                    <a:pt x="43" y="58"/>
                    <a:pt x="37" y="66"/>
                  </a:cubicBezTo>
                  <a:cubicBezTo>
                    <a:pt x="32" y="73"/>
                    <a:pt x="23" y="80"/>
                    <a:pt x="10" y="8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8" y="63"/>
                    <a:pt x="13" y="59"/>
                    <a:pt x="16" y="55"/>
                  </a:cubicBezTo>
                  <a:cubicBezTo>
                    <a:pt x="19" y="52"/>
                    <a:pt x="21" y="47"/>
                    <a:pt x="21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Szövegdoboz 35">
            <a:extLst>
              <a:ext uri="{FF2B5EF4-FFF2-40B4-BE49-F238E27FC236}">
                <a16:creationId xmlns:a16="http://schemas.microsoft.com/office/drawing/2014/main" id="{9C541953-D722-4898-73E2-D615EF6138FC}"/>
              </a:ext>
            </a:extLst>
          </p:cNvPr>
          <p:cNvSpPr txBox="1"/>
          <p:nvPr/>
        </p:nvSpPr>
        <p:spPr>
          <a:xfrm>
            <a:off x="6649258" y="81508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14400">
              <a:defRPr/>
            </a:pPr>
            <a:r>
              <a:rPr lang="hu-HU" sz="1200" kern="0" dirty="0">
                <a:solidFill>
                  <a:srgbClr val="58595B"/>
                </a:solidFill>
              </a:rPr>
              <a:t>TÉVÉNÉZÉS ÁTLAGOS BECSÜLT 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IDŐTARTAMA</a:t>
            </a:r>
          </a:p>
        </p:txBody>
      </p:sp>
      <p:sp>
        <p:nvSpPr>
          <p:cNvPr id="64" name="Freeform 43">
            <a:extLst>
              <a:ext uri="{FF2B5EF4-FFF2-40B4-BE49-F238E27FC236}">
                <a16:creationId xmlns:a16="http://schemas.microsoft.com/office/drawing/2014/main" id="{BD5EBB2D-1448-2FB4-39A1-7E88A27F5FE1}"/>
              </a:ext>
            </a:extLst>
          </p:cNvPr>
          <p:cNvSpPr>
            <a:spLocks/>
          </p:cNvSpPr>
          <p:nvPr/>
        </p:nvSpPr>
        <p:spPr bwMode="auto">
          <a:xfrm>
            <a:off x="7464431" y="1488010"/>
            <a:ext cx="58776" cy="199286"/>
          </a:xfrm>
          <a:custGeom>
            <a:avLst/>
            <a:gdLst/>
            <a:ahLst/>
            <a:cxnLst>
              <a:cxn ang="0">
                <a:pos x="31" y="217"/>
              </a:cxn>
              <a:cxn ang="0">
                <a:pos x="64" y="184"/>
              </a:cxn>
              <a:cxn ang="0">
                <a:pos x="64" y="33"/>
              </a:cxn>
              <a:cxn ang="0">
                <a:pos x="31" y="0"/>
              </a:cxn>
              <a:cxn ang="0">
                <a:pos x="0" y="33"/>
              </a:cxn>
              <a:cxn ang="0">
                <a:pos x="0" y="184"/>
              </a:cxn>
              <a:cxn ang="0">
                <a:pos x="31" y="217"/>
              </a:cxn>
            </a:cxnLst>
            <a:rect l="0" t="0" r="r" b="b"/>
            <a:pathLst>
              <a:path w="64" h="217">
                <a:moveTo>
                  <a:pt x="31" y="217"/>
                </a:moveTo>
                <a:lnTo>
                  <a:pt x="64" y="184"/>
                </a:lnTo>
                <a:lnTo>
                  <a:pt x="64" y="33"/>
                </a:lnTo>
                <a:lnTo>
                  <a:pt x="31" y="0"/>
                </a:lnTo>
                <a:lnTo>
                  <a:pt x="0" y="33"/>
                </a:lnTo>
                <a:lnTo>
                  <a:pt x="0" y="184"/>
                </a:lnTo>
                <a:lnTo>
                  <a:pt x="31" y="217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Freeform 43">
            <a:extLst>
              <a:ext uri="{FF2B5EF4-FFF2-40B4-BE49-F238E27FC236}">
                <a16:creationId xmlns:a16="http://schemas.microsoft.com/office/drawing/2014/main" id="{13B0996E-042B-87FA-30BB-2E84E633DB36}"/>
              </a:ext>
            </a:extLst>
          </p:cNvPr>
          <p:cNvSpPr>
            <a:spLocks/>
          </p:cNvSpPr>
          <p:nvPr/>
        </p:nvSpPr>
        <p:spPr bwMode="auto">
          <a:xfrm>
            <a:off x="7466069" y="1710928"/>
            <a:ext cx="58776" cy="199286"/>
          </a:xfrm>
          <a:custGeom>
            <a:avLst/>
            <a:gdLst/>
            <a:ahLst/>
            <a:cxnLst>
              <a:cxn ang="0">
                <a:pos x="31" y="217"/>
              </a:cxn>
              <a:cxn ang="0">
                <a:pos x="64" y="184"/>
              </a:cxn>
              <a:cxn ang="0">
                <a:pos x="64" y="33"/>
              </a:cxn>
              <a:cxn ang="0">
                <a:pos x="31" y="0"/>
              </a:cxn>
              <a:cxn ang="0">
                <a:pos x="0" y="33"/>
              </a:cxn>
              <a:cxn ang="0">
                <a:pos x="0" y="184"/>
              </a:cxn>
              <a:cxn ang="0">
                <a:pos x="31" y="217"/>
              </a:cxn>
            </a:cxnLst>
            <a:rect l="0" t="0" r="r" b="b"/>
            <a:pathLst>
              <a:path w="64" h="217">
                <a:moveTo>
                  <a:pt x="31" y="217"/>
                </a:moveTo>
                <a:lnTo>
                  <a:pt x="64" y="184"/>
                </a:lnTo>
                <a:lnTo>
                  <a:pt x="64" y="33"/>
                </a:lnTo>
                <a:lnTo>
                  <a:pt x="31" y="0"/>
                </a:lnTo>
                <a:lnTo>
                  <a:pt x="0" y="33"/>
                </a:lnTo>
                <a:lnTo>
                  <a:pt x="0" y="184"/>
                </a:lnTo>
                <a:lnTo>
                  <a:pt x="31" y="217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F11E6DF-1133-7F1C-5C2A-B677EDCCFE7F}"/>
              </a:ext>
            </a:extLst>
          </p:cNvPr>
          <p:cNvGrpSpPr/>
          <p:nvPr/>
        </p:nvGrpSpPr>
        <p:grpSpPr>
          <a:xfrm>
            <a:off x="7601423" y="2085112"/>
            <a:ext cx="802371" cy="371021"/>
            <a:chOff x="6392642" y="3092920"/>
            <a:chExt cx="1913880" cy="720000"/>
          </a:xfrm>
        </p:grpSpPr>
        <p:grpSp>
          <p:nvGrpSpPr>
            <p:cNvPr id="67" name="Group 221">
              <a:extLst>
                <a:ext uri="{FF2B5EF4-FFF2-40B4-BE49-F238E27FC236}">
                  <a16:creationId xmlns:a16="http://schemas.microsoft.com/office/drawing/2014/main" id="{987D2553-BA83-5574-4F31-4EFA28F8C760}"/>
                </a:ext>
              </a:extLst>
            </p:cNvPr>
            <p:cNvGrpSpPr/>
            <p:nvPr/>
          </p:nvGrpSpPr>
          <p:grpSpPr>
            <a:xfrm>
              <a:off x="6392642" y="3092920"/>
              <a:ext cx="1913880" cy="720000"/>
              <a:chOff x="273050" y="4797152"/>
              <a:chExt cx="1913880" cy="720000"/>
            </a:xfrm>
          </p:grpSpPr>
          <p:sp>
            <p:nvSpPr>
              <p:cNvPr id="70" name="Freeform 40">
                <a:extLst>
                  <a:ext uri="{FF2B5EF4-FFF2-40B4-BE49-F238E27FC236}">
                    <a16:creationId xmlns:a16="http://schemas.microsoft.com/office/drawing/2014/main" id="{673061E6-C4EF-E6DB-F001-647D6D314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" y="4797152"/>
                <a:ext cx="1913880" cy="720000"/>
              </a:xfrm>
              <a:custGeom>
                <a:avLst/>
                <a:gdLst/>
                <a:ahLst/>
                <a:cxnLst>
                  <a:cxn ang="0">
                    <a:pos x="882" y="275"/>
                  </a:cxn>
                  <a:cxn ang="0">
                    <a:pos x="826" y="332"/>
                  </a:cxn>
                  <a:cxn ang="0">
                    <a:pos x="56" y="332"/>
                  </a:cxn>
                  <a:cxn ang="0">
                    <a:pos x="0" y="275"/>
                  </a:cxn>
                  <a:cxn ang="0">
                    <a:pos x="0" y="57"/>
                  </a:cxn>
                  <a:cxn ang="0">
                    <a:pos x="56" y="0"/>
                  </a:cxn>
                  <a:cxn ang="0">
                    <a:pos x="826" y="0"/>
                  </a:cxn>
                  <a:cxn ang="0">
                    <a:pos x="882" y="57"/>
                  </a:cxn>
                  <a:cxn ang="0">
                    <a:pos x="882" y="275"/>
                  </a:cxn>
                </a:cxnLst>
                <a:rect l="0" t="0" r="r" b="b"/>
                <a:pathLst>
                  <a:path w="882" h="332">
                    <a:moveTo>
                      <a:pt x="882" y="275"/>
                    </a:moveTo>
                    <a:cubicBezTo>
                      <a:pt x="882" y="306"/>
                      <a:pt x="857" y="332"/>
                      <a:pt x="826" y="332"/>
                    </a:cubicBezTo>
                    <a:cubicBezTo>
                      <a:pt x="56" y="332"/>
                      <a:pt x="56" y="332"/>
                      <a:pt x="56" y="332"/>
                    </a:cubicBezTo>
                    <a:cubicBezTo>
                      <a:pt x="25" y="332"/>
                      <a:pt x="0" y="306"/>
                      <a:pt x="0" y="27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6"/>
                      <a:pt x="25" y="0"/>
                      <a:pt x="56" y="0"/>
                    </a:cubicBezTo>
                    <a:cubicBezTo>
                      <a:pt x="826" y="0"/>
                      <a:pt x="826" y="0"/>
                      <a:pt x="826" y="0"/>
                    </a:cubicBezTo>
                    <a:cubicBezTo>
                      <a:pt x="857" y="0"/>
                      <a:pt x="882" y="26"/>
                      <a:pt x="882" y="57"/>
                    </a:cubicBezTo>
                    <a:lnTo>
                      <a:pt x="882" y="27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41">
                <a:extLst>
                  <a:ext uri="{FF2B5EF4-FFF2-40B4-BE49-F238E27FC236}">
                    <a16:creationId xmlns:a16="http://schemas.microsoft.com/office/drawing/2014/main" id="{FC436DE9-DD63-E88B-A418-B60F7F7D4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08" y="4857764"/>
                <a:ext cx="1797248" cy="598775"/>
              </a:xfrm>
              <a:custGeom>
                <a:avLst/>
                <a:gdLst/>
                <a:ahLst/>
                <a:cxnLst>
                  <a:cxn ang="0">
                    <a:pos x="828" y="47"/>
                  </a:cxn>
                  <a:cxn ang="0">
                    <a:pos x="775" y="0"/>
                  </a:cxn>
                  <a:cxn ang="0">
                    <a:pos x="53" y="0"/>
                  </a:cxn>
                  <a:cxn ang="0">
                    <a:pos x="0" y="47"/>
                  </a:cxn>
                  <a:cxn ang="0">
                    <a:pos x="0" y="229"/>
                  </a:cxn>
                  <a:cxn ang="0">
                    <a:pos x="53" y="276"/>
                  </a:cxn>
                  <a:cxn ang="0">
                    <a:pos x="775" y="276"/>
                  </a:cxn>
                  <a:cxn ang="0">
                    <a:pos x="828" y="229"/>
                  </a:cxn>
                  <a:cxn ang="0">
                    <a:pos x="828" y="47"/>
                  </a:cxn>
                </a:cxnLst>
                <a:rect l="0" t="0" r="r" b="b"/>
                <a:pathLst>
                  <a:path w="828" h="276">
                    <a:moveTo>
                      <a:pt x="828" y="47"/>
                    </a:moveTo>
                    <a:cubicBezTo>
                      <a:pt x="828" y="21"/>
                      <a:pt x="804" y="0"/>
                      <a:pt x="77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4" y="0"/>
                      <a:pt x="0" y="21"/>
                      <a:pt x="0" y="47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0" y="255"/>
                      <a:pt x="24" y="276"/>
                      <a:pt x="53" y="276"/>
                    </a:cubicBezTo>
                    <a:cubicBezTo>
                      <a:pt x="775" y="276"/>
                      <a:pt x="775" y="276"/>
                      <a:pt x="775" y="276"/>
                    </a:cubicBezTo>
                    <a:cubicBezTo>
                      <a:pt x="804" y="276"/>
                      <a:pt x="828" y="255"/>
                      <a:pt x="828" y="229"/>
                    </a:cubicBezTo>
                    <a:lnTo>
                      <a:pt x="828" y="47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43">
                <a:extLst>
                  <a:ext uri="{FF2B5EF4-FFF2-40B4-BE49-F238E27FC236}">
                    <a16:creationId xmlns:a16="http://schemas.microsoft.com/office/drawing/2014/main" id="{728D01F2-2189-EE42-911A-7133F42A5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540" y="4946846"/>
                <a:ext cx="58776" cy="199286"/>
              </a:xfrm>
              <a:custGeom>
                <a:avLst/>
                <a:gdLst/>
                <a:ahLst/>
                <a:cxnLst>
                  <a:cxn ang="0">
                    <a:pos x="31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1" y="217"/>
                  </a:cxn>
                </a:cxnLst>
                <a:rect l="0" t="0" r="r" b="b"/>
                <a:pathLst>
                  <a:path w="64" h="217">
                    <a:moveTo>
                      <a:pt x="31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1" y="217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44">
                <a:extLst>
                  <a:ext uri="{FF2B5EF4-FFF2-40B4-BE49-F238E27FC236}">
                    <a16:creationId xmlns:a16="http://schemas.microsoft.com/office/drawing/2014/main" id="{483C8A48-15AD-266B-767D-1AD33017F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540" y="5168173"/>
                <a:ext cx="58776" cy="199286"/>
              </a:xfrm>
              <a:custGeom>
                <a:avLst/>
                <a:gdLst/>
                <a:ahLst/>
                <a:cxnLst>
                  <a:cxn ang="0">
                    <a:pos x="31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1" y="217"/>
                  </a:cxn>
                </a:cxnLst>
                <a:rect l="0" t="0" r="r" b="b"/>
                <a:pathLst>
                  <a:path w="64" h="217">
                    <a:moveTo>
                      <a:pt x="31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1" y="217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46">
                <a:extLst>
                  <a:ext uri="{FF2B5EF4-FFF2-40B4-BE49-F238E27FC236}">
                    <a16:creationId xmlns:a16="http://schemas.microsoft.com/office/drawing/2014/main" id="{83737DAF-FF36-5C54-0F58-3A19D0F3D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031" y="4905519"/>
                <a:ext cx="197450" cy="60612"/>
              </a:xfrm>
              <a:custGeom>
                <a:avLst/>
                <a:gdLst/>
                <a:ahLst/>
                <a:cxnLst>
                  <a:cxn ang="0">
                    <a:pos x="215" y="33"/>
                  </a:cxn>
                  <a:cxn ang="0">
                    <a:pos x="184" y="0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33" y="66"/>
                  </a:cxn>
                  <a:cxn ang="0">
                    <a:pos x="184" y="66"/>
                  </a:cxn>
                  <a:cxn ang="0">
                    <a:pos x="215" y="33"/>
                  </a:cxn>
                </a:cxnLst>
                <a:rect l="0" t="0" r="r" b="b"/>
                <a:pathLst>
                  <a:path w="215" h="66">
                    <a:moveTo>
                      <a:pt x="215" y="33"/>
                    </a:moveTo>
                    <a:lnTo>
                      <a:pt x="184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3" y="66"/>
                    </a:lnTo>
                    <a:lnTo>
                      <a:pt x="184" y="66"/>
                    </a:lnTo>
                    <a:lnTo>
                      <a:pt x="215" y="33"/>
                    </a:lnTo>
                    <a:close/>
                  </a:path>
                </a:pathLst>
              </a:custGeom>
              <a:solidFill>
                <a:srgbClr val="A1C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47">
                <a:extLst>
                  <a:ext uri="{FF2B5EF4-FFF2-40B4-BE49-F238E27FC236}">
                    <a16:creationId xmlns:a16="http://schemas.microsoft.com/office/drawing/2014/main" id="{CA1A5BF3-E8B6-82D3-6167-9C934A972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031" y="5126846"/>
                <a:ext cx="197450" cy="60612"/>
              </a:xfrm>
              <a:custGeom>
                <a:avLst/>
                <a:gdLst/>
                <a:ahLst/>
                <a:cxnLst>
                  <a:cxn ang="0">
                    <a:pos x="215" y="33"/>
                  </a:cxn>
                  <a:cxn ang="0">
                    <a:pos x="184" y="0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33" y="66"/>
                  </a:cxn>
                  <a:cxn ang="0">
                    <a:pos x="184" y="66"/>
                  </a:cxn>
                  <a:cxn ang="0">
                    <a:pos x="215" y="33"/>
                  </a:cxn>
                </a:cxnLst>
                <a:rect l="0" t="0" r="r" b="b"/>
                <a:pathLst>
                  <a:path w="215" h="66">
                    <a:moveTo>
                      <a:pt x="215" y="33"/>
                    </a:moveTo>
                    <a:lnTo>
                      <a:pt x="184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3" y="66"/>
                    </a:lnTo>
                    <a:lnTo>
                      <a:pt x="184" y="66"/>
                    </a:lnTo>
                    <a:lnTo>
                      <a:pt x="215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48">
                <a:extLst>
                  <a:ext uri="{FF2B5EF4-FFF2-40B4-BE49-F238E27FC236}">
                    <a16:creationId xmlns:a16="http://schemas.microsoft.com/office/drawing/2014/main" id="{3EBBCDBF-640E-CBAF-0891-62600CD7B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031" y="5348172"/>
                <a:ext cx="197450" cy="60612"/>
              </a:xfrm>
              <a:custGeom>
                <a:avLst/>
                <a:gdLst/>
                <a:ahLst/>
                <a:cxnLst>
                  <a:cxn ang="0">
                    <a:pos x="215" y="33"/>
                  </a:cxn>
                  <a:cxn ang="0">
                    <a:pos x="184" y="0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33" y="66"/>
                  </a:cxn>
                  <a:cxn ang="0">
                    <a:pos x="184" y="66"/>
                  </a:cxn>
                  <a:cxn ang="0">
                    <a:pos x="215" y="33"/>
                  </a:cxn>
                </a:cxnLst>
                <a:rect l="0" t="0" r="r" b="b"/>
                <a:pathLst>
                  <a:path w="215" h="66">
                    <a:moveTo>
                      <a:pt x="215" y="33"/>
                    </a:moveTo>
                    <a:lnTo>
                      <a:pt x="184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3" y="66"/>
                    </a:lnTo>
                    <a:lnTo>
                      <a:pt x="184" y="66"/>
                    </a:lnTo>
                    <a:lnTo>
                      <a:pt x="215" y="33"/>
                    </a:lnTo>
                    <a:close/>
                  </a:path>
                </a:pathLst>
              </a:custGeom>
              <a:solidFill>
                <a:srgbClr val="A1C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49">
                <a:extLst>
                  <a:ext uri="{FF2B5EF4-FFF2-40B4-BE49-F238E27FC236}">
                    <a16:creationId xmlns:a16="http://schemas.microsoft.com/office/drawing/2014/main" id="{5CA90BFE-462D-4511-0759-8187558E1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745" y="4946846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50">
                <a:extLst>
                  <a:ext uri="{FF2B5EF4-FFF2-40B4-BE49-F238E27FC236}">
                    <a16:creationId xmlns:a16="http://schemas.microsoft.com/office/drawing/2014/main" id="{B275CDE4-C9C6-85F5-DF41-6773E178C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418" y="4946846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rgbClr val="A1C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51">
                <a:extLst>
                  <a:ext uri="{FF2B5EF4-FFF2-40B4-BE49-F238E27FC236}">
                    <a16:creationId xmlns:a16="http://schemas.microsoft.com/office/drawing/2014/main" id="{BC2D5FD8-82F2-60A2-8CCF-CAFEB4C20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418" y="5168173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52">
                <a:extLst>
                  <a:ext uri="{FF2B5EF4-FFF2-40B4-BE49-F238E27FC236}">
                    <a16:creationId xmlns:a16="http://schemas.microsoft.com/office/drawing/2014/main" id="{5CC83863-AE54-3354-BB26-18096FEDC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745" y="5168173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rgbClr val="A1C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53">
                <a:extLst>
                  <a:ext uri="{FF2B5EF4-FFF2-40B4-BE49-F238E27FC236}">
                    <a16:creationId xmlns:a16="http://schemas.microsoft.com/office/drawing/2014/main" id="{46D27BFE-9749-ACBF-B3EE-2E74FA79E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746" y="4905519"/>
                <a:ext cx="200204" cy="60612"/>
              </a:xfrm>
              <a:custGeom>
                <a:avLst/>
                <a:gdLst/>
                <a:ahLst/>
                <a:cxnLst>
                  <a:cxn ang="0">
                    <a:pos x="218" y="33"/>
                  </a:cxn>
                  <a:cxn ang="0">
                    <a:pos x="184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31" y="66"/>
                  </a:cxn>
                  <a:cxn ang="0">
                    <a:pos x="184" y="66"/>
                  </a:cxn>
                  <a:cxn ang="0">
                    <a:pos x="218" y="33"/>
                  </a:cxn>
                </a:cxnLst>
                <a:rect l="0" t="0" r="r" b="b"/>
                <a:pathLst>
                  <a:path w="218" h="66">
                    <a:moveTo>
                      <a:pt x="218" y="33"/>
                    </a:moveTo>
                    <a:lnTo>
                      <a:pt x="184" y="0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31" y="66"/>
                    </a:lnTo>
                    <a:lnTo>
                      <a:pt x="184" y="66"/>
                    </a:lnTo>
                    <a:lnTo>
                      <a:pt x="218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54">
                <a:extLst>
                  <a:ext uri="{FF2B5EF4-FFF2-40B4-BE49-F238E27FC236}">
                    <a16:creationId xmlns:a16="http://schemas.microsoft.com/office/drawing/2014/main" id="{4FE3443C-87F0-19BB-FE38-068B195AB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746" y="5126846"/>
                <a:ext cx="200204" cy="60612"/>
              </a:xfrm>
              <a:custGeom>
                <a:avLst/>
                <a:gdLst/>
                <a:ahLst/>
                <a:cxnLst>
                  <a:cxn ang="0">
                    <a:pos x="218" y="33"/>
                  </a:cxn>
                  <a:cxn ang="0">
                    <a:pos x="184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31" y="66"/>
                  </a:cxn>
                  <a:cxn ang="0">
                    <a:pos x="184" y="66"/>
                  </a:cxn>
                  <a:cxn ang="0">
                    <a:pos x="218" y="33"/>
                  </a:cxn>
                </a:cxnLst>
                <a:rect l="0" t="0" r="r" b="b"/>
                <a:pathLst>
                  <a:path w="218" h="66">
                    <a:moveTo>
                      <a:pt x="218" y="33"/>
                    </a:moveTo>
                    <a:lnTo>
                      <a:pt x="184" y="0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31" y="66"/>
                    </a:lnTo>
                    <a:lnTo>
                      <a:pt x="184" y="66"/>
                    </a:lnTo>
                    <a:lnTo>
                      <a:pt x="218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55">
                <a:extLst>
                  <a:ext uri="{FF2B5EF4-FFF2-40B4-BE49-F238E27FC236}">
                    <a16:creationId xmlns:a16="http://schemas.microsoft.com/office/drawing/2014/main" id="{46BAE1D2-73E5-A9AF-E96A-09764682E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746" y="5348172"/>
                <a:ext cx="200204" cy="60612"/>
              </a:xfrm>
              <a:custGeom>
                <a:avLst/>
                <a:gdLst/>
                <a:ahLst/>
                <a:cxnLst>
                  <a:cxn ang="0">
                    <a:pos x="218" y="33"/>
                  </a:cxn>
                  <a:cxn ang="0">
                    <a:pos x="184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31" y="66"/>
                  </a:cxn>
                  <a:cxn ang="0">
                    <a:pos x="184" y="66"/>
                  </a:cxn>
                  <a:cxn ang="0">
                    <a:pos x="218" y="33"/>
                  </a:cxn>
                </a:cxnLst>
                <a:rect l="0" t="0" r="r" b="b"/>
                <a:pathLst>
                  <a:path w="218" h="66">
                    <a:moveTo>
                      <a:pt x="218" y="33"/>
                    </a:moveTo>
                    <a:lnTo>
                      <a:pt x="184" y="0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31" y="66"/>
                    </a:lnTo>
                    <a:lnTo>
                      <a:pt x="184" y="66"/>
                    </a:lnTo>
                    <a:lnTo>
                      <a:pt x="218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56">
                <a:extLst>
                  <a:ext uri="{FF2B5EF4-FFF2-40B4-BE49-F238E27FC236}">
                    <a16:creationId xmlns:a16="http://schemas.microsoft.com/office/drawing/2014/main" id="{7436A767-A282-946E-4EA4-8AF6B815B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236" y="4946846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57">
                <a:extLst>
                  <a:ext uri="{FF2B5EF4-FFF2-40B4-BE49-F238E27FC236}">
                    <a16:creationId xmlns:a16="http://schemas.microsoft.com/office/drawing/2014/main" id="{C5182DAA-0CFA-A8DF-B574-1D09650B7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909" y="4946846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58">
                <a:extLst>
                  <a:ext uri="{FF2B5EF4-FFF2-40B4-BE49-F238E27FC236}">
                    <a16:creationId xmlns:a16="http://schemas.microsoft.com/office/drawing/2014/main" id="{179C72DD-9C65-1B22-1A78-F403D2FF3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909" y="5168173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59">
                <a:extLst>
                  <a:ext uri="{FF2B5EF4-FFF2-40B4-BE49-F238E27FC236}">
                    <a16:creationId xmlns:a16="http://schemas.microsoft.com/office/drawing/2014/main" id="{57D94E10-C714-FA10-F7DB-27FEA15D1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236" y="5168173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60">
                <a:extLst>
                  <a:ext uri="{FF2B5EF4-FFF2-40B4-BE49-F238E27FC236}">
                    <a16:creationId xmlns:a16="http://schemas.microsoft.com/office/drawing/2014/main" id="{D8BB1AAC-80C6-6FC5-AA1B-4AEFFE0A7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236" y="4905519"/>
                <a:ext cx="199286" cy="60612"/>
              </a:xfrm>
              <a:custGeom>
                <a:avLst/>
                <a:gdLst/>
                <a:ahLst/>
                <a:cxnLst>
                  <a:cxn ang="0">
                    <a:pos x="217" y="33"/>
                  </a:cxn>
                  <a:cxn ang="0">
                    <a:pos x="184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31" y="66"/>
                  </a:cxn>
                  <a:cxn ang="0">
                    <a:pos x="184" y="66"/>
                  </a:cxn>
                  <a:cxn ang="0">
                    <a:pos x="217" y="33"/>
                  </a:cxn>
                </a:cxnLst>
                <a:rect l="0" t="0" r="r" b="b"/>
                <a:pathLst>
                  <a:path w="217" h="66">
                    <a:moveTo>
                      <a:pt x="217" y="33"/>
                    </a:moveTo>
                    <a:lnTo>
                      <a:pt x="184" y="0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31" y="66"/>
                    </a:lnTo>
                    <a:lnTo>
                      <a:pt x="184" y="66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61">
                <a:extLst>
                  <a:ext uri="{FF2B5EF4-FFF2-40B4-BE49-F238E27FC236}">
                    <a16:creationId xmlns:a16="http://schemas.microsoft.com/office/drawing/2014/main" id="{6ED3961E-72A2-277F-C1B6-093C282EF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236" y="5126846"/>
                <a:ext cx="199286" cy="60612"/>
              </a:xfrm>
              <a:custGeom>
                <a:avLst/>
                <a:gdLst/>
                <a:ahLst/>
                <a:cxnLst>
                  <a:cxn ang="0">
                    <a:pos x="217" y="33"/>
                  </a:cxn>
                  <a:cxn ang="0">
                    <a:pos x="184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31" y="66"/>
                  </a:cxn>
                  <a:cxn ang="0">
                    <a:pos x="184" y="66"/>
                  </a:cxn>
                  <a:cxn ang="0">
                    <a:pos x="217" y="33"/>
                  </a:cxn>
                </a:cxnLst>
                <a:rect l="0" t="0" r="r" b="b"/>
                <a:pathLst>
                  <a:path w="217" h="66">
                    <a:moveTo>
                      <a:pt x="217" y="33"/>
                    </a:moveTo>
                    <a:lnTo>
                      <a:pt x="184" y="0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31" y="66"/>
                    </a:lnTo>
                    <a:lnTo>
                      <a:pt x="184" y="66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62">
                <a:extLst>
                  <a:ext uri="{FF2B5EF4-FFF2-40B4-BE49-F238E27FC236}">
                    <a16:creationId xmlns:a16="http://schemas.microsoft.com/office/drawing/2014/main" id="{B21462C9-9DDB-4A9D-9A46-3C403ACF4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236" y="5348172"/>
                <a:ext cx="199286" cy="60612"/>
              </a:xfrm>
              <a:custGeom>
                <a:avLst/>
                <a:gdLst/>
                <a:ahLst/>
                <a:cxnLst>
                  <a:cxn ang="0">
                    <a:pos x="217" y="33"/>
                  </a:cxn>
                  <a:cxn ang="0">
                    <a:pos x="184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31" y="66"/>
                  </a:cxn>
                  <a:cxn ang="0">
                    <a:pos x="184" y="66"/>
                  </a:cxn>
                  <a:cxn ang="0">
                    <a:pos x="217" y="33"/>
                  </a:cxn>
                </a:cxnLst>
                <a:rect l="0" t="0" r="r" b="b"/>
                <a:pathLst>
                  <a:path w="217" h="66">
                    <a:moveTo>
                      <a:pt x="217" y="33"/>
                    </a:moveTo>
                    <a:lnTo>
                      <a:pt x="184" y="0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31" y="66"/>
                    </a:lnTo>
                    <a:lnTo>
                      <a:pt x="184" y="66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63">
                <a:extLst>
                  <a:ext uri="{FF2B5EF4-FFF2-40B4-BE49-F238E27FC236}">
                    <a16:creationId xmlns:a16="http://schemas.microsoft.com/office/drawing/2014/main" id="{B4AFB716-EE70-926F-829C-9C7F1FA67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41" y="4946846"/>
                <a:ext cx="60612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6" y="184"/>
                  </a:cxn>
                  <a:cxn ang="0">
                    <a:pos x="66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6" h="217">
                    <a:moveTo>
                      <a:pt x="33" y="217"/>
                    </a:moveTo>
                    <a:lnTo>
                      <a:pt x="66" y="184"/>
                    </a:lnTo>
                    <a:lnTo>
                      <a:pt x="66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64">
                <a:extLst>
                  <a:ext uri="{FF2B5EF4-FFF2-40B4-BE49-F238E27FC236}">
                    <a16:creationId xmlns:a16="http://schemas.microsoft.com/office/drawing/2014/main" id="{25063EE9-84E5-5019-7443-0CEA31224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214" y="4946846"/>
                <a:ext cx="60612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6" y="184"/>
                  </a:cxn>
                  <a:cxn ang="0">
                    <a:pos x="66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6" h="217">
                    <a:moveTo>
                      <a:pt x="33" y="217"/>
                    </a:moveTo>
                    <a:lnTo>
                      <a:pt x="66" y="184"/>
                    </a:lnTo>
                    <a:lnTo>
                      <a:pt x="66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65">
                <a:extLst>
                  <a:ext uri="{FF2B5EF4-FFF2-40B4-BE49-F238E27FC236}">
                    <a16:creationId xmlns:a16="http://schemas.microsoft.com/office/drawing/2014/main" id="{E932CC1D-C358-A9AB-C6A5-194E04D5C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214" y="5168173"/>
                <a:ext cx="60612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6" y="184"/>
                  </a:cxn>
                  <a:cxn ang="0">
                    <a:pos x="66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6" h="217">
                    <a:moveTo>
                      <a:pt x="33" y="217"/>
                    </a:moveTo>
                    <a:lnTo>
                      <a:pt x="66" y="184"/>
                    </a:lnTo>
                    <a:lnTo>
                      <a:pt x="66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rgbClr val="A1C4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66">
                <a:extLst>
                  <a:ext uri="{FF2B5EF4-FFF2-40B4-BE49-F238E27FC236}">
                    <a16:creationId xmlns:a16="http://schemas.microsoft.com/office/drawing/2014/main" id="{6A16B16C-B36C-9E40-B39F-8E1B63E4A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41" y="5168173"/>
                <a:ext cx="60612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6" y="184"/>
                  </a:cxn>
                  <a:cxn ang="0">
                    <a:pos x="66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6" h="217">
                    <a:moveTo>
                      <a:pt x="33" y="217"/>
                    </a:moveTo>
                    <a:lnTo>
                      <a:pt x="66" y="184"/>
                    </a:lnTo>
                    <a:lnTo>
                      <a:pt x="66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67">
                <a:extLst>
                  <a:ext uri="{FF2B5EF4-FFF2-40B4-BE49-F238E27FC236}">
                    <a16:creationId xmlns:a16="http://schemas.microsoft.com/office/drawing/2014/main" id="{C0ADCDDF-1573-D890-26C5-B51B07391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40" y="4905519"/>
                <a:ext cx="199286" cy="60612"/>
              </a:xfrm>
              <a:custGeom>
                <a:avLst/>
                <a:gdLst/>
                <a:ahLst/>
                <a:cxnLst>
                  <a:cxn ang="0">
                    <a:pos x="217" y="33"/>
                  </a:cxn>
                  <a:cxn ang="0">
                    <a:pos x="184" y="0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33" y="66"/>
                  </a:cxn>
                  <a:cxn ang="0">
                    <a:pos x="184" y="66"/>
                  </a:cxn>
                  <a:cxn ang="0">
                    <a:pos x="217" y="33"/>
                  </a:cxn>
                </a:cxnLst>
                <a:rect l="0" t="0" r="r" b="b"/>
                <a:pathLst>
                  <a:path w="217" h="66">
                    <a:moveTo>
                      <a:pt x="217" y="33"/>
                    </a:moveTo>
                    <a:lnTo>
                      <a:pt x="184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3" y="66"/>
                    </a:lnTo>
                    <a:lnTo>
                      <a:pt x="184" y="66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68">
                <a:extLst>
                  <a:ext uri="{FF2B5EF4-FFF2-40B4-BE49-F238E27FC236}">
                    <a16:creationId xmlns:a16="http://schemas.microsoft.com/office/drawing/2014/main" id="{DF420161-F421-337B-D467-DABFC6E69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40" y="5126846"/>
                <a:ext cx="199286" cy="60612"/>
              </a:xfrm>
              <a:custGeom>
                <a:avLst/>
                <a:gdLst/>
                <a:ahLst/>
                <a:cxnLst>
                  <a:cxn ang="0">
                    <a:pos x="217" y="33"/>
                  </a:cxn>
                  <a:cxn ang="0">
                    <a:pos x="184" y="0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33" y="66"/>
                  </a:cxn>
                  <a:cxn ang="0">
                    <a:pos x="184" y="66"/>
                  </a:cxn>
                  <a:cxn ang="0">
                    <a:pos x="217" y="33"/>
                  </a:cxn>
                </a:cxnLst>
                <a:rect l="0" t="0" r="r" b="b"/>
                <a:pathLst>
                  <a:path w="217" h="66">
                    <a:moveTo>
                      <a:pt x="217" y="33"/>
                    </a:moveTo>
                    <a:lnTo>
                      <a:pt x="184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3" y="66"/>
                    </a:lnTo>
                    <a:lnTo>
                      <a:pt x="184" y="66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69">
                <a:extLst>
                  <a:ext uri="{FF2B5EF4-FFF2-40B4-BE49-F238E27FC236}">
                    <a16:creationId xmlns:a16="http://schemas.microsoft.com/office/drawing/2014/main" id="{13994F9B-631A-366F-5C76-3DDCDD81C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40" y="5348172"/>
                <a:ext cx="199286" cy="60612"/>
              </a:xfrm>
              <a:custGeom>
                <a:avLst/>
                <a:gdLst/>
                <a:ahLst/>
                <a:cxnLst>
                  <a:cxn ang="0">
                    <a:pos x="217" y="33"/>
                  </a:cxn>
                  <a:cxn ang="0">
                    <a:pos x="184" y="0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33" y="66"/>
                  </a:cxn>
                  <a:cxn ang="0">
                    <a:pos x="184" y="66"/>
                  </a:cxn>
                  <a:cxn ang="0">
                    <a:pos x="217" y="33"/>
                  </a:cxn>
                </a:cxnLst>
                <a:rect l="0" t="0" r="r" b="b"/>
                <a:pathLst>
                  <a:path w="217" h="66">
                    <a:moveTo>
                      <a:pt x="217" y="33"/>
                    </a:moveTo>
                    <a:lnTo>
                      <a:pt x="184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3" y="66"/>
                    </a:lnTo>
                    <a:lnTo>
                      <a:pt x="184" y="66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76">
                <a:extLst>
                  <a:ext uri="{FF2B5EF4-FFF2-40B4-BE49-F238E27FC236}">
                    <a16:creationId xmlns:a16="http://schemas.microsoft.com/office/drawing/2014/main" id="{3F43BDC4-812C-2931-13B3-4D449521A1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0252" y="5357441"/>
                <a:ext cx="52065" cy="98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45" y="35"/>
                  </a:cxn>
                  <a:cxn ang="0">
                    <a:pos x="37" y="66"/>
                  </a:cxn>
                  <a:cxn ang="0">
                    <a:pos x="10" y="85"/>
                  </a:cxn>
                  <a:cxn ang="0">
                    <a:pos x="0" y="67"/>
                  </a:cxn>
                  <a:cxn ang="0">
                    <a:pos x="16" y="55"/>
                  </a:cxn>
                  <a:cxn ang="0">
                    <a:pos x="21" y="42"/>
                  </a:cxn>
                  <a:cxn ang="0">
                    <a:pos x="0" y="42"/>
                  </a:cxn>
                  <a:cxn ang="0">
                    <a:pos x="0" y="0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48"/>
                      <a:pt x="43" y="58"/>
                      <a:pt x="37" y="66"/>
                    </a:cubicBezTo>
                    <a:cubicBezTo>
                      <a:pt x="32" y="73"/>
                      <a:pt x="23" y="80"/>
                      <a:pt x="10" y="8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8" y="63"/>
                      <a:pt x="13" y="59"/>
                      <a:pt x="16" y="55"/>
                    </a:cubicBezTo>
                    <a:cubicBezTo>
                      <a:pt x="19" y="52"/>
                      <a:pt x="21" y="47"/>
                      <a:pt x="21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8DA8384E-FD31-A9A0-A6DB-D2E9C5510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227" y="3241726"/>
              <a:ext cx="58776" cy="199286"/>
            </a:xfrm>
            <a:custGeom>
              <a:avLst/>
              <a:gdLst/>
              <a:ahLst/>
              <a:cxnLst>
                <a:cxn ang="0">
                  <a:pos x="31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1" y="217"/>
                </a:cxn>
              </a:cxnLst>
              <a:rect l="0" t="0" r="r" b="b"/>
              <a:pathLst>
                <a:path w="64" h="217">
                  <a:moveTo>
                    <a:pt x="31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1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43">
              <a:extLst>
                <a:ext uri="{FF2B5EF4-FFF2-40B4-BE49-F238E27FC236}">
                  <a16:creationId xmlns:a16="http://schemas.microsoft.com/office/drawing/2014/main" id="{475A6C4E-8E39-0F1F-3922-2EE8653EB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865" y="3464644"/>
              <a:ext cx="58776" cy="199286"/>
            </a:xfrm>
            <a:custGeom>
              <a:avLst/>
              <a:gdLst/>
              <a:ahLst/>
              <a:cxnLst>
                <a:cxn ang="0">
                  <a:pos x="31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1" y="217"/>
                </a:cxn>
              </a:cxnLst>
              <a:rect l="0" t="0" r="r" b="b"/>
              <a:pathLst>
                <a:path w="64" h="217">
                  <a:moveTo>
                    <a:pt x="31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1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29220099-6014-9710-C933-296803262A38}"/>
              </a:ext>
            </a:extLst>
          </p:cNvPr>
          <p:cNvSpPr txBox="1"/>
          <p:nvPr/>
        </p:nvSpPr>
        <p:spPr>
          <a:xfrm>
            <a:off x="6867483" y="2134038"/>
            <a:ext cx="62115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u="sng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2020: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8EB614A-4850-B98E-1675-C2E9FF9EEF5C}"/>
              </a:ext>
            </a:extLst>
          </p:cNvPr>
          <p:cNvSpPr txBox="1"/>
          <p:nvPr/>
        </p:nvSpPr>
        <p:spPr>
          <a:xfrm>
            <a:off x="6867483" y="2495452"/>
            <a:ext cx="61589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u="sng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2017: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C624F81-9947-717B-EE9B-7EB46F06F0FC}"/>
              </a:ext>
            </a:extLst>
          </p:cNvPr>
          <p:cNvGrpSpPr/>
          <p:nvPr/>
        </p:nvGrpSpPr>
        <p:grpSpPr>
          <a:xfrm>
            <a:off x="7601423" y="2452184"/>
            <a:ext cx="802371" cy="371021"/>
            <a:chOff x="6392642" y="3092920"/>
            <a:chExt cx="1913880" cy="720000"/>
          </a:xfrm>
        </p:grpSpPr>
        <p:grpSp>
          <p:nvGrpSpPr>
            <p:cNvPr id="103" name="Group 221">
              <a:extLst>
                <a:ext uri="{FF2B5EF4-FFF2-40B4-BE49-F238E27FC236}">
                  <a16:creationId xmlns:a16="http://schemas.microsoft.com/office/drawing/2014/main" id="{04D02BCB-F7F9-9A7C-4B70-D877E488CF69}"/>
                </a:ext>
              </a:extLst>
            </p:cNvPr>
            <p:cNvGrpSpPr/>
            <p:nvPr/>
          </p:nvGrpSpPr>
          <p:grpSpPr>
            <a:xfrm>
              <a:off x="6392642" y="3092920"/>
              <a:ext cx="1913880" cy="720000"/>
              <a:chOff x="273050" y="4797152"/>
              <a:chExt cx="1913880" cy="720000"/>
            </a:xfrm>
          </p:grpSpPr>
          <p:sp>
            <p:nvSpPr>
              <p:cNvPr id="108" name="Freeform 40">
                <a:extLst>
                  <a:ext uri="{FF2B5EF4-FFF2-40B4-BE49-F238E27FC236}">
                    <a16:creationId xmlns:a16="http://schemas.microsoft.com/office/drawing/2014/main" id="{9CA5E6C3-C0D4-4659-CAE4-2E006E0FD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" y="4797152"/>
                <a:ext cx="1913880" cy="720000"/>
              </a:xfrm>
              <a:custGeom>
                <a:avLst/>
                <a:gdLst/>
                <a:ahLst/>
                <a:cxnLst>
                  <a:cxn ang="0">
                    <a:pos x="882" y="275"/>
                  </a:cxn>
                  <a:cxn ang="0">
                    <a:pos x="826" y="332"/>
                  </a:cxn>
                  <a:cxn ang="0">
                    <a:pos x="56" y="332"/>
                  </a:cxn>
                  <a:cxn ang="0">
                    <a:pos x="0" y="275"/>
                  </a:cxn>
                  <a:cxn ang="0">
                    <a:pos x="0" y="57"/>
                  </a:cxn>
                  <a:cxn ang="0">
                    <a:pos x="56" y="0"/>
                  </a:cxn>
                  <a:cxn ang="0">
                    <a:pos x="826" y="0"/>
                  </a:cxn>
                  <a:cxn ang="0">
                    <a:pos x="882" y="57"/>
                  </a:cxn>
                  <a:cxn ang="0">
                    <a:pos x="882" y="275"/>
                  </a:cxn>
                </a:cxnLst>
                <a:rect l="0" t="0" r="r" b="b"/>
                <a:pathLst>
                  <a:path w="882" h="332">
                    <a:moveTo>
                      <a:pt x="882" y="275"/>
                    </a:moveTo>
                    <a:cubicBezTo>
                      <a:pt x="882" y="306"/>
                      <a:pt x="857" y="332"/>
                      <a:pt x="826" y="332"/>
                    </a:cubicBezTo>
                    <a:cubicBezTo>
                      <a:pt x="56" y="332"/>
                      <a:pt x="56" y="332"/>
                      <a:pt x="56" y="332"/>
                    </a:cubicBezTo>
                    <a:cubicBezTo>
                      <a:pt x="25" y="332"/>
                      <a:pt x="0" y="306"/>
                      <a:pt x="0" y="27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6"/>
                      <a:pt x="25" y="0"/>
                      <a:pt x="56" y="0"/>
                    </a:cubicBezTo>
                    <a:cubicBezTo>
                      <a:pt x="826" y="0"/>
                      <a:pt x="826" y="0"/>
                      <a:pt x="826" y="0"/>
                    </a:cubicBezTo>
                    <a:cubicBezTo>
                      <a:pt x="857" y="0"/>
                      <a:pt x="882" y="26"/>
                      <a:pt x="882" y="57"/>
                    </a:cubicBezTo>
                    <a:lnTo>
                      <a:pt x="882" y="27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41">
                <a:extLst>
                  <a:ext uri="{FF2B5EF4-FFF2-40B4-BE49-F238E27FC236}">
                    <a16:creationId xmlns:a16="http://schemas.microsoft.com/office/drawing/2014/main" id="{6299D40D-4494-563D-6D7C-4653C396C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08" y="4857764"/>
                <a:ext cx="1797248" cy="598775"/>
              </a:xfrm>
              <a:custGeom>
                <a:avLst/>
                <a:gdLst/>
                <a:ahLst/>
                <a:cxnLst>
                  <a:cxn ang="0">
                    <a:pos x="828" y="47"/>
                  </a:cxn>
                  <a:cxn ang="0">
                    <a:pos x="775" y="0"/>
                  </a:cxn>
                  <a:cxn ang="0">
                    <a:pos x="53" y="0"/>
                  </a:cxn>
                  <a:cxn ang="0">
                    <a:pos x="0" y="47"/>
                  </a:cxn>
                  <a:cxn ang="0">
                    <a:pos x="0" y="229"/>
                  </a:cxn>
                  <a:cxn ang="0">
                    <a:pos x="53" y="276"/>
                  </a:cxn>
                  <a:cxn ang="0">
                    <a:pos x="775" y="276"/>
                  </a:cxn>
                  <a:cxn ang="0">
                    <a:pos x="828" y="229"/>
                  </a:cxn>
                  <a:cxn ang="0">
                    <a:pos x="828" y="47"/>
                  </a:cxn>
                </a:cxnLst>
                <a:rect l="0" t="0" r="r" b="b"/>
                <a:pathLst>
                  <a:path w="828" h="276">
                    <a:moveTo>
                      <a:pt x="828" y="47"/>
                    </a:moveTo>
                    <a:cubicBezTo>
                      <a:pt x="828" y="21"/>
                      <a:pt x="804" y="0"/>
                      <a:pt x="77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4" y="0"/>
                      <a:pt x="0" y="21"/>
                      <a:pt x="0" y="47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0" y="255"/>
                      <a:pt x="24" y="276"/>
                      <a:pt x="53" y="276"/>
                    </a:cubicBezTo>
                    <a:cubicBezTo>
                      <a:pt x="775" y="276"/>
                      <a:pt x="775" y="276"/>
                      <a:pt x="775" y="276"/>
                    </a:cubicBezTo>
                    <a:cubicBezTo>
                      <a:pt x="804" y="276"/>
                      <a:pt x="828" y="255"/>
                      <a:pt x="828" y="229"/>
                    </a:cubicBezTo>
                    <a:lnTo>
                      <a:pt x="828" y="47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85FBE903-D75E-D677-64CC-B040E368F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540" y="4946846"/>
                <a:ext cx="58776" cy="199286"/>
              </a:xfrm>
              <a:custGeom>
                <a:avLst/>
                <a:gdLst/>
                <a:ahLst/>
                <a:cxnLst>
                  <a:cxn ang="0">
                    <a:pos x="31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1" y="217"/>
                  </a:cxn>
                </a:cxnLst>
                <a:rect l="0" t="0" r="r" b="b"/>
                <a:pathLst>
                  <a:path w="64" h="217">
                    <a:moveTo>
                      <a:pt x="31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1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2DAD9D4A-B62D-EEE2-E640-A14776420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540" y="5168173"/>
                <a:ext cx="58776" cy="199286"/>
              </a:xfrm>
              <a:custGeom>
                <a:avLst/>
                <a:gdLst/>
                <a:ahLst/>
                <a:cxnLst>
                  <a:cxn ang="0">
                    <a:pos x="31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1" y="217"/>
                  </a:cxn>
                </a:cxnLst>
                <a:rect l="0" t="0" r="r" b="b"/>
                <a:pathLst>
                  <a:path w="64" h="217">
                    <a:moveTo>
                      <a:pt x="31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1" y="217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6">
                <a:extLst>
                  <a:ext uri="{FF2B5EF4-FFF2-40B4-BE49-F238E27FC236}">
                    <a16:creationId xmlns:a16="http://schemas.microsoft.com/office/drawing/2014/main" id="{52C77C6A-77C4-8133-1460-B4E38E789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031" y="4905519"/>
                <a:ext cx="197450" cy="60612"/>
              </a:xfrm>
              <a:custGeom>
                <a:avLst/>
                <a:gdLst/>
                <a:ahLst/>
                <a:cxnLst>
                  <a:cxn ang="0">
                    <a:pos x="215" y="33"/>
                  </a:cxn>
                  <a:cxn ang="0">
                    <a:pos x="184" y="0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33" y="66"/>
                  </a:cxn>
                  <a:cxn ang="0">
                    <a:pos x="184" y="66"/>
                  </a:cxn>
                  <a:cxn ang="0">
                    <a:pos x="215" y="33"/>
                  </a:cxn>
                </a:cxnLst>
                <a:rect l="0" t="0" r="r" b="b"/>
                <a:pathLst>
                  <a:path w="215" h="66">
                    <a:moveTo>
                      <a:pt x="215" y="33"/>
                    </a:moveTo>
                    <a:lnTo>
                      <a:pt x="184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3" y="66"/>
                    </a:lnTo>
                    <a:lnTo>
                      <a:pt x="184" y="66"/>
                    </a:lnTo>
                    <a:lnTo>
                      <a:pt x="215" y="33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7">
                <a:extLst>
                  <a:ext uri="{FF2B5EF4-FFF2-40B4-BE49-F238E27FC236}">
                    <a16:creationId xmlns:a16="http://schemas.microsoft.com/office/drawing/2014/main" id="{9EE04038-3F73-A3B3-0EF2-12F2ADCB4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031" y="5126846"/>
                <a:ext cx="197450" cy="60612"/>
              </a:xfrm>
              <a:custGeom>
                <a:avLst/>
                <a:gdLst/>
                <a:ahLst/>
                <a:cxnLst>
                  <a:cxn ang="0">
                    <a:pos x="215" y="33"/>
                  </a:cxn>
                  <a:cxn ang="0">
                    <a:pos x="184" y="0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33" y="66"/>
                  </a:cxn>
                  <a:cxn ang="0">
                    <a:pos x="184" y="66"/>
                  </a:cxn>
                  <a:cxn ang="0">
                    <a:pos x="215" y="33"/>
                  </a:cxn>
                </a:cxnLst>
                <a:rect l="0" t="0" r="r" b="b"/>
                <a:pathLst>
                  <a:path w="215" h="66">
                    <a:moveTo>
                      <a:pt x="215" y="33"/>
                    </a:moveTo>
                    <a:lnTo>
                      <a:pt x="184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3" y="66"/>
                    </a:lnTo>
                    <a:lnTo>
                      <a:pt x="184" y="66"/>
                    </a:lnTo>
                    <a:lnTo>
                      <a:pt x="215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8">
                <a:extLst>
                  <a:ext uri="{FF2B5EF4-FFF2-40B4-BE49-F238E27FC236}">
                    <a16:creationId xmlns:a16="http://schemas.microsoft.com/office/drawing/2014/main" id="{03714545-A050-2537-0C15-12A0B005A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031" y="5348172"/>
                <a:ext cx="197450" cy="60612"/>
              </a:xfrm>
              <a:custGeom>
                <a:avLst/>
                <a:gdLst/>
                <a:ahLst/>
                <a:cxnLst>
                  <a:cxn ang="0">
                    <a:pos x="215" y="33"/>
                  </a:cxn>
                  <a:cxn ang="0">
                    <a:pos x="184" y="0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33" y="66"/>
                  </a:cxn>
                  <a:cxn ang="0">
                    <a:pos x="184" y="66"/>
                  </a:cxn>
                  <a:cxn ang="0">
                    <a:pos x="215" y="33"/>
                  </a:cxn>
                </a:cxnLst>
                <a:rect l="0" t="0" r="r" b="b"/>
                <a:pathLst>
                  <a:path w="215" h="66">
                    <a:moveTo>
                      <a:pt x="215" y="33"/>
                    </a:moveTo>
                    <a:lnTo>
                      <a:pt x="184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3" y="66"/>
                    </a:lnTo>
                    <a:lnTo>
                      <a:pt x="184" y="66"/>
                    </a:lnTo>
                    <a:lnTo>
                      <a:pt x="215" y="33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49">
                <a:extLst>
                  <a:ext uri="{FF2B5EF4-FFF2-40B4-BE49-F238E27FC236}">
                    <a16:creationId xmlns:a16="http://schemas.microsoft.com/office/drawing/2014/main" id="{9848D8EA-932C-EAFE-BB95-E6866C683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745" y="4946846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50">
                <a:extLst>
                  <a:ext uri="{FF2B5EF4-FFF2-40B4-BE49-F238E27FC236}">
                    <a16:creationId xmlns:a16="http://schemas.microsoft.com/office/drawing/2014/main" id="{BCC4496A-EC34-7158-3FCA-4FF77E007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418" y="4946846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EF35F65E-641F-F715-EB22-1DC2645ED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418" y="5168173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52">
                <a:extLst>
                  <a:ext uri="{FF2B5EF4-FFF2-40B4-BE49-F238E27FC236}">
                    <a16:creationId xmlns:a16="http://schemas.microsoft.com/office/drawing/2014/main" id="{3672D9B0-6728-7DDB-94C5-58922965D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745" y="5168173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3">
                <a:extLst>
                  <a:ext uri="{FF2B5EF4-FFF2-40B4-BE49-F238E27FC236}">
                    <a16:creationId xmlns:a16="http://schemas.microsoft.com/office/drawing/2014/main" id="{F44F44CC-81C0-E870-DD4D-723169B24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746" y="4905519"/>
                <a:ext cx="200204" cy="60612"/>
              </a:xfrm>
              <a:custGeom>
                <a:avLst/>
                <a:gdLst/>
                <a:ahLst/>
                <a:cxnLst>
                  <a:cxn ang="0">
                    <a:pos x="218" y="33"/>
                  </a:cxn>
                  <a:cxn ang="0">
                    <a:pos x="184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31" y="66"/>
                  </a:cxn>
                  <a:cxn ang="0">
                    <a:pos x="184" y="66"/>
                  </a:cxn>
                  <a:cxn ang="0">
                    <a:pos x="218" y="33"/>
                  </a:cxn>
                </a:cxnLst>
                <a:rect l="0" t="0" r="r" b="b"/>
                <a:pathLst>
                  <a:path w="218" h="66">
                    <a:moveTo>
                      <a:pt x="218" y="33"/>
                    </a:moveTo>
                    <a:lnTo>
                      <a:pt x="184" y="0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31" y="66"/>
                    </a:lnTo>
                    <a:lnTo>
                      <a:pt x="184" y="66"/>
                    </a:lnTo>
                    <a:lnTo>
                      <a:pt x="218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4">
                <a:extLst>
                  <a:ext uri="{FF2B5EF4-FFF2-40B4-BE49-F238E27FC236}">
                    <a16:creationId xmlns:a16="http://schemas.microsoft.com/office/drawing/2014/main" id="{4DBF9E54-B3A3-2F1F-8FDC-FFDCCCFAF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746" y="5126846"/>
                <a:ext cx="200204" cy="60612"/>
              </a:xfrm>
              <a:custGeom>
                <a:avLst/>
                <a:gdLst/>
                <a:ahLst/>
                <a:cxnLst>
                  <a:cxn ang="0">
                    <a:pos x="218" y="33"/>
                  </a:cxn>
                  <a:cxn ang="0">
                    <a:pos x="184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31" y="66"/>
                  </a:cxn>
                  <a:cxn ang="0">
                    <a:pos x="184" y="66"/>
                  </a:cxn>
                  <a:cxn ang="0">
                    <a:pos x="218" y="33"/>
                  </a:cxn>
                </a:cxnLst>
                <a:rect l="0" t="0" r="r" b="b"/>
                <a:pathLst>
                  <a:path w="218" h="66">
                    <a:moveTo>
                      <a:pt x="218" y="33"/>
                    </a:moveTo>
                    <a:lnTo>
                      <a:pt x="184" y="0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31" y="66"/>
                    </a:lnTo>
                    <a:lnTo>
                      <a:pt x="184" y="66"/>
                    </a:lnTo>
                    <a:lnTo>
                      <a:pt x="218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5">
                <a:extLst>
                  <a:ext uri="{FF2B5EF4-FFF2-40B4-BE49-F238E27FC236}">
                    <a16:creationId xmlns:a16="http://schemas.microsoft.com/office/drawing/2014/main" id="{1B4FDBCF-9105-C19E-1A9B-6ECA851F5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746" y="5348172"/>
                <a:ext cx="200204" cy="60612"/>
              </a:xfrm>
              <a:custGeom>
                <a:avLst/>
                <a:gdLst/>
                <a:ahLst/>
                <a:cxnLst>
                  <a:cxn ang="0">
                    <a:pos x="218" y="33"/>
                  </a:cxn>
                  <a:cxn ang="0">
                    <a:pos x="184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31" y="66"/>
                  </a:cxn>
                  <a:cxn ang="0">
                    <a:pos x="184" y="66"/>
                  </a:cxn>
                  <a:cxn ang="0">
                    <a:pos x="218" y="33"/>
                  </a:cxn>
                </a:cxnLst>
                <a:rect l="0" t="0" r="r" b="b"/>
                <a:pathLst>
                  <a:path w="218" h="66">
                    <a:moveTo>
                      <a:pt x="218" y="33"/>
                    </a:moveTo>
                    <a:lnTo>
                      <a:pt x="184" y="0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31" y="66"/>
                    </a:lnTo>
                    <a:lnTo>
                      <a:pt x="184" y="66"/>
                    </a:lnTo>
                    <a:lnTo>
                      <a:pt x="218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56">
                <a:extLst>
                  <a:ext uri="{FF2B5EF4-FFF2-40B4-BE49-F238E27FC236}">
                    <a16:creationId xmlns:a16="http://schemas.microsoft.com/office/drawing/2014/main" id="{8805755D-E46D-9BA1-6352-66559D7AF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236" y="4946846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57">
                <a:extLst>
                  <a:ext uri="{FF2B5EF4-FFF2-40B4-BE49-F238E27FC236}">
                    <a16:creationId xmlns:a16="http://schemas.microsoft.com/office/drawing/2014/main" id="{3FBF1D73-881B-321C-EC1C-6B5FBC6C3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909" y="4946846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58">
                <a:extLst>
                  <a:ext uri="{FF2B5EF4-FFF2-40B4-BE49-F238E27FC236}">
                    <a16:creationId xmlns:a16="http://schemas.microsoft.com/office/drawing/2014/main" id="{CAB06548-2CB1-A6EA-748D-5D1D766A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909" y="5168173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59">
                <a:extLst>
                  <a:ext uri="{FF2B5EF4-FFF2-40B4-BE49-F238E27FC236}">
                    <a16:creationId xmlns:a16="http://schemas.microsoft.com/office/drawing/2014/main" id="{A439D817-6A98-8BE3-8F3C-32BC42F1B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236" y="5168173"/>
                <a:ext cx="58776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4" y="184"/>
                  </a:cxn>
                  <a:cxn ang="0">
                    <a:pos x="64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4" h="217">
                    <a:moveTo>
                      <a:pt x="33" y="217"/>
                    </a:moveTo>
                    <a:lnTo>
                      <a:pt x="64" y="184"/>
                    </a:lnTo>
                    <a:lnTo>
                      <a:pt x="64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60">
                <a:extLst>
                  <a:ext uri="{FF2B5EF4-FFF2-40B4-BE49-F238E27FC236}">
                    <a16:creationId xmlns:a16="http://schemas.microsoft.com/office/drawing/2014/main" id="{C184B688-EDED-650C-0B54-3C0FA1C0D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236" y="4905519"/>
                <a:ext cx="199286" cy="60612"/>
              </a:xfrm>
              <a:custGeom>
                <a:avLst/>
                <a:gdLst/>
                <a:ahLst/>
                <a:cxnLst>
                  <a:cxn ang="0">
                    <a:pos x="217" y="33"/>
                  </a:cxn>
                  <a:cxn ang="0">
                    <a:pos x="184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31" y="66"/>
                  </a:cxn>
                  <a:cxn ang="0">
                    <a:pos x="184" y="66"/>
                  </a:cxn>
                  <a:cxn ang="0">
                    <a:pos x="217" y="33"/>
                  </a:cxn>
                </a:cxnLst>
                <a:rect l="0" t="0" r="r" b="b"/>
                <a:pathLst>
                  <a:path w="217" h="66">
                    <a:moveTo>
                      <a:pt x="217" y="33"/>
                    </a:moveTo>
                    <a:lnTo>
                      <a:pt x="184" y="0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31" y="66"/>
                    </a:lnTo>
                    <a:lnTo>
                      <a:pt x="184" y="66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61">
                <a:extLst>
                  <a:ext uri="{FF2B5EF4-FFF2-40B4-BE49-F238E27FC236}">
                    <a16:creationId xmlns:a16="http://schemas.microsoft.com/office/drawing/2014/main" id="{1B6E317B-835B-B82A-6FF1-F2AE3BD45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236" y="5126846"/>
                <a:ext cx="199286" cy="60612"/>
              </a:xfrm>
              <a:custGeom>
                <a:avLst/>
                <a:gdLst/>
                <a:ahLst/>
                <a:cxnLst>
                  <a:cxn ang="0">
                    <a:pos x="217" y="33"/>
                  </a:cxn>
                  <a:cxn ang="0">
                    <a:pos x="184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31" y="66"/>
                  </a:cxn>
                  <a:cxn ang="0">
                    <a:pos x="184" y="66"/>
                  </a:cxn>
                  <a:cxn ang="0">
                    <a:pos x="217" y="33"/>
                  </a:cxn>
                </a:cxnLst>
                <a:rect l="0" t="0" r="r" b="b"/>
                <a:pathLst>
                  <a:path w="217" h="66">
                    <a:moveTo>
                      <a:pt x="217" y="33"/>
                    </a:moveTo>
                    <a:lnTo>
                      <a:pt x="184" y="0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31" y="66"/>
                    </a:lnTo>
                    <a:lnTo>
                      <a:pt x="184" y="66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2">
                <a:extLst>
                  <a:ext uri="{FF2B5EF4-FFF2-40B4-BE49-F238E27FC236}">
                    <a16:creationId xmlns:a16="http://schemas.microsoft.com/office/drawing/2014/main" id="{2720A893-6BBA-D176-D729-A9BA1024E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236" y="5348172"/>
                <a:ext cx="199286" cy="60612"/>
              </a:xfrm>
              <a:custGeom>
                <a:avLst/>
                <a:gdLst/>
                <a:ahLst/>
                <a:cxnLst>
                  <a:cxn ang="0">
                    <a:pos x="217" y="33"/>
                  </a:cxn>
                  <a:cxn ang="0">
                    <a:pos x="184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31" y="66"/>
                  </a:cxn>
                  <a:cxn ang="0">
                    <a:pos x="184" y="66"/>
                  </a:cxn>
                  <a:cxn ang="0">
                    <a:pos x="217" y="33"/>
                  </a:cxn>
                </a:cxnLst>
                <a:rect l="0" t="0" r="r" b="b"/>
                <a:pathLst>
                  <a:path w="217" h="66">
                    <a:moveTo>
                      <a:pt x="217" y="33"/>
                    </a:moveTo>
                    <a:lnTo>
                      <a:pt x="184" y="0"/>
                    </a:lnTo>
                    <a:lnTo>
                      <a:pt x="31" y="0"/>
                    </a:lnTo>
                    <a:lnTo>
                      <a:pt x="0" y="33"/>
                    </a:lnTo>
                    <a:lnTo>
                      <a:pt x="31" y="66"/>
                    </a:lnTo>
                    <a:lnTo>
                      <a:pt x="184" y="66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3">
                <a:extLst>
                  <a:ext uri="{FF2B5EF4-FFF2-40B4-BE49-F238E27FC236}">
                    <a16:creationId xmlns:a16="http://schemas.microsoft.com/office/drawing/2014/main" id="{0B627EF7-4F27-9B48-DBEF-34678331D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41" y="4946846"/>
                <a:ext cx="60612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6" y="184"/>
                  </a:cxn>
                  <a:cxn ang="0">
                    <a:pos x="66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6" h="217">
                    <a:moveTo>
                      <a:pt x="33" y="217"/>
                    </a:moveTo>
                    <a:lnTo>
                      <a:pt x="66" y="184"/>
                    </a:lnTo>
                    <a:lnTo>
                      <a:pt x="66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4">
                <a:extLst>
                  <a:ext uri="{FF2B5EF4-FFF2-40B4-BE49-F238E27FC236}">
                    <a16:creationId xmlns:a16="http://schemas.microsoft.com/office/drawing/2014/main" id="{F047C0DF-48D7-5C0E-18C6-41343D6C4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214" y="4946846"/>
                <a:ext cx="60612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6" y="184"/>
                  </a:cxn>
                  <a:cxn ang="0">
                    <a:pos x="66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6" h="217">
                    <a:moveTo>
                      <a:pt x="33" y="217"/>
                    </a:moveTo>
                    <a:lnTo>
                      <a:pt x="66" y="184"/>
                    </a:lnTo>
                    <a:lnTo>
                      <a:pt x="66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5">
                <a:extLst>
                  <a:ext uri="{FF2B5EF4-FFF2-40B4-BE49-F238E27FC236}">
                    <a16:creationId xmlns:a16="http://schemas.microsoft.com/office/drawing/2014/main" id="{9E622F91-2216-222F-BA2B-4A9DCFE19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214" y="5168173"/>
                <a:ext cx="60612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6" y="184"/>
                  </a:cxn>
                  <a:cxn ang="0">
                    <a:pos x="66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6" h="217">
                    <a:moveTo>
                      <a:pt x="33" y="217"/>
                    </a:moveTo>
                    <a:lnTo>
                      <a:pt x="66" y="184"/>
                    </a:lnTo>
                    <a:lnTo>
                      <a:pt x="66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66">
                <a:extLst>
                  <a:ext uri="{FF2B5EF4-FFF2-40B4-BE49-F238E27FC236}">
                    <a16:creationId xmlns:a16="http://schemas.microsoft.com/office/drawing/2014/main" id="{CA94237B-1867-C100-A254-4591FDF74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41" y="5168173"/>
                <a:ext cx="60612" cy="199286"/>
              </a:xfrm>
              <a:custGeom>
                <a:avLst/>
                <a:gdLst/>
                <a:ahLst/>
                <a:cxnLst>
                  <a:cxn ang="0">
                    <a:pos x="33" y="217"/>
                  </a:cxn>
                  <a:cxn ang="0">
                    <a:pos x="66" y="184"/>
                  </a:cxn>
                  <a:cxn ang="0">
                    <a:pos x="66" y="33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4"/>
                  </a:cxn>
                  <a:cxn ang="0">
                    <a:pos x="33" y="217"/>
                  </a:cxn>
                </a:cxnLst>
                <a:rect l="0" t="0" r="r" b="b"/>
                <a:pathLst>
                  <a:path w="66" h="217">
                    <a:moveTo>
                      <a:pt x="33" y="217"/>
                    </a:moveTo>
                    <a:lnTo>
                      <a:pt x="66" y="184"/>
                    </a:lnTo>
                    <a:lnTo>
                      <a:pt x="66" y="33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84"/>
                    </a:lnTo>
                    <a:lnTo>
                      <a:pt x="33" y="2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67">
                <a:extLst>
                  <a:ext uri="{FF2B5EF4-FFF2-40B4-BE49-F238E27FC236}">
                    <a16:creationId xmlns:a16="http://schemas.microsoft.com/office/drawing/2014/main" id="{D91C47F5-8FD5-9B15-2E40-2BE4F8B8F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40" y="4905519"/>
                <a:ext cx="199286" cy="60612"/>
              </a:xfrm>
              <a:custGeom>
                <a:avLst/>
                <a:gdLst/>
                <a:ahLst/>
                <a:cxnLst>
                  <a:cxn ang="0">
                    <a:pos x="217" y="33"/>
                  </a:cxn>
                  <a:cxn ang="0">
                    <a:pos x="184" y="0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33" y="66"/>
                  </a:cxn>
                  <a:cxn ang="0">
                    <a:pos x="184" y="66"/>
                  </a:cxn>
                  <a:cxn ang="0">
                    <a:pos x="217" y="33"/>
                  </a:cxn>
                </a:cxnLst>
                <a:rect l="0" t="0" r="r" b="b"/>
                <a:pathLst>
                  <a:path w="217" h="66">
                    <a:moveTo>
                      <a:pt x="217" y="33"/>
                    </a:moveTo>
                    <a:lnTo>
                      <a:pt x="184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3" y="66"/>
                    </a:lnTo>
                    <a:lnTo>
                      <a:pt x="184" y="66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68">
                <a:extLst>
                  <a:ext uri="{FF2B5EF4-FFF2-40B4-BE49-F238E27FC236}">
                    <a16:creationId xmlns:a16="http://schemas.microsoft.com/office/drawing/2014/main" id="{F9C848FB-FD43-DC40-3D32-34CE5EF42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40" y="5126846"/>
                <a:ext cx="199286" cy="60612"/>
              </a:xfrm>
              <a:custGeom>
                <a:avLst/>
                <a:gdLst/>
                <a:ahLst/>
                <a:cxnLst>
                  <a:cxn ang="0">
                    <a:pos x="217" y="33"/>
                  </a:cxn>
                  <a:cxn ang="0">
                    <a:pos x="184" y="0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33" y="66"/>
                  </a:cxn>
                  <a:cxn ang="0">
                    <a:pos x="184" y="66"/>
                  </a:cxn>
                  <a:cxn ang="0">
                    <a:pos x="217" y="33"/>
                  </a:cxn>
                </a:cxnLst>
                <a:rect l="0" t="0" r="r" b="b"/>
                <a:pathLst>
                  <a:path w="217" h="66">
                    <a:moveTo>
                      <a:pt x="217" y="33"/>
                    </a:moveTo>
                    <a:lnTo>
                      <a:pt x="184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3" y="66"/>
                    </a:lnTo>
                    <a:lnTo>
                      <a:pt x="184" y="66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69">
                <a:extLst>
                  <a:ext uri="{FF2B5EF4-FFF2-40B4-BE49-F238E27FC236}">
                    <a16:creationId xmlns:a16="http://schemas.microsoft.com/office/drawing/2014/main" id="{04C1ACF5-0536-EF0E-B929-64DFAA4A6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40" y="5348172"/>
                <a:ext cx="199286" cy="60612"/>
              </a:xfrm>
              <a:custGeom>
                <a:avLst/>
                <a:gdLst/>
                <a:ahLst/>
                <a:cxnLst>
                  <a:cxn ang="0">
                    <a:pos x="217" y="33"/>
                  </a:cxn>
                  <a:cxn ang="0">
                    <a:pos x="184" y="0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33" y="66"/>
                  </a:cxn>
                  <a:cxn ang="0">
                    <a:pos x="184" y="66"/>
                  </a:cxn>
                  <a:cxn ang="0">
                    <a:pos x="217" y="33"/>
                  </a:cxn>
                </a:cxnLst>
                <a:rect l="0" t="0" r="r" b="b"/>
                <a:pathLst>
                  <a:path w="217" h="66">
                    <a:moveTo>
                      <a:pt x="217" y="33"/>
                    </a:moveTo>
                    <a:lnTo>
                      <a:pt x="184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3" y="66"/>
                    </a:lnTo>
                    <a:lnTo>
                      <a:pt x="184" y="66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76">
                <a:extLst>
                  <a:ext uri="{FF2B5EF4-FFF2-40B4-BE49-F238E27FC236}">
                    <a16:creationId xmlns:a16="http://schemas.microsoft.com/office/drawing/2014/main" id="{E5356BC5-282A-A752-A0B3-16E9CEBD53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0252" y="5357441"/>
                <a:ext cx="52065" cy="98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45" y="35"/>
                  </a:cxn>
                  <a:cxn ang="0">
                    <a:pos x="37" y="66"/>
                  </a:cxn>
                  <a:cxn ang="0">
                    <a:pos x="10" y="85"/>
                  </a:cxn>
                  <a:cxn ang="0">
                    <a:pos x="0" y="67"/>
                  </a:cxn>
                  <a:cxn ang="0">
                    <a:pos x="16" y="55"/>
                  </a:cxn>
                  <a:cxn ang="0">
                    <a:pos x="21" y="42"/>
                  </a:cxn>
                  <a:cxn ang="0">
                    <a:pos x="0" y="42"/>
                  </a:cxn>
                  <a:cxn ang="0">
                    <a:pos x="0" y="0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48"/>
                      <a:pt x="43" y="58"/>
                      <a:pt x="37" y="66"/>
                    </a:cubicBezTo>
                    <a:cubicBezTo>
                      <a:pt x="32" y="73"/>
                      <a:pt x="23" y="80"/>
                      <a:pt x="10" y="8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8" y="63"/>
                      <a:pt x="13" y="59"/>
                      <a:pt x="16" y="55"/>
                    </a:cubicBezTo>
                    <a:cubicBezTo>
                      <a:pt x="19" y="52"/>
                      <a:pt x="21" y="47"/>
                      <a:pt x="21" y="42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4" name="Freeform 43">
              <a:extLst>
                <a:ext uri="{FF2B5EF4-FFF2-40B4-BE49-F238E27FC236}">
                  <a16:creationId xmlns:a16="http://schemas.microsoft.com/office/drawing/2014/main" id="{C76DDC19-6DB1-0356-311D-ED3062227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227" y="3241726"/>
              <a:ext cx="58776" cy="199286"/>
            </a:xfrm>
            <a:custGeom>
              <a:avLst/>
              <a:gdLst/>
              <a:ahLst/>
              <a:cxnLst>
                <a:cxn ang="0">
                  <a:pos x="31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1" y="217"/>
                </a:cxn>
              </a:cxnLst>
              <a:rect l="0" t="0" r="r" b="b"/>
              <a:pathLst>
                <a:path w="64" h="217">
                  <a:moveTo>
                    <a:pt x="31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1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43">
              <a:extLst>
                <a:ext uri="{FF2B5EF4-FFF2-40B4-BE49-F238E27FC236}">
                  <a16:creationId xmlns:a16="http://schemas.microsoft.com/office/drawing/2014/main" id="{00FEFC2F-A31C-E02D-9DBB-8EA582498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865" y="3464644"/>
              <a:ext cx="58776" cy="199286"/>
            </a:xfrm>
            <a:custGeom>
              <a:avLst/>
              <a:gdLst/>
              <a:ahLst/>
              <a:cxnLst>
                <a:cxn ang="0">
                  <a:pos x="31" y="217"/>
                </a:cxn>
                <a:cxn ang="0">
                  <a:pos x="64" y="184"/>
                </a:cxn>
                <a:cxn ang="0">
                  <a:pos x="64" y="33"/>
                </a:cxn>
                <a:cxn ang="0">
                  <a:pos x="31" y="0"/>
                </a:cxn>
                <a:cxn ang="0">
                  <a:pos x="0" y="33"/>
                </a:cxn>
                <a:cxn ang="0">
                  <a:pos x="0" y="184"/>
                </a:cxn>
                <a:cxn ang="0">
                  <a:pos x="31" y="217"/>
                </a:cxn>
              </a:cxnLst>
              <a:rect l="0" t="0" r="r" b="b"/>
              <a:pathLst>
                <a:path w="64" h="217">
                  <a:moveTo>
                    <a:pt x="31" y="217"/>
                  </a:moveTo>
                  <a:lnTo>
                    <a:pt x="64" y="184"/>
                  </a:lnTo>
                  <a:lnTo>
                    <a:pt x="64" y="33"/>
                  </a:lnTo>
                  <a:lnTo>
                    <a:pt x="31" y="0"/>
                  </a:lnTo>
                  <a:lnTo>
                    <a:pt x="0" y="33"/>
                  </a:lnTo>
                  <a:lnTo>
                    <a:pt x="0" y="184"/>
                  </a:lnTo>
                  <a:lnTo>
                    <a:pt x="31" y="2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E9FFC7B4-0103-BDC4-F9A0-C396431BF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E4D05714-6D6C-838A-B9B9-5B9217F067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07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614821"/>
              </p:ext>
            </p:extLst>
          </p:nvPr>
        </p:nvGraphicFramePr>
        <p:xfrm>
          <a:off x="4451592" y="2316494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Tévénézés gyakorisága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tévét nézni? Top-2-Box</a:t>
            </a:r>
            <a:br>
              <a:rPr lang="hu-HU" sz="10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Naponta átlagosan hány percet tölt tévénézéssel? </a:t>
            </a:r>
          </a:p>
          <a:p>
            <a:pPr marL="0" indent="0">
              <a:spcBef>
                <a:spcPts val="0"/>
              </a:spcBef>
              <a:buNone/>
            </a:pP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640986"/>
              </p:ext>
            </p:extLst>
          </p:nvPr>
        </p:nvGraphicFramePr>
        <p:xfrm>
          <a:off x="398944" y="3540630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7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57506"/>
              </p:ext>
            </p:extLst>
          </p:nvPr>
        </p:nvGraphicFramePr>
        <p:xfrm>
          <a:off x="395536" y="2313528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9" name="Rectangle 11"/>
          <p:cNvSpPr/>
          <p:nvPr/>
        </p:nvSpPr>
        <p:spPr>
          <a:xfrm>
            <a:off x="697580" y="2592552"/>
            <a:ext cx="871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79</a:t>
            </a:r>
            <a:r>
              <a:rPr kumimoji="0" lang="en-ZA" sz="2250" b="1" i="0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0" name="Char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009747"/>
              </p:ext>
            </p:extLst>
          </p:nvPr>
        </p:nvGraphicFramePr>
        <p:xfrm>
          <a:off x="1698526" y="2307178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1" name="Rectangle 110"/>
          <p:cNvSpPr/>
          <p:nvPr/>
        </p:nvSpPr>
        <p:spPr>
          <a:xfrm>
            <a:off x="2009502" y="2587972"/>
            <a:ext cx="94142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2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543155"/>
              </p:ext>
            </p:extLst>
          </p:nvPr>
        </p:nvGraphicFramePr>
        <p:xfrm>
          <a:off x="3076716" y="2303502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3" name="Rectangle 26"/>
          <p:cNvSpPr/>
          <p:nvPr/>
        </p:nvSpPr>
        <p:spPr>
          <a:xfrm>
            <a:off x="3387854" y="2595032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strike="noStrike" kern="0" cap="none" spc="0" normalizeH="0" baseline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</a:rPr>
              <a:t>50</a:t>
            </a:r>
            <a:r>
              <a:rPr kumimoji="0" lang="hu-HU" sz="2250" b="1" i="0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5" name="Rectangle 11"/>
          <p:cNvSpPr/>
          <p:nvPr/>
        </p:nvSpPr>
        <p:spPr>
          <a:xfrm>
            <a:off x="718344" y="3820978"/>
            <a:ext cx="909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ED6737"/>
                </a:solidFill>
                <a:latin typeface="Calibri"/>
              </a:rPr>
              <a:t>88%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6" name="Char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316984"/>
              </p:ext>
            </p:extLst>
          </p:nvPr>
        </p:nvGraphicFramePr>
        <p:xfrm>
          <a:off x="1698526" y="3515726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7" name="Rectangle 14"/>
          <p:cNvSpPr/>
          <p:nvPr/>
        </p:nvSpPr>
        <p:spPr>
          <a:xfrm>
            <a:off x="2009534" y="3820978"/>
            <a:ext cx="75126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</a:rPr>
              <a:t>46</a:t>
            </a:r>
            <a:r>
              <a:rPr kumimoji="0" lang="en-ZA" sz="2250" b="1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18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222549"/>
              </p:ext>
            </p:extLst>
          </p:nvPr>
        </p:nvGraphicFramePr>
        <p:xfrm>
          <a:off x="3076716" y="3512050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9" name="Rectangle 20"/>
          <p:cNvSpPr/>
          <p:nvPr/>
        </p:nvSpPr>
        <p:spPr>
          <a:xfrm>
            <a:off x="3380150" y="3815864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ED6737"/>
                </a:solidFill>
                <a:latin typeface="Calibri"/>
              </a:rPr>
              <a:t>55</a:t>
            </a:r>
            <a:r>
              <a:rPr kumimoji="0" lang="en-ZA" sz="2250" b="1" i="0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5" name="Straight Connector 46"/>
          <p:cNvCxnSpPr/>
          <p:nvPr/>
        </p:nvCxnSpPr>
        <p:spPr>
          <a:xfrm>
            <a:off x="179984" y="3579861"/>
            <a:ext cx="5904656" cy="1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70339"/>
              </p:ext>
            </p:extLst>
          </p:nvPr>
        </p:nvGraphicFramePr>
        <p:xfrm>
          <a:off x="395536" y="771550"/>
          <a:ext cx="66247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7">
                  <a:extLst>
                    <a:ext uri="{9D8B030D-6E8A-4147-A177-3AD203B41FA5}">
                      <a16:colId xmlns:a16="http://schemas.microsoft.com/office/drawing/2014/main" val="3116193364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700727625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3029072898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4252152383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396489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Szülő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Nem szülő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Jómódú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Nélkülöző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78376"/>
                  </a:ext>
                </a:extLst>
              </a:tr>
            </a:tbl>
          </a:graphicData>
        </a:graphic>
      </p:graphicFrame>
      <p:sp>
        <p:nvSpPr>
          <p:cNvPr id="132" name="TextBox 10"/>
          <p:cNvSpPr txBox="1"/>
          <p:nvPr/>
        </p:nvSpPr>
        <p:spPr>
          <a:xfrm>
            <a:off x="535415" y="3344021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110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5" name="Rectangle 26"/>
          <p:cNvSpPr/>
          <p:nvPr/>
        </p:nvSpPr>
        <p:spPr>
          <a:xfrm>
            <a:off x="4762730" y="2588773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55%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6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157961"/>
              </p:ext>
            </p:extLst>
          </p:nvPr>
        </p:nvGraphicFramePr>
        <p:xfrm>
          <a:off x="4451592" y="3525042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7" name="Rectangle 20"/>
          <p:cNvSpPr/>
          <p:nvPr/>
        </p:nvSpPr>
        <p:spPr>
          <a:xfrm>
            <a:off x="4762730" y="3815864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zövegdoboz 26"/>
          <p:cNvSpPr txBox="1"/>
          <p:nvPr/>
        </p:nvSpPr>
        <p:spPr>
          <a:xfrm>
            <a:off x="6244056" y="1979746"/>
            <a:ext cx="2616350" cy="21005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szülővé válással most is gyakoribb televíziózással jár, ugyanakkor a 3 évvel ezelőtti helyzethez viszonyítva az alkalmak gyakorisága csökkent mindkét csoportban.</a:t>
            </a: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Még ezzel együtt is a 35 év alatti szülők az egyik leginkább affinis csoport.</a:t>
            </a: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továbbra is igaz, hogy a vizsgált, kevésbé vagyonos fiatalok gyakrabban töltenek időt a televízió előtt, de a gyakori tévézők aránya körükben és a jómódúak körében is csökkent. Ugyanakkor a tévézés időtartama nem változott jelentősen. </a:t>
            </a:r>
          </a:p>
        </p:txBody>
      </p:sp>
      <p:sp>
        <p:nvSpPr>
          <p:cNvPr id="8" name="Szövegdoboz 135">
            <a:extLst>
              <a:ext uri="{FF2B5EF4-FFF2-40B4-BE49-F238E27FC236}">
                <a16:creationId xmlns:a16="http://schemas.microsoft.com/office/drawing/2014/main" id="{3D2B97B7-2187-4A7A-A2BD-860F5285EC20}"/>
              </a:ext>
            </a:extLst>
          </p:cNvPr>
          <p:cNvSpPr txBox="1"/>
          <p:nvPr/>
        </p:nvSpPr>
        <p:spPr>
          <a:xfrm>
            <a:off x="376088" y="4803998"/>
            <a:ext cx="887643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chemeClr val="tx2"/>
                </a:solidFill>
              </a:rPr>
              <a:t>Bázis: Teljes minta: Szülő n=139/227, Nem szülő n=866/773; Jómódú n=433/444, Nélkülöző n=553/538</a:t>
            </a:r>
          </a:p>
          <a:p>
            <a:pPr marL="4763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chemeClr val="tx2"/>
                </a:solidFill>
              </a:rPr>
              <a:t>Bázis: Szülő n=136/216, Nem szülő n=784/678; Jómódú n=394/392, Nélkülöző n=508/486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0106B98-C7F3-48DB-8F73-84191439C5F7}"/>
              </a:ext>
            </a:extLst>
          </p:cNvPr>
          <p:cNvSpPr txBox="1"/>
          <p:nvPr/>
        </p:nvSpPr>
        <p:spPr>
          <a:xfrm>
            <a:off x="-4206" y="2715951"/>
            <a:ext cx="62115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2020:</a:t>
            </a:r>
            <a:endParaRPr lang="en-GB" sz="20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05EEEC-F19F-4198-8E64-5A863B934F30}"/>
              </a:ext>
            </a:extLst>
          </p:cNvPr>
          <p:cNvSpPr txBox="1"/>
          <p:nvPr/>
        </p:nvSpPr>
        <p:spPr>
          <a:xfrm>
            <a:off x="-520" y="3906030"/>
            <a:ext cx="61589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2017:</a:t>
            </a:r>
            <a:endParaRPr lang="en-GB" sz="20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10">
            <a:extLst>
              <a:ext uri="{FF2B5EF4-FFF2-40B4-BE49-F238E27FC236}">
                <a16:creationId xmlns:a16="http://schemas.microsoft.com/office/drawing/2014/main" id="{7549C4AC-6F88-4917-B27F-8414DCD5387F}"/>
              </a:ext>
            </a:extLst>
          </p:cNvPr>
          <p:cNvSpPr txBox="1"/>
          <p:nvPr/>
        </p:nvSpPr>
        <p:spPr>
          <a:xfrm>
            <a:off x="1883683" y="3344021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75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8" name="TextBox 10">
            <a:extLst>
              <a:ext uri="{FF2B5EF4-FFF2-40B4-BE49-F238E27FC236}">
                <a16:creationId xmlns:a16="http://schemas.microsoft.com/office/drawing/2014/main" id="{157A6270-51EE-431C-A052-62459461156D}"/>
              </a:ext>
            </a:extLst>
          </p:cNvPr>
          <p:cNvSpPr txBox="1"/>
          <p:nvPr/>
        </p:nvSpPr>
        <p:spPr>
          <a:xfrm>
            <a:off x="3231951" y="3344021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80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4715FC19-DB4B-454E-B1F4-1C86AE1D9AE4}"/>
              </a:ext>
            </a:extLst>
          </p:cNvPr>
          <p:cNvSpPr txBox="1"/>
          <p:nvPr/>
        </p:nvSpPr>
        <p:spPr>
          <a:xfrm>
            <a:off x="4580218" y="3344021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87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0" name="TextBox 10">
            <a:extLst>
              <a:ext uri="{FF2B5EF4-FFF2-40B4-BE49-F238E27FC236}">
                <a16:creationId xmlns:a16="http://schemas.microsoft.com/office/drawing/2014/main" id="{4AF8D194-4238-4817-B767-989580101F6F}"/>
              </a:ext>
            </a:extLst>
          </p:cNvPr>
          <p:cNvSpPr txBox="1"/>
          <p:nvPr/>
        </p:nvSpPr>
        <p:spPr>
          <a:xfrm>
            <a:off x="537549" y="4597829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123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1" name="TextBox 10">
            <a:extLst>
              <a:ext uri="{FF2B5EF4-FFF2-40B4-BE49-F238E27FC236}">
                <a16:creationId xmlns:a16="http://schemas.microsoft.com/office/drawing/2014/main" id="{84E349A5-E233-4CA6-A1BC-596B547E3FD1}"/>
              </a:ext>
            </a:extLst>
          </p:cNvPr>
          <p:cNvSpPr txBox="1"/>
          <p:nvPr/>
        </p:nvSpPr>
        <p:spPr>
          <a:xfrm>
            <a:off x="1885817" y="4597829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89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2" name="TextBox 10">
            <a:extLst>
              <a:ext uri="{FF2B5EF4-FFF2-40B4-BE49-F238E27FC236}">
                <a16:creationId xmlns:a16="http://schemas.microsoft.com/office/drawing/2014/main" id="{790A5751-4481-42B8-ADD2-FFE9C2342979}"/>
              </a:ext>
            </a:extLst>
          </p:cNvPr>
          <p:cNvSpPr txBox="1"/>
          <p:nvPr/>
        </p:nvSpPr>
        <p:spPr>
          <a:xfrm>
            <a:off x="3234085" y="4597829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88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4A6D7AF2-D4A7-4D76-BB49-5ED5131930D1}"/>
              </a:ext>
            </a:extLst>
          </p:cNvPr>
          <p:cNvSpPr txBox="1"/>
          <p:nvPr/>
        </p:nvSpPr>
        <p:spPr>
          <a:xfrm>
            <a:off x="4582352" y="4597829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99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290AB0-EE5D-4E57-B0B5-434A6928AD3A}"/>
              </a:ext>
            </a:extLst>
          </p:cNvPr>
          <p:cNvCxnSpPr/>
          <p:nvPr/>
        </p:nvCxnSpPr>
        <p:spPr>
          <a:xfrm>
            <a:off x="2950928" y="987425"/>
            <a:ext cx="22818" cy="36499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06AA0636-C9FF-45C9-613D-D36746AFF3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838259"/>
              </p:ext>
            </p:extLst>
          </p:nvPr>
        </p:nvGraphicFramePr>
        <p:xfrm>
          <a:off x="408127" y="1069608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92AFFDDC-170D-8F08-AE6D-C129A5B65714}"/>
              </a:ext>
            </a:extLst>
          </p:cNvPr>
          <p:cNvSpPr/>
          <p:nvPr/>
        </p:nvSpPr>
        <p:spPr>
          <a:xfrm>
            <a:off x="710171" y="1348632"/>
            <a:ext cx="87163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sng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</a:t>
            </a:r>
            <a:r>
              <a:rPr kumimoji="0" lang="en-ZA" sz="2250" b="1" i="0" u="sng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sng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5C69B8-C645-22C5-3F17-7D33767BB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65134"/>
              </p:ext>
            </p:extLst>
          </p:nvPr>
        </p:nvGraphicFramePr>
        <p:xfrm>
          <a:off x="1711117" y="1063258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ABEED76-A5EA-0E6C-A339-341FDA39225C}"/>
              </a:ext>
            </a:extLst>
          </p:cNvPr>
          <p:cNvSpPr/>
          <p:nvPr/>
        </p:nvSpPr>
        <p:spPr>
          <a:xfrm>
            <a:off x="2022093" y="1344052"/>
            <a:ext cx="94142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sng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37%</a:t>
            </a:r>
            <a:endParaRPr kumimoji="0" lang="en-ZA" sz="2250" b="0" i="0" u="sng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Chart 16">
            <a:extLst>
              <a:ext uri="{FF2B5EF4-FFF2-40B4-BE49-F238E27FC236}">
                <a16:creationId xmlns:a16="http://schemas.microsoft.com/office/drawing/2014/main" id="{540D1E77-46C2-7B5C-63DC-9E7D3C07C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652854"/>
              </p:ext>
            </p:extLst>
          </p:nvPr>
        </p:nvGraphicFramePr>
        <p:xfrm>
          <a:off x="3089307" y="1059582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1" name="Rectangle 26">
            <a:extLst>
              <a:ext uri="{FF2B5EF4-FFF2-40B4-BE49-F238E27FC236}">
                <a16:creationId xmlns:a16="http://schemas.microsoft.com/office/drawing/2014/main" id="{2E4D099B-44FB-586B-4F01-2AC6851E2E29}"/>
              </a:ext>
            </a:extLst>
          </p:cNvPr>
          <p:cNvSpPr/>
          <p:nvPr/>
        </p:nvSpPr>
        <p:spPr>
          <a:xfrm>
            <a:off x="3400445" y="1351112"/>
            <a:ext cx="98310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strike="noStrike" kern="0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</a:rPr>
              <a:t>38</a:t>
            </a:r>
            <a:r>
              <a:rPr kumimoji="0" lang="hu-HU" sz="2250" b="1" i="0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37A3A86-2DCF-8729-43A2-24022A2040A7}"/>
              </a:ext>
            </a:extLst>
          </p:cNvPr>
          <p:cNvSpPr txBox="1"/>
          <p:nvPr/>
        </p:nvSpPr>
        <p:spPr>
          <a:xfrm>
            <a:off x="548006" y="2100101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90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13" name="Chart 16">
            <a:extLst>
              <a:ext uri="{FF2B5EF4-FFF2-40B4-BE49-F238E27FC236}">
                <a16:creationId xmlns:a16="http://schemas.microsoft.com/office/drawing/2014/main" id="{47DF6F01-7D07-5B29-3623-5E2F5F327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33045"/>
              </p:ext>
            </p:extLst>
          </p:nvPr>
        </p:nvGraphicFramePr>
        <p:xfrm>
          <a:off x="4464183" y="1072574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4" name="Rectangle 26">
            <a:extLst>
              <a:ext uri="{FF2B5EF4-FFF2-40B4-BE49-F238E27FC236}">
                <a16:creationId xmlns:a16="http://schemas.microsoft.com/office/drawing/2014/main" id="{290143A5-B721-AC2D-9CD3-06214A653497}"/>
              </a:ext>
            </a:extLst>
          </p:cNvPr>
          <p:cNvSpPr/>
          <p:nvPr/>
        </p:nvSpPr>
        <p:spPr>
          <a:xfrm>
            <a:off x="4775321" y="1344853"/>
            <a:ext cx="98310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50" b="1" kern="0" dirty="0">
                <a:solidFill>
                  <a:schemeClr val="accent5"/>
                </a:solidFill>
                <a:latin typeface="Calibri"/>
              </a:rPr>
              <a:t>45</a:t>
            </a:r>
            <a:r>
              <a:rPr lang="hu-HU" sz="2250" b="1" kern="0" dirty="0">
                <a:solidFill>
                  <a:schemeClr val="accent5"/>
                </a:solidFill>
                <a:latin typeface="Calibri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D5AF44-9679-26E3-4E38-4A51BC6668B0}"/>
              </a:ext>
            </a:extLst>
          </p:cNvPr>
          <p:cNvSpPr txBox="1"/>
          <p:nvPr/>
        </p:nvSpPr>
        <p:spPr>
          <a:xfrm>
            <a:off x="8385" y="1472031"/>
            <a:ext cx="62115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2023:</a:t>
            </a:r>
            <a:endParaRPr lang="en-GB" sz="20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20DDEEE7-6203-854E-5196-214CB6BD9AEC}"/>
              </a:ext>
            </a:extLst>
          </p:cNvPr>
          <p:cNvSpPr txBox="1"/>
          <p:nvPr/>
        </p:nvSpPr>
        <p:spPr>
          <a:xfrm>
            <a:off x="1896274" y="2100101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86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E98D6FAE-0972-6902-59E9-57357B3EB755}"/>
              </a:ext>
            </a:extLst>
          </p:cNvPr>
          <p:cNvSpPr txBox="1"/>
          <p:nvPr/>
        </p:nvSpPr>
        <p:spPr>
          <a:xfrm>
            <a:off x="3244542" y="2100101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79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076286B9-203A-39DA-86DD-3EFC01BC6FFE}"/>
              </a:ext>
            </a:extLst>
          </p:cNvPr>
          <p:cNvSpPr txBox="1"/>
          <p:nvPr/>
        </p:nvSpPr>
        <p:spPr>
          <a:xfrm>
            <a:off x="4592809" y="2100101"/>
            <a:ext cx="998490" cy="197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defTabSz="924282"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91 perc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22" name="Straight Connector 46">
            <a:extLst>
              <a:ext uri="{FF2B5EF4-FFF2-40B4-BE49-F238E27FC236}">
                <a16:creationId xmlns:a16="http://schemas.microsoft.com/office/drawing/2014/main" id="{2E679C47-2F87-DC76-689E-AF409C78DA09}"/>
              </a:ext>
            </a:extLst>
          </p:cNvPr>
          <p:cNvCxnSpPr/>
          <p:nvPr/>
        </p:nvCxnSpPr>
        <p:spPr>
          <a:xfrm>
            <a:off x="179512" y="2355725"/>
            <a:ext cx="5904656" cy="1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516813CB-865C-CA8A-8064-B167DCFBA169}"/>
              </a:ext>
            </a:extLst>
          </p:cNvPr>
          <p:cNvSpPr/>
          <p:nvPr/>
        </p:nvSpPr>
        <p:spPr>
          <a:xfrm>
            <a:off x="5548551" y="1413765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071A2E1-8A61-9C7D-BAF2-19A8F0F7D99D}"/>
              </a:ext>
            </a:extLst>
          </p:cNvPr>
          <p:cNvSpPr/>
          <p:nvPr/>
        </p:nvSpPr>
        <p:spPr>
          <a:xfrm>
            <a:off x="4176166" y="1418328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28289BD-04C0-3E8E-6BB4-BD6C76952783}"/>
              </a:ext>
            </a:extLst>
          </p:cNvPr>
          <p:cNvSpPr/>
          <p:nvPr/>
        </p:nvSpPr>
        <p:spPr>
          <a:xfrm>
            <a:off x="1499352" y="1410240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2E0390F-601F-EB3D-7BCB-D81336B35C58}"/>
              </a:ext>
            </a:extLst>
          </p:cNvPr>
          <p:cNvSpPr/>
          <p:nvPr/>
        </p:nvSpPr>
        <p:spPr>
          <a:xfrm>
            <a:off x="2770266" y="1410240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64E7304E-466F-E5C3-9AFB-ECA5E76B0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E6533E-FD34-6C97-3007-AC699E4EC4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1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KUTATÁS HÁTTERE 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C3DBAD-4671-6691-94E9-506365D5E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7956376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6DDAB6-56E3-5D4C-BD7E-B488CBE19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66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3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831BC3B-9B01-37A3-20CB-64EDD5743F71}"/>
              </a:ext>
            </a:extLst>
          </p:cNvPr>
          <p:cNvGrpSpPr/>
          <p:nvPr/>
        </p:nvGrpSpPr>
        <p:grpSpPr>
          <a:xfrm>
            <a:off x="467544" y="1255195"/>
            <a:ext cx="7704857" cy="3852170"/>
            <a:chOff x="467544" y="1304997"/>
            <a:chExt cx="7704857" cy="3025232"/>
          </a:xfrm>
        </p:grpSpPr>
        <p:grpSp>
          <p:nvGrpSpPr>
            <p:cNvPr id="42" name="Group 23">
              <a:extLst>
                <a:ext uri="{FF2B5EF4-FFF2-40B4-BE49-F238E27FC236}">
                  <a16:creationId xmlns:a16="http://schemas.microsoft.com/office/drawing/2014/main" id="{8C40B429-0171-CA7B-5FBB-7350E5B0BE25}"/>
                </a:ext>
              </a:extLst>
            </p:cNvPr>
            <p:cNvGrpSpPr/>
            <p:nvPr/>
          </p:nvGrpSpPr>
          <p:grpSpPr>
            <a:xfrm>
              <a:off x="467544" y="1304997"/>
              <a:ext cx="7704857" cy="2081476"/>
              <a:chOff x="664951" y="404713"/>
              <a:chExt cx="10958019" cy="1243463"/>
            </a:xfrm>
          </p:grpSpPr>
          <p:sp>
            <p:nvSpPr>
              <p:cNvPr id="66" name="Shape 22">
                <a:extLst>
                  <a:ext uri="{FF2B5EF4-FFF2-40B4-BE49-F238E27FC236}">
                    <a16:creationId xmlns:a16="http://schemas.microsoft.com/office/drawing/2014/main" id="{0FD4E4AD-47A7-BA5D-29E8-89389491341B}"/>
                  </a:ext>
                </a:extLst>
              </p:cNvPr>
              <p:cNvSpPr/>
              <p:nvPr/>
            </p:nvSpPr>
            <p:spPr>
              <a:xfrm>
                <a:off x="4476292" y="405055"/>
                <a:ext cx="7146678" cy="1243121"/>
              </a:xfrm>
              <a:prstGeom prst="rect">
                <a:avLst/>
              </a:prstGeom>
              <a:solidFill>
                <a:srgbClr val="F184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Shape 20">
                <a:extLst>
                  <a:ext uri="{FF2B5EF4-FFF2-40B4-BE49-F238E27FC236}">
                    <a16:creationId xmlns:a16="http://schemas.microsoft.com/office/drawing/2014/main" id="{87B3D1B6-7781-20D7-4448-31570928CA1D}"/>
                  </a:ext>
                </a:extLst>
              </p:cNvPr>
              <p:cNvSpPr/>
              <p:nvPr/>
            </p:nvSpPr>
            <p:spPr>
              <a:xfrm>
                <a:off x="664951" y="404713"/>
                <a:ext cx="3811341" cy="1243463"/>
              </a:xfrm>
              <a:prstGeom prst="rect">
                <a:avLst/>
              </a:prstGeom>
              <a:solidFill>
                <a:srgbClr val="F184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F65B319-9D53-1971-0315-04EB5B2B242C}"/>
                </a:ext>
              </a:extLst>
            </p:cNvPr>
            <p:cNvSpPr/>
            <p:nvPr/>
          </p:nvSpPr>
          <p:spPr>
            <a:xfrm>
              <a:off x="2969133" y="3746931"/>
              <a:ext cx="1151238" cy="583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523075"/>
              </p:ext>
            </p:extLst>
          </p:nvPr>
        </p:nvGraphicFramePr>
        <p:xfrm>
          <a:off x="3491880" y="699542"/>
          <a:ext cx="4567384" cy="47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461">
                  <a:extLst>
                    <a:ext uri="{9D8B030D-6E8A-4147-A177-3AD203B41FA5}">
                      <a16:colId xmlns:a16="http://schemas.microsoft.com/office/drawing/2014/main" val="982809133"/>
                    </a:ext>
                  </a:extLst>
                </a:gridCol>
                <a:gridCol w="1341761">
                  <a:extLst>
                    <a:ext uri="{9D8B030D-6E8A-4147-A177-3AD203B41FA5}">
                      <a16:colId xmlns:a16="http://schemas.microsoft.com/office/drawing/2014/main" val="3968493960"/>
                    </a:ext>
                  </a:extLst>
                </a:gridCol>
                <a:gridCol w="1703162">
                  <a:extLst>
                    <a:ext uri="{9D8B030D-6E8A-4147-A177-3AD203B41FA5}">
                      <a16:colId xmlns:a16="http://schemas.microsoft.com/office/drawing/2014/main" val="461491417"/>
                    </a:ext>
                  </a:extLst>
                </a:gridCol>
              </a:tblGrid>
              <a:tr h="472173"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21-35 évesek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36-59 évesek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rgbClr val="404040"/>
                          </a:solidFill>
                        </a:rPr>
                        <a:t>60+ évesek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81369"/>
                  </a:ext>
                </a:extLst>
              </a:tr>
            </a:tbl>
          </a:graphicData>
        </a:graphic>
      </p:graphicFrame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en-GB" sz="2900" dirty="0" err="1"/>
              <a:t>Médiafogyasztás</a:t>
            </a:r>
            <a:endParaRPr lang="hu-HU" sz="2900" dirty="0"/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… (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</a:rPr>
              <a:t>legalább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</a:rPr>
              <a:t>napi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</a:rPr>
              <a:t>gyakoriság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72" name="Shape 24"/>
          <p:cNvSpPr/>
          <p:nvPr/>
        </p:nvSpPr>
        <p:spPr>
          <a:xfrm>
            <a:off x="5490317" y="1340644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Shape 24"/>
          <p:cNvSpPr/>
          <p:nvPr/>
        </p:nvSpPr>
        <p:spPr>
          <a:xfrm>
            <a:off x="7030844" y="1340644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hape 24"/>
          <p:cNvSpPr/>
          <p:nvPr/>
        </p:nvSpPr>
        <p:spPr>
          <a:xfrm>
            <a:off x="4033178" y="1340644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76217" y="1329323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85%</a:t>
            </a:r>
          </a:p>
        </p:txBody>
      </p:sp>
      <p:sp>
        <p:nvSpPr>
          <p:cNvPr id="77" name="Szövegdoboz 76"/>
          <p:cNvSpPr txBox="1"/>
          <p:nvPr/>
        </p:nvSpPr>
        <p:spPr>
          <a:xfrm>
            <a:off x="5433356" y="1329323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79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78" name="Szövegdoboz 77"/>
          <p:cNvSpPr txBox="1"/>
          <p:nvPr/>
        </p:nvSpPr>
        <p:spPr>
          <a:xfrm>
            <a:off x="6973883" y="1329323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81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3" name="Szövegdoboz 135">
            <a:extLst>
              <a:ext uri="{FF2B5EF4-FFF2-40B4-BE49-F238E27FC236}">
                <a16:creationId xmlns:a16="http://schemas.microsoft.com/office/drawing/2014/main" id="{31213A37-B8CF-30E4-634F-D29E89313F00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</a:t>
            </a:r>
            <a:r>
              <a:rPr lang="hu-HU" sz="900" kern="0" dirty="0">
                <a:solidFill>
                  <a:srgbClr val="222223"/>
                </a:solidFill>
              </a:rPr>
              <a:t> , 36-59 évesek n=409, 60+ évesek n=282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hape 24">
            <a:extLst>
              <a:ext uri="{FF2B5EF4-FFF2-40B4-BE49-F238E27FC236}">
                <a16:creationId xmlns:a16="http://schemas.microsoft.com/office/drawing/2014/main" id="{112E51DD-5E5E-4BE3-291A-392A57B43C06}"/>
              </a:ext>
            </a:extLst>
          </p:cNvPr>
          <p:cNvSpPr/>
          <p:nvPr/>
        </p:nvSpPr>
        <p:spPr>
          <a:xfrm>
            <a:off x="5490317" y="1663071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hape 24">
            <a:extLst>
              <a:ext uri="{FF2B5EF4-FFF2-40B4-BE49-F238E27FC236}">
                <a16:creationId xmlns:a16="http://schemas.microsoft.com/office/drawing/2014/main" id="{37F004A6-259B-B5DB-BBF7-B80C811ACB62}"/>
              </a:ext>
            </a:extLst>
          </p:cNvPr>
          <p:cNvSpPr/>
          <p:nvPr/>
        </p:nvSpPr>
        <p:spPr>
          <a:xfrm>
            <a:off x="7030844" y="1663071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hape 24">
            <a:extLst>
              <a:ext uri="{FF2B5EF4-FFF2-40B4-BE49-F238E27FC236}">
                <a16:creationId xmlns:a16="http://schemas.microsoft.com/office/drawing/2014/main" id="{A034E8D3-D220-91C5-D915-A9591B1E29BF}"/>
              </a:ext>
            </a:extLst>
          </p:cNvPr>
          <p:cNvSpPr/>
          <p:nvPr/>
        </p:nvSpPr>
        <p:spPr>
          <a:xfrm>
            <a:off x="4033178" y="1663071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zövegdoboz 1">
            <a:extLst>
              <a:ext uri="{FF2B5EF4-FFF2-40B4-BE49-F238E27FC236}">
                <a16:creationId xmlns:a16="http://schemas.microsoft.com/office/drawing/2014/main" id="{310AE933-4FC7-3681-F127-D96A40920591}"/>
              </a:ext>
            </a:extLst>
          </p:cNvPr>
          <p:cNvSpPr txBox="1"/>
          <p:nvPr/>
        </p:nvSpPr>
        <p:spPr>
          <a:xfrm>
            <a:off x="3976217" y="1651750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73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8" name="Szövegdoboz 76">
            <a:extLst>
              <a:ext uri="{FF2B5EF4-FFF2-40B4-BE49-F238E27FC236}">
                <a16:creationId xmlns:a16="http://schemas.microsoft.com/office/drawing/2014/main" id="{8263C495-0FDC-99FA-B875-579C68767B6E}"/>
              </a:ext>
            </a:extLst>
          </p:cNvPr>
          <p:cNvSpPr txBox="1"/>
          <p:nvPr/>
        </p:nvSpPr>
        <p:spPr>
          <a:xfrm>
            <a:off x="5433356" y="1651750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71%</a:t>
            </a:r>
          </a:p>
        </p:txBody>
      </p:sp>
      <p:sp>
        <p:nvSpPr>
          <p:cNvPr id="19" name="Szövegdoboz 77">
            <a:extLst>
              <a:ext uri="{FF2B5EF4-FFF2-40B4-BE49-F238E27FC236}">
                <a16:creationId xmlns:a16="http://schemas.microsoft.com/office/drawing/2014/main" id="{66C1D12B-57BC-26DC-36C1-B8279320505C}"/>
              </a:ext>
            </a:extLst>
          </p:cNvPr>
          <p:cNvSpPr txBox="1"/>
          <p:nvPr/>
        </p:nvSpPr>
        <p:spPr>
          <a:xfrm>
            <a:off x="6973883" y="1651750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70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22" name="Shape 24">
            <a:extLst>
              <a:ext uri="{FF2B5EF4-FFF2-40B4-BE49-F238E27FC236}">
                <a16:creationId xmlns:a16="http://schemas.microsoft.com/office/drawing/2014/main" id="{5056F02C-2152-B53A-009C-28093337F0E1}"/>
              </a:ext>
            </a:extLst>
          </p:cNvPr>
          <p:cNvSpPr/>
          <p:nvPr/>
        </p:nvSpPr>
        <p:spPr>
          <a:xfrm>
            <a:off x="5490317" y="1984167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hape 24">
            <a:extLst>
              <a:ext uri="{FF2B5EF4-FFF2-40B4-BE49-F238E27FC236}">
                <a16:creationId xmlns:a16="http://schemas.microsoft.com/office/drawing/2014/main" id="{F436776B-D070-2DC9-A3EA-3EE4C1D3DD81}"/>
              </a:ext>
            </a:extLst>
          </p:cNvPr>
          <p:cNvSpPr/>
          <p:nvPr/>
        </p:nvSpPr>
        <p:spPr>
          <a:xfrm>
            <a:off x="7030844" y="1984167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2F04FD93-360C-78AD-A0DF-C12B66620A8D}"/>
              </a:ext>
            </a:extLst>
          </p:cNvPr>
          <p:cNvSpPr/>
          <p:nvPr/>
        </p:nvSpPr>
        <p:spPr>
          <a:xfrm>
            <a:off x="4033178" y="1984167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Szövegdoboz 1">
            <a:extLst>
              <a:ext uri="{FF2B5EF4-FFF2-40B4-BE49-F238E27FC236}">
                <a16:creationId xmlns:a16="http://schemas.microsoft.com/office/drawing/2014/main" id="{3504CFFF-F054-7471-49FA-8CA78B11CDD1}"/>
              </a:ext>
            </a:extLst>
          </p:cNvPr>
          <p:cNvSpPr txBox="1"/>
          <p:nvPr/>
        </p:nvSpPr>
        <p:spPr>
          <a:xfrm>
            <a:off x="3976217" y="1972846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65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29" name="Szövegdoboz 76">
            <a:extLst>
              <a:ext uri="{FF2B5EF4-FFF2-40B4-BE49-F238E27FC236}">
                <a16:creationId xmlns:a16="http://schemas.microsoft.com/office/drawing/2014/main" id="{CD00F9BC-4D0F-C350-883F-854230850D74}"/>
              </a:ext>
            </a:extLst>
          </p:cNvPr>
          <p:cNvSpPr txBox="1"/>
          <p:nvPr/>
        </p:nvSpPr>
        <p:spPr>
          <a:xfrm>
            <a:off x="5433356" y="1972846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42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30" name="Szövegdoboz 77">
            <a:extLst>
              <a:ext uri="{FF2B5EF4-FFF2-40B4-BE49-F238E27FC236}">
                <a16:creationId xmlns:a16="http://schemas.microsoft.com/office/drawing/2014/main" id="{05CCDB26-3A92-3A52-2C60-0CAC3A5EEB0E}"/>
              </a:ext>
            </a:extLst>
          </p:cNvPr>
          <p:cNvSpPr txBox="1"/>
          <p:nvPr/>
        </p:nvSpPr>
        <p:spPr>
          <a:xfrm>
            <a:off x="6973883" y="1972846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33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5E4FC729-E9E9-8E9A-AEA8-15FFA9EB6B0B}"/>
              </a:ext>
            </a:extLst>
          </p:cNvPr>
          <p:cNvSpPr/>
          <p:nvPr/>
        </p:nvSpPr>
        <p:spPr>
          <a:xfrm>
            <a:off x="5490317" y="2321461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45050C34-0449-E593-41E4-25A775E7CEAC}"/>
              </a:ext>
            </a:extLst>
          </p:cNvPr>
          <p:cNvSpPr/>
          <p:nvPr/>
        </p:nvSpPr>
        <p:spPr>
          <a:xfrm>
            <a:off x="7030844" y="2321461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Shape 24">
            <a:extLst>
              <a:ext uri="{FF2B5EF4-FFF2-40B4-BE49-F238E27FC236}">
                <a16:creationId xmlns:a16="http://schemas.microsoft.com/office/drawing/2014/main" id="{A69EDC13-88C5-9628-B7A7-A3CB68822258}"/>
              </a:ext>
            </a:extLst>
          </p:cNvPr>
          <p:cNvSpPr/>
          <p:nvPr/>
        </p:nvSpPr>
        <p:spPr>
          <a:xfrm>
            <a:off x="4033178" y="2321461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Szövegdoboz 1">
            <a:extLst>
              <a:ext uri="{FF2B5EF4-FFF2-40B4-BE49-F238E27FC236}">
                <a16:creationId xmlns:a16="http://schemas.microsoft.com/office/drawing/2014/main" id="{A54059C4-5BCA-5794-436D-4D7D4E6945D3}"/>
              </a:ext>
            </a:extLst>
          </p:cNvPr>
          <p:cNvSpPr txBox="1"/>
          <p:nvPr/>
        </p:nvSpPr>
        <p:spPr>
          <a:xfrm>
            <a:off x="3976217" y="2310140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39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40" name="Szövegdoboz 76">
            <a:extLst>
              <a:ext uri="{FF2B5EF4-FFF2-40B4-BE49-F238E27FC236}">
                <a16:creationId xmlns:a16="http://schemas.microsoft.com/office/drawing/2014/main" id="{B6377C80-50C7-38BB-5DC4-0569467FED39}"/>
              </a:ext>
            </a:extLst>
          </p:cNvPr>
          <p:cNvSpPr txBox="1"/>
          <p:nvPr/>
        </p:nvSpPr>
        <p:spPr>
          <a:xfrm>
            <a:off x="5433356" y="2310140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18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41" name="Szövegdoboz 77">
            <a:extLst>
              <a:ext uri="{FF2B5EF4-FFF2-40B4-BE49-F238E27FC236}">
                <a16:creationId xmlns:a16="http://schemas.microsoft.com/office/drawing/2014/main" id="{CE72176E-413F-EEDE-88B6-F24EE54EE270}"/>
              </a:ext>
            </a:extLst>
          </p:cNvPr>
          <p:cNvSpPr txBox="1"/>
          <p:nvPr/>
        </p:nvSpPr>
        <p:spPr>
          <a:xfrm>
            <a:off x="6973883" y="2310140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11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58" name="Shape 24">
            <a:extLst>
              <a:ext uri="{FF2B5EF4-FFF2-40B4-BE49-F238E27FC236}">
                <a16:creationId xmlns:a16="http://schemas.microsoft.com/office/drawing/2014/main" id="{66FC2290-AC53-EEE2-5B29-0E90246D5390}"/>
              </a:ext>
            </a:extLst>
          </p:cNvPr>
          <p:cNvSpPr/>
          <p:nvPr/>
        </p:nvSpPr>
        <p:spPr>
          <a:xfrm>
            <a:off x="5490317" y="2628563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Shape 24">
            <a:extLst>
              <a:ext uri="{FF2B5EF4-FFF2-40B4-BE49-F238E27FC236}">
                <a16:creationId xmlns:a16="http://schemas.microsoft.com/office/drawing/2014/main" id="{6FA75667-9183-4F00-C454-164FA12295C0}"/>
              </a:ext>
            </a:extLst>
          </p:cNvPr>
          <p:cNvSpPr/>
          <p:nvPr/>
        </p:nvSpPr>
        <p:spPr>
          <a:xfrm>
            <a:off x="7030844" y="2628563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Shape 24">
            <a:extLst>
              <a:ext uri="{FF2B5EF4-FFF2-40B4-BE49-F238E27FC236}">
                <a16:creationId xmlns:a16="http://schemas.microsoft.com/office/drawing/2014/main" id="{432BFBD0-7D2D-DE81-A79D-7E9FE2A45A59}"/>
              </a:ext>
            </a:extLst>
          </p:cNvPr>
          <p:cNvSpPr/>
          <p:nvPr/>
        </p:nvSpPr>
        <p:spPr>
          <a:xfrm>
            <a:off x="4033178" y="2628563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Szövegdoboz 1">
            <a:extLst>
              <a:ext uri="{FF2B5EF4-FFF2-40B4-BE49-F238E27FC236}">
                <a16:creationId xmlns:a16="http://schemas.microsoft.com/office/drawing/2014/main" id="{F787D7DA-ECB3-07C9-FEA4-32804CC8AC2B}"/>
              </a:ext>
            </a:extLst>
          </p:cNvPr>
          <p:cNvSpPr txBox="1"/>
          <p:nvPr/>
        </p:nvSpPr>
        <p:spPr>
          <a:xfrm>
            <a:off x="3976217" y="2617242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27%</a:t>
            </a:r>
          </a:p>
        </p:txBody>
      </p:sp>
      <p:sp>
        <p:nvSpPr>
          <p:cNvPr id="64" name="Szövegdoboz 76">
            <a:extLst>
              <a:ext uri="{FF2B5EF4-FFF2-40B4-BE49-F238E27FC236}">
                <a16:creationId xmlns:a16="http://schemas.microsoft.com/office/drawing/2014/main" id="{1F56E2CF-EA80-A7E3-BFF2-6603DCCBDFCD}"/>
              </a:ext>
            </a:extLst>
          </p:cNvPr>
          <p:cNvSpPr txBox="1"/>
          <p:nvPr/>
        </p:nvSpPr>
        <p:spPr>
          <a:xfrm>
            <a:off x="5433356" y="2617242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19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65" name="Szövegdoboz 77">
            <a:extLst>
              <a:ext uri="{FF2B5EF4-FFF2-40B4-BE49-F238E27FC236}">
                <a16:creationId xmlns:a16="http://schemas.microsoft.com/office/drawing/2014/main" id="{D5864913-09E0-959D-864F-A9D4F5BDCF80}"/>
              </a:ext>
            </a:extLst>
          </p:cNvPr>
          <p:cNvSpPr txBox="1"/>
          <p:nvPr/>
        </p:nvSpPr>
        <p:spPr>
          <a:xfrm>
            <a:off x="6973883" y="2617242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20%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21A89842-5E83-C5A1-6F1F-5D4F71A98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66645"/>
              </p:ext>
            </p:extLst>
          </p:nvPr>
        </p:nvGraphicFramePr>
        <p:xfrm>
          <a:off x="376088" y="1307842"/>
          <a:ext cx="2743059" cy="258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059">
                  <a:extLst>
                    <a:ext uri="{9D8B030D-6E8A-4147-A177-3AD203B41FA5}">
                      <a16:colId xmlns:a16="http://schemas.microsoft.com/office/drawing/2014/main" val="4193565386"/>
                    </a:ext>
                  </a:extLst>
                </a:gridCol>
              </a:tblGrid>
              <a:tr h="322558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Közösségi mediát böngészni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172269"/>
                  </a:ext>
                </a:extLst>
              </a:tr>
              <a:tr h="322558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Általában online böngészni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155058"/>
                  </a:ext>
                </a:extLst>
              </a:tr>
              <a:tr h="322558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Ingyenes online videókat nézni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734238"/>
                  </a:ext>
                </a:extLst>
              </a:tr>
              <a:tr h="322558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Fizetős online streaminet nézni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651906"/>
                  </a:ext>
                </a:extLst>
              </a:tr>
              <a:tr h="322558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Free catch-upot nézni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567597"/>
                  </a:ext>
                </a:extLst>
              </a:tr>
              <a:tr h="322558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Tv adást nézni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169275"/>
                  </a:ext>
                </a:extLst>
              </a:tr>
              <a:tr h="322558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Rádiót hallgatni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370366"/>
                  </a:ext>
                </a:extLst>
              </a:tr>
              <a:tr h="322558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Nyomtatott sajtót olvasni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061943"/>
                  </a:ext>
                </a:extLst>
              </a:tr>
            </a:tbl>
          </a:graphicData>
        </a:graphic>
      </p:graphicFrame>
      <p:sp>
        <p:nvSpPr>
          <p:cNvPr id="12" name="Szövegdoboz 26">
            <a:extLst>
              <a:ext uri="{FF2B5EF4-FFF2-40B4-BE49-F238E27FC236}">
                <a16:creationId xmlns:a16="http://schemas.microsoft.com/office/drawing/2014/main" id="{2D2EEFE7-0CAB-EB64-4129-652F5D347D8F}"/>
              </a:ext>
            </a:extLst>
          </p:cNvPr>
          <p:cNvSpPr txBox="1"/>
          <p:nvPr/>
        </p:nvSpPr>
        <p:spPr>
          <a:xfrm>
            <a:off x="142166" y="4286929"/>
            <a:ext cx="8695417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internethez kapcsolódó aktivitások – az általános böngészés kivételével – gyakoribbak a vizsgált kohorsz esetén, mint az idősebb korosztályok között, bár a közösségi media a 60 felettiek között is van olyan népszerű, mint a 21-35 évesek között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. Televíziót nézni és rádiót hallgatni napi rendszereséggel a két idősebb korosztály nagyobb arányban szokott, míg a nyomtatott sajtó napi követése mindhárom csoportban alacsony.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7C7B8-D18E-6A17-F83E-F22E0F887855}"/>
              </a:ext>
            </a:extLst>
          </p:cNvPr>
          <p:cNvSpPr txBox="1"/>
          <p:nvPr/>
        </p:nvSpPr>
        <p:spPr>
          <a:xfrm>
            <a:off x="8099920" y="101864"/>
            <a:ext cx="104408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Omnibusz</a:t>
            </a:r>
          </a:p>
          <a:p>
            <a:r>
              <a:rPr lang="hu-HU" sz="14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adat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6681B-1B31-9B44-327E-C5BED816FF8F}"/>
              </a:ext>
            </a:extLst>
          </p:cNvPr>
          <p:cNvSpPr txBox="1"/>
          <p:nvPr/>
        </p:nvSpPr>
        <p:spPr>
          <a:xfrm>
            <a:off x="7843112" y="-59447"/>
            <a:ext cx="2568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hu-HU" sz="4800" b="1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7EC758D2-E307-0759-C284-7FEE27B025C4}"/>
              </a:ext>
            </a:extLst>
          </p:cNvPr>
          <p:cNvSpPr/>
          <p:nvPr/>
        </p:nvSpPr>
        <p:spPr>
          <a:xfrm>
            <a:off x="5868523" y="2688727"/>
            <a:ext cx="100800" cy="118641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D59E9CF8-3916-CC95-0505-B3CDD1A62D99}"/>
              </a:ext>
            </a:extLst>
          </p:cNvPr>
          <p:cNvSpPr/>
          <p:nvPr/>
        </p:nvSpPr>
        <p:spPr>
          <a:xfrm>
            <a:off x="7364675" y="2688727"/>
            <a:ext cx="99531" cy="118641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E8E73E53-35DA-41DB-58F8-A9580121B7CE}"/>
              </a:ext>
            </a:extLst>
          </p:cNvPr>
          <p:cNvSpPr/>
          <p:nvPr/>
        </p:nvSpPr>
        <p:spPr>
          <a:xfrm>
            <a:off x="5869792" y="1400808"/>
            <a:ext cx="99531" cy="118641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6DDE72E7-AD9C-54C1-6AC7-46A9CF4DCF59}"/>
              </a:ext>
            </a:extLst>
          </p:cNvPr>
          <p:cNvSpPr/>
          <p:nvPr/>
        </p:nvSpPr>
        <p:spPr>
          <a:xfrm>
            <a:off x="5869792" y="2381625"/>
            <a:ext cx="99531" cy="118641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297D4282-481B-7D68-E0C9-BB87F707EC22}"/>
              </a:ext>
            </a:extLst>
          </p:cNvPr>
          <p:cNvSpPr/>
          <p:nvPr/>
        </p:nvSpPr>
        <p:spPr>
          <a:xfrm>
            <a:off x="7364675" y="2381625"/>
            <a:ext cx="99531" cy="118641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E8E71C78-9686-F2D4-D6F0-CA7B9F866110}"/>
              </a:ext>
            </a:extLst>
          </p:cNvPr>
          <p:cNvSpPr/>
          <p:nvPr/>
        </p:nvSpPr>
        <p:spPr>
          <a:xfrm>
            <a:off x="5869792" y="2044331"/>
            <a:ext cx="99531" cy="118641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FC1C6E95-5DE4-66B9-3556-71341D46ACE9}"/>
              </a:ext>
            </a:extLst>
          </p:cNvPr>
          <p:cNvSpPr/>
          <p:nvPr/>
        </p:nvSpPr>
        <p:spPr>
          <a:xfrm>
            <a:off x="7364675" y="2044331"/>
            <a:ext cx="99531" cy="118641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Shape 24">
            <a:extLst>
              <a:ext uri="{FF2B5EF4-FFF2-40B4-BE49-F238E27FC236}">
                <a16:creationId xmlns:a16="http://schemas.microsoft.com/office/drawing/2014/main" id="{EA7B1C9D-AB32-4512-313C-E7BEC0952D72}"/>
              </a:ext>
            </a:extLst>
          </p:cNvPr>
          <p:cNvSpPr/>
          <p:nvPr/>
        </p:nvSpPr>
        <p:spPr>
          <a:xfrm>
            <a:off x="5490317" y="2943111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hape 24">
            <a:extLst>
              <a:ext uri="{FF2B5EF4-FFF2-40B4-BE49-F238E27FC236}">
                <a16:creationId xmlns:a16="http://schemas.microsoft.com/office/drawing/2014/main" id="{E25F147D-822B-6047-C78A-3524E75AE99B}"/>
              </a:ext>
            </a:extLst>
          </p:cNvPr>
          <p:cNvSpPr/>
          <p:nvPr/>
        </p:nvSpPr>
        <p:spPr>
          <a:xfrm>
            <a:off x="7030844" y="2943111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hape 24">
            <a:extLst>
              <a:ext uri="{FF2B5EF4-FFF2-40B4-BE49-F238E27FC236}">
                <a16:creationId xmlns:a16="http://schemas.microsoft.com/office/drawing/2014/main" id="{343DDBF9-D64F-AE88-433E-A03AF7B7F560}"/>
              </a:ext>
            </a:extLst>
          </p:cNvPr>
          <p:cNvSpPr/>
          <p:nvPr/>
        </p:nvSpPr>
        <p:spPr>
          <a:xfrm>
            <a:off x="4033178" y="2943111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zövegdoboz 1">
            <a:extLst>
              <a:ext uri="{FF2B5EF4-FFF2-40B4-BE49-F238E27FC236}">
                <a16:creationId xmlns:a16="http://schemas.microsoft.com/office/drawing/2014/main" id="{579369D9-DE1E-F107-F6C3-816B3D83F855}"/>
              </a:ext>
            </a:extLst>
          </p:cNvPr>
          <p:cNvSpPr txBox="1"/>
          <p:nvPr/>
        </p:nvSpPr>
        <p:spPr>
          <a:xfrm>
            <a:off x="3976217" y="2931790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42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20" name="Szövegdoboz 76">
            <a:extLst>
              <a:ext uri="{FF2B5EF4-FFF2-40B4-BE49-F238E27FC236}">
                <a16:creationId xmlns:a16="http://schemas.microsoft.com/office/drawing/2014/main" id="{2CBFBBBC-450D-FB4E-8108-F20FD89122F0}"/>
              </a:ext>
            </a:extLst>
          </p:cNvPr>
          <p:cNvSpPr txBox="1"/>
          <p:nvPr/>
        </p:nvSpPr>
        <p:spPr>
          <a:xfrm>
            <a:off x="5433356" y="2931790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59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21" name="Szövegdoboz 77">
            <a:extLst>
              <a:ext uri="{FF2B5EF4-FFF2-40B4-BE49-F238E27FC236}">
                <a16:creationId xmlns:a16="http://schemas.microsoft.com/office/drawing/2014/main" id="{4FE91405-9E03-B2DF-698D-7CD12985E41F}"/>
              </a:ext>
            </a:extLst>
          </p:cNvPr>
          <p:cNvSpPr txBox="1"/>
          <p:nvPr/>
        </p:nvSpPr>
        <p:spPr>
          <a:xfrm>
            <a:off x="6973883" y="2931790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76%</a:t>
            </a:r>
          </a:p>
        </p:txBody>
      </p:sp>
      <p:sp>
        <p:nvSpPr>
          <p:cNvPr id="25" name="Shape 24">
            <a:extLst>
              <a:ext uri="{FF2B5EF4-FFF2-40B4-BE49-F238E27FC236}">
                <a16:creationId xmlns:a16="http://schemas.microsoft.com/office/drawing/2014/main" id="{CBDD3885-9671-C90F-5207-47F7AC67698C}"/>
              </a:ext>
            </a:extLst>
          </p:cNvPr>
          <p:cNvSpPr/>
          <p:nvPr/>
        </p:nvSpPr>
        <p:spPr>
          <a:xfrm>
            <a:off x="5490317" y="3271213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Shape 24">
            <a:extLst>
              <a:ext uri="{FF2B5EF4-FFF2-40B4-BE49-F238E27FC236}">
                <a16:creationId xmlns:a16="http://schemas.microsoft.com/office/drawing/2014/main" id="{59B417DD-A519-34A7-5157-05C11558FE43}"/>
              </a:ext>
            </a:extLst>
          </p:cNvPr>
          <p:cNvSpPr/>
          <p:nvPr/>
        </p:nvSpPr>
        <p:spPr>
          <a:xfrm>
            <a:off x="7030844" y="3271213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Shape 24">
            <a:extLst>
              <a:ext uri="{FF2B5EF4-FFF2-40B4-BE49-F238E27FC236}">
                <a16:creationId xmlns:a16="http://schemas.microsoft.com/office/drawing/2014/main" id="{FFB89308-50E8-9F41-F42C-CABBD0505EC1}"/>
              </a:ext>
            </a:extLst>
          </p:cNvPr>
          <p:cNvSpPr/>
          <p:nvPr/>
        </p:nvSpPr>
        <p:spPr>
          <a:xfrm>
            <a:off x="4033178" y="3271213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zövegdoboz 1">
            <a:extLst>
              <a:ext uri="{FF2B5EF4-FFF2-40B4-BE49-F238E27FC236}">
                <a16:creationId xmlns:a16="http://schemas.microsoft.com/office/drawing/2014/main" id="{EF11304D-A8FA-C94D-F3BB-9D51588EB6E9}"/>
              </a:ext>
            </a:extLst>
          </p:cNvPr>
          <p:cNvSpPr txBox="1"/>
          <p:nvPr/>
        </p:nvSpPr>
        <p:spPr>
          <a:xfrm>
            <a:off x="3976217" y="3259892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29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36" name="Szövegdoboz 76">
            <a:extLst>
              <a:ext uri="{FF2B5EF4-FFF2-40B4-BE49-F238E27FC236}">
                <a16:creationId xmlns:a16="http://schemas.microsoft.com/office/drawing/2014/main" id="{037BB34C-86F3-058D-95B3-88686F81D821}"/>
              </a:ext>
            </a:extLst>
          </p:cNvPr>
          <p:cNvSpPr txBox="1"/>
          <p:nvPr/>
        </p:nvSpPr>
        <p:spPr>
          <a:xfrm>
            <a:off x="5433356" y="3259892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36%</a:t>
            </a:r>
          </a:p>
        </p:txBody>
      </p:sp>
      <p:sp>
        <p:nvSpPr>
          <p:cNvPr id="37" name="Szövegdoboz 77">
            <a:extLst>
              <a:ext uri="{FF2B5EF4-FFF2-40B4-BE49-F238E27FC236}">
                <a16:creationId xmlns:a16="http://schemas.microsoft.com/office/drawing/2014/main" id="{1FE06B6B-FDDE-2308-4B33-EF430067A7AA}"/>
              </a:ext>
            </a:extLst>
          </p:cNvPr>
          <p:cNvSpPr txBox="1"/>
          <p:nvPr/>
        </p:nvSpPr>
        <p:spPr>
          <a:xfrm>
            <a:off x="6973883" y="3259892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40%</a:t>
            </a:r>
          </a:p>
        </p:txBody>
      </p:sp>
      <p:sp>
        <p:nvSpPr>
          <p:cNvPr id="43" name="Shape 24">
            <a:extLst>
              <a:ext uri="{FF2B5EF4-FFF2-40B4-BE49-F238E27FC236}">
                <a16:creationId xmlns:a16="http://schemas.microsoft.com/office/drawing/2014/main" id="{8EBB0B39-6FF9-DE16-581B-81F8EF755BEE}"/>
              </a:ext>
            </a:extLst>
          </p:cNvPr>
          <p:cNvSpPr/>
          <p:nvPr/>
        </p:nvSpPr>
        <p:spPr>
          <a:xfrm>
            <a:off x="5490317" y="3591183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Shape 24">
            <a:extLst>
              <a:ext uri="{FF2B5EF4-FFF2-40B4-BE49-F238E27FC236}">
                <a16:creationId xmlns:a16="http://schemas.microsoft.com/office/drawing/2014/main" id="{AE6E156E-A317-BEBB-AC6F-4263038093C4}"/>
              </a:ext>
            </a:extLst>
          </p:cNvPr>
          <p:cNvSpPr/>
          <p:nvPr/>
        </p:nvSpPr>
        <p:spPr>
          <a:xfrm>
            <a:off x="7030844" y="3591183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Shape 24">
            <a:extLst>
              <a:ext uri="{FF2B5EF4-FFF2-40B4-BE49-F238E27FC236}">
                <a16:creationId xmlns:a16="http://schemas.microsoft.com/office/drawing/2014/main" id="{AF056319-3AEB-FD32-1DFF-621360F9DEAE}"/>
              </a:ext>
            </a:extLst>
          </p:cNvPr>
          <p:cNvSpPr/>
          <p:nvPr/>
        </p:nvSpPr>
        <p:spPr>
          <a:xfrm>
            <a:off x="4033178" y="3591183"/>
            <a:ext cx="399736" cy="2389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Szövegdoboz 1">
            <a:extLst>
              <a:ext uri="{FF2B5EF4-FFF2-40B4-BE49-F238E27FC236}">
                <a16:creationId xmlns:a16="http://schemas.microsoft.com/office/drawing/2014/main" id="{ED9DE538-2F4D-DD4A-93FD-07F31D00C706}"/>
              </a:ext>
            </a:extLst>
          </p:cNvPr>
          <p:cNvSpPr txBox="1"/>
          <p:nvPr/>
        </p:nvSpPr>
        <p:spPr>
          <a:xfrm>
            <a:off x="3976217" y="3579862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10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60" name="Szövegdoboz 76">
            <a:extLst>
              <a:ext uri="{FF2B5EF4-FFF2-40B4-BE49-F238E27FC236}">
                <a16:creationId xmlns:a16="http://schemas.microsoft.com/office/drawing/2014/main" id="{E199358D-AC87-90D5-B64C-C76BBD7E491D}"/>
              </a:ext>
            </a:extLst>
          </p:cNvPr>
          <p:cNvSpPr txBox="1"/>
          <p:nvPr/>
        </p:nvSpPr>
        <p:spPr>
          <a:xfrm>
            <a:off x="5433356" y="3579862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7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61" name="Szövegdoboz 77">
            <a:extLst>
              <a:ext uri="{FF2B5EF4-FFF2-40B4-BE49-F238E27FC236}">
                <a16:creationId xmlns:a16="http://schemas.microsoft.com/office/drawing/2014/main" id="{913F8B44-AF52-69A4-4AF0-6E98B596C0E1}"/>
              </a:ext>
            </a:extLst>
          </p:cNvPr>
          <p:cNvSpPr txBox="1"/>
          <p:nvPr/>
        </p:nvSpPr>
        <p:spPr>
          <a:xfrm>
            <a:off x="6973883" y="3579862"/>
            <a:ext cx="51365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9%</a:t>
            </a:r>
          </a:p>
        </p:txBody>
      </p:sp>
      <p:sp>
        <p:nvSpPr>
          <p:cNvPr id="67" name="Arrow: Down 66">
            <a:extLst>
              <a:ext uri="{FF2B5EF4-FFF2-40B4-BE49-F238E27FC236}">
                <a16:creationId xmlns:a16="http://schemas.microsoft.com/office/drawing/2014/main" id="{5C02A39F-5C29-FA8F-C24B-0BEBDB68E1FC}"/>
              </a:ext>
            </a:extLst>
          </p:cNvPr>
          <p:cNvSpPr/>
          <p:nvPr/>
        </p:nvSpPr>
        <p:spPr>
          <a:xfrm rot="10800000">
            <a:off x="5868523" y="3003195"/>
            <a:ext cx="100800" cy="1188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id="{FEC160F9-031A-B9D9-A8EF-699E6F1BF386}"/>
              </a:ext>
            </a:extLst>
          </p:cNvPr>
          <p:cNvSpPr/>
          <p:nvPr/>
        </p:nvSpPr>
        <p:spPr>
          <a:xfrm rot="10800000">
            <a:off x="7363406" y="3003195"/>
            <a:ext cx="100800" cy="1188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7E5B5219-72A4-E5AC-A82B-2D0A937FD812}"/>
              </a:ext>
            </a:extLst>
          </p:cNvPr>
          <p:cNvSpPr/>
          <p:nvPr/>
        </p:nvSpPr>
        <p:spPr>
          <a:xfrm rot="10800000">
            <a:off x="5868523" y="3331297"/>
            <a:ext cx="100800" cy="1188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7492D912-3FD4-CAB8-BF89-E8F2C18EC294}"/>
              </a:ext>
            </a:extLst>
          </p:cNvPr>
          <p:cNvSpPr/>
          <p:nvPr/>
        </p:nvSpPr>
        <p:spPr>
          <a:xfrm rot="10800000">
            <a:off x="7363406" y="3331297"/>
            <a:ext cx="100800" cy="1188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C5F0D4-3A4B-8BF2-9255-1861BDA55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86D84D-2587-9B53-551E-342AE2BA2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71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ESZKÖZHASZNÁLAT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C29CF9-2EC4-EDA7-EC58-407CCC393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88211D-FB81-CEF5-51DA-1D8796C8FE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98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 fejezet tanulságai</a:t>
            </a:r>
          </a:p>
        </p:txBody>
      </p:sp>
      <p:graphicFrame>
        <p:nvGraphicFramePr>
          <p:cNvPr id="79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87143"/>
              </p:ext>
            </p:extLst>
          </p:nvPr>
        </p:nvGraphicFramePr>
        <p:xfrm>
          <a:off x="4139952" y="411510"/>
          <a:ext cx="4523516" cy="44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Szövegdoboz 81"/>
          <p:cNvSpPr txBox="1"/>
          <p:nvPr/>
        </p:nvSpPr>
        <p:spPr>
          <a:xfrm>
            <a:off x="4957206" y="2316817"/>
            <a:ext cx="331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Smartphone</a:t>
            </a:r>
            <a:b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en-GB" sz="2800" b="1" kern="0" dirty="0">
                <a:solidFill>
                  <a:srgbClr val="A1C46B"/>
                </a:solidFill>
                <a:latin typeface="Calibri"/>
              </a:rPr>
              <a:t>87</a:t>
            </a: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Szövegdoboz 26"/>
          <p:cNvSpPr txBox="1"/>
          <p:nvPr/>
        </p:nvSpPr>
        <p:spPr>
          <a:xfrm>
            <a:off x="607041" y="1644831"/>
            <a:ext cx="3881632" cy="210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elmúlt 3 év alatt a vizsgált, jelenleg 21-35 éves korcsoport számára a </a:t>
            </a:r>
            <a:r>
              <a:rPr lang="hu-HU" sz="1050" kern="0" dirty="0">
                <a:solidFill>
                  <a:srgbClr val="58595B"/>
                </a:solidFill>
              </a:rPr>
              <a:t>mobiltelefon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még markánsabban a fontossá vált azzal, hogy szinte minden eszköz használata visszaszorult, az okostelefoné is, csak kisebb mértékben.</a:t>
            </a:r>
          </a:p>
          <a:p>
            <a:pPr marL="4763" lvl="0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Emellett az okostelevíziók tudtak csak nagyobb teret nyerni a technológia elérhetőbbé válásával.</a:t>
            </a:r>
          </a:p>
          <a:p>
            <a:pPr marL="4763" lvl="0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okostelefon legfontosabb funkciói továbbra is a </a:t>
            </a:r>
            <a:r>
              <a:rPr lang="hu-HU" sz="1050" kern="0" dirty="0">
                <a:solidFill>
                  <a:srgbClr val="58595B"/>
                </a:solidFill>
              </a:rPr>
              <a:t>böngészés, a közösségi médiahasználat és az üzenetküldés. Emellett ez az eszköz vált a videófogyasztás egyértelmű eszközévé, messze lehagyva a korábban még közel álló laptopot /notebookot is.</a:t>
            </a: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szélessávú interneteléréssel rendelkező háztartások aránya stabil volt az elmúlt 6 év alatt, 83%-uk továbbra is ide sorolható.</a:t>
            </a:r>
            <a:endParaRPr lang="hu-HU" sz="105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B3A336C-9C5B-8170-0530-14C2E4146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318779-30A3-E764-9A9E-590FB4E28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67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Eszközhasználat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Az alábbi eszközök közül melyek állnak rendelkezésére napi szinten?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És mely eszközöket használja rendszeresen?</a:t>
            </a:r>
          </a:p>
        </p:txBody>
      </p:sp>
      <p:graphicFrame>
        <p:nvGraphicFramePr>
          <p:cNvPr id="74" name="Chart 44"/>
          <p:cNvGraphicFramePr/>
          <p:nvPr>
            <p:extLst>
              <p:ext uri="{D42A27DB-BD31-4B8C-83A1-F6EECF244321}">
                <p14:modId xmlns:p14="http://schemas.microsoft.com/office/powerpoint/2010/main" val="2639841989"/>
              </p:ext>
            </p:extLst>
          </p:nvPr>
        </p:nvGraphicFramePr>
        <p:xfrm>
          <a:off x="107504" y="748716"/>
          <a:ext cx="6480720" cy="420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26"/>
          <p:cNvSpPr txBox="1"/>
          <p:nvPr/>
        </p:nvSpPr>
        <p:spPr>
          <a:xfrm>
            <a:off x="5220072" y="606623"/>
            <a:ext cx="357768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algn="just" defTabSz="914400"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Folytatódott a 3 éve már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 látszódó folyamat, azaz a vizsgált 21-35 évesek háztartásában egyre ritkábbak a hagyományosnak mondható eszközök, míg az okoseszközök terjedése a TV-n kívül szintén megfordult. Egyedül a táblagépek, a játékkonzolok és a Set-top-box-ok aránya stabil a ritkán előforduló és még ritkábban használt DVD lejátszóhoz hasonlóan.</a:t>
            </a:r>
          </a:p>
          <a:p>
            <a:pPr marL="4763" lvl="0" algn="just" defTabSz="914400">
              <a:defRPr/>
            </a:pP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 korcsoportokat összevetve csupán annyi az eltérés, hogy a 28-35 évesek otthonában nagyobb arányban érhető el set-top-box (36%). Nemek tekintetében is látható eltérés: a 3 évvel ezelőtthöz hasonlóan a férfiak magasabb arányban rendelkeznek és használnak asztali számítógépet (43% és 31%), illetve a játékkonzol használata is magasabb közöttük (18%). 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Emellett videóval (15%) is nagyobb arányban rendelkeznek, de ezt nem használják jelentősebb mértékben. A nők esetén pedig a notebook / laptop birtoklás aránya magasabb (68%), de a használata már nem kiugró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.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0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budapestiek esetén a notebook és laptop nagyobb arányban áll rendelkezése és a használata is kiemelkedő (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71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és 53%). Az egyetemi és főiskolai végzettségűek magasabb arányban birtokolnak és használnak okostelefont (91% és 87%), laptopot (78% és 60%), ahogyan a szellemi foglalkozásúak is  (72% és 50%).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korábbi tendencia abban is folytatódott, hogy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 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gyermekes családok még nagyobb arányban rendelkeznek és használnak is okos TV-t (67% 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és 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51%), míg azok a válaszadók, akik a párjukkal élnek (gyermek nélkül) inkább laptoppal rendelkeznek és azt használják kiugró arányban (69% és 51%).</a:t>
            </a:r>
          </a:p>
        </p:txBody>
      </p:sp>
      <p:sp>
        <p:nvSpPr>
          <p:cNvPr id="3" name="Szövegdoboz 135">
            <a:extLst>
              <a:ext uri="{FF2B5EF4-FFF2-40B4-BE49-F238E27FC236}">
                <a16:creationId xmlns:a16="http://schemas.microsoft.com/office/drawing/2014/main" id="{639EFC45-B16B-2A55-5406-1A571009E0AC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74C8F00-76F6-6768-DD4F-776EC6ED6F44}"/>
              </a:ext>
            </a:extLst>
          </p:cNvPr>
          <p:cNvSpPr/>
          <p:nvPr/>
        </p:nvSpPr>
        <p:spPr>
          <a:xfrm>
            <a:off x="273631" y="2622138"/>
            <a:ext cx="145234" cy="188679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29D25B1-ADC6-08A3-2E20-F0EAF702E121}"/>
              </a:ext>
            </a:extLst>
          </p:cNvPr>
          <p:cNvSpPr/>
          <p:nvPr/>
        </p:nvSpPr>
        <p:spPr>
          <a:xfrm>
            <a:off x="2865310" y="1237558"/>
            <a:ext cx="145234" cy="188679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646E381-1148-A157-3C8D-39FE5C77881B}"/>
              </a:ext>
            </a:extLst>
          </p:cNvPr>
          <p:cNvSpPr/>
          <p:nvPr/>
        </p:nvSpPr>
        <p:spPr>
          <a:xfrm>
            <a:off x="3635896" y="4187688"/>
            <a:ext cx="145234" cy="188679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4A7DF22-15CC-ACBE-12B8-EAB874FED8D7}"/>
              </a:ext>
            </a:extLst>
          </p:cNvPr>
          <p:cNvSpPr/>
          <p:nvPr/>
        </p:nvSpPr>
        <p:spPr>
          <a:xfrm rot="10800000">
            <a:off x="4273026" y="2076898"/>
            <a:ext cx="145234" cy="188679"/>
          </a:xfrm>
          <a:prstGeom prst="downArrow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7ACB9A3-8879-0F0B-51A2-940A30314C2C}"/>
              </a:ext>
            </a:extLst>
          </p:cNvPr>
          <p:cNvSpPr/>
          <p:nvPr/>
        </p:nvSpPr>
        <p:spPr>
          <a:xfrm>
            <a:off x="755576" y="3999009"/>
            <a:ext cx="145234" cy="188679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D86A406-F296-7362-32D1-064C22701FF4}"/>
              </a:ext>
            </a:extLst>
          </p:cNvPr>
          <p:cNvSpPr/>
          <p:nvPr/>
        </p:nvSpPr>
        <p:spPr>
          <a:xfrm>
            <a:off x="682613" y="1638508"/>
            <a:ext cx="145234" cy="188679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FCF75D4-8CAE-B45B-4C5B-D7BB49AE9145}"/>
              </a:ext>
            </a:extLst>
          </p:cNvPr>
          <p:cNvSpPr/>
          <p:nvPr/>
        </p:nvSpPr>
        <p:spPr>
          <a:xfrm>
            <a:off x="900810" y="3612627"/>
            <a:ext cx="145234" cy="188679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CFD0F26-3231-549A-BBCE-964F07BD248F}"/>
              </a:ext>
            </a:extLst>
          </p:cNvPr>
          <p:cNvSpPr/>
          <p:nvPr/>
        </p:nvSpPr>
        <p:spPr>
          <a:xfrm>
            <a:off x="4016423" y="1390166"/>
            <a:ext cx="145234" cy="188679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B9B8D56-776A-1105-1A95-9B72A36A164D}"/>
              </a:ext>
            </a:extLst>
          </p:cNvPr>
          <p:cNvSpPr/>
          <p:nvPr/>
        </p:nvSpPr>
        <p:spPr>
          <a:xfrm>
            <a:off x="4886181" y="2622872"/>
            <a:ext cx="145234" cy="188679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F3AB6A2-5B13-DDD6-AEA3-2750C243385A}"/>
              </a:ext>
            </a:extLst>
          </p:cNvPr>
          <p:cNvSpPr/>
          <p:nvPr/>
        </p:nvSpPr>
        <p:spPr>
          <a:xfrm>
            <a:off x="4442701" y="1686142"/>
            <a:ext cx="145234" cy="188679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18AAD0C-F664-39FB-1726-928B6E2BE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1FEB5F-80B7-8B5D-1AAF-A26205C69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44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Internetkapcsolat</a:t>
            </a:r>
          </a:p>
        </p:txBody>
      </p:sp>
      <p:sp>
        <p:nvSpPr>
          <p:cNvPr id="33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internetkapcsolattal rendelkezik az Önök háztartása?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305198" y="869307"/>
          <a:ext cx="3507575" cy="2854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7575">
                  <a:extLst>
                    <a:ext uri="{9D8B030D-6E8A-4147-A177-3AD203B41FA5}">
                      <a16:colId xmlns:a16="http://schemas.microsoft.com/office/drawing/2014/main" val="3034160486"/>
                    </a:ext>
                  </a:extLst>
                </a:gridCol>
              </a:tblGrid>
              <a:tr h="634475"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Élő videónézésre (</a:t>
                      </a:r>
                      <a:r>
                        <a:rPr lang="hu-HU" sz="1100" dirty="0" err="1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streamelésre</a:t>
                      </a:r>
                      <a:r>
                        <a:rPr lang="hu-HU" sz="11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)</a:t>
                      </a:r>
                      <a:r>
                        <a:rPr lang="hu-HU" sz="1100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tökéletesen alkalmas</a:t>
                      </a:r>
                      <a:endParaRPr lang="hu-HU" sz="11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83171"/>
                  </a:ext>
                </a:extLst>
              </a:tr>
              <a:tr h="555024"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Akadozva</a:t>
                      </a:r>
                      <a:r>
                        <a:rPr lang="hu-HU" sz="1100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lehet csak vele </a:t>
                      </a:r>
                      <a:r>
                        <a:rPr lang="hu-HU" sz="1100" baseline="0" dirty="0" err="1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streamelni</a:t>
                      </a:r>
                      <a:endParaRPr lang="hu-HU" sz="11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390236"/>
                  </a:ext>
                </a:extLst>
              </a:tr>
              <a:tr h="555024"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Túl lassú, egyáltalán nem lehet vele </a:t>
                      </a:r>
                      <a:r>
                        <a:rPr lang="hu-HU" sz="1100" dirty="0" err="1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streamelni</a:t>
                      </a:r>
                      <a:endParaRPr lang="hu-HU" sz="11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60019"/>
                  </a:ext>
                </a:extLst>
              </a:tr>
              <a:tr h="555024"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Nincs internetkapcsolatunk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958558"/>
                  </a:ext>
                </a:extLst>
              </a:tr>
              <a:tr h="555024"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Nem tudom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685734"/>
                  </a:ext>
                </a:extLst>
              </a:tr>
            </a:tbl>
          </a:graphicData>
        </a:graphic>
      </p:graphicFrame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1075668" y="1160491"/>
            <a:ext cx="68119" cy="1880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Shape 359"/>
          <p:cNvSpPr/>
          <p:nvPr/>
        </p:nvSpPr>
        <p:spPr>
          <a:xfrm>
            <a:off x="4341766" y="817814"/>
            <a:ext cx="415759" cy="424070"/>
          </a:xfrm>
          <a:prstGeom prst="ellipse">
            <a:avLst/>
          </a:prstGeom>
          <a:solidFill>
            <a:srgbClr val="A1C46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73" name="Group 372"/>
          <p:cNvGrpSpPr/>
          <p:nvPr/>
        </p:nvGrpSpPr>
        <p:grpSpPr>
          <a:xfrm>
            <a:off x="4917338" y="838412"/>
            <a:ext cx="2275091" cy="357884"/>
            <a:chOff x="0" y="0"/>
            <a:chExt cx="2358840" cy="363785"/>
          </a:xfrm>
        </p:grpSpPr>
        <p:sp>
          <p:nvSpPr>
            <p:cNvPr id="75" name="Shape 362"/>
            <p:cNvSpPr/>
            <p:nvPr/>
          </p:nvSpPr>
          <p:spPr>
            <a:xfrm>
              <a:off x="0" y="0"/>
              <a:ext cx="255358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A1C4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6" name="Shape 363"/>
            <p:cNvSpPr/>
            <p:nvPr/>
          </p:nvSpPr>
          <p:spPr>
            <a:xfrm>
              <a:off x="23372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A1C4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7" name="Shape 364"/>
            <p:cNvSpPr/>
            <p:nvPr/>
          </p:nvSpPr>
          <p:spPr>
            <a:xfrm>
              <a:off x="46744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A1C4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8" name="Shape 365"/>
            <p:cNvSpPr/>
            <p:nvPr/>
          </p:nvSpPr>
          <p:spPr>
            <a:xfrm>
              <a:off x="70116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A1C4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9" name="Shape 366"/>
            <p:cNvSpPr/>
            <p:nvPr/>
          </p:nvSpPr>
          <p:spPr>
            <a:xfrm>
              <a:off x="93488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A1C4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0" name="Shape 367"/>
            <p:cNvSpPr/>
            <p:nvPr/>
          </p:nvSpPr>
          <p:spPr>
            <a:xfrm>
              <a:off x="116860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A1C4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1" name="Shape 368"/>
            <p:cNvSpPr/>
            <p:nvPr/>
          </p:nvSpPr>
          <p:spPr>
            <a:xfrm>
              <a:off x="140232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A1C4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2" name="Shape 369"/>
            <p:cNvSpPr/>
            <p:nvPr/>
          </p:nvSpPr>
          <p:spPr>
            <a:xfrm>
              <a:off x="163604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A1C4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E4E4E4"/>
                </a:highligh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Shape 370"/>
            <p:cNvSpPr/>
            <p:nvPr/>
          </p:nvSpPr>
          <p:spPr>
            <a:xfrm>
              <a:off x="186976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Shape 371"/>
            <p:cNvSpPr/>
            <p:nvPr/>
          </p:nvSpPr>
          <p:spPr>
            <a:xfrm>
              <a:off x="210348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4" name="Shape 373"/>
          <p:cNvSpPr/>
          <p:nvPr/>
        </p:nvSpPr>
        <p:spPr>
          <a:xfrm>
            <a:off x="7900598" y="838589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81</a:t>
            </a: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%</a:t>
            </a:r>
          </a:p>
        </p:txBody>
      </p:sp>
      <p:sp>
        <p:nvSpPr>
          <p:cNvPr id="70" name="Shape 375"/>
          <p:cNvSpPr/>
          <p:nvPr/>
        </p:nvSpPr>
        <p:spPr>
          <a:xfrm>
            <a:off x="4341766" y="1400709"/>
            <a:ext cx="415759" cy="424071"/>
          </a:xfrm>
          <a:prstGeom prst="ellipse">
            <a:avLst/>
          </a:prstGeom>
          <a:solidFill>
            <a:srgbClr val="ED673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58" name="Group 388"/>
          <p:cNvGrpSpPr/>
          <p:nvPr/>
        </p:nvGrpSpPr>
        <p:grpSpPr>
          <a:xfrm>
            <a:off x="4917338" y="1433801"/>
            <a:ext cx="2275091" cy="357884"/>
            <a:chOff x="0" y="0"/>
            <a:chExt cx="2358840" cy="363785"/>
          </a:xfrm>
        </p:grpSpPr>
        <p:sp>
          <p:nvSpPr>
            <p:cNvPr id="60" name="Shape 378"/>
            <p:cNvSpPr/>
            <p:nvPr/>
          </p:nvSpPr>
          <p:spPr>
            <a:xfrm>
              <a:off x="0" y="0"/>
              <a:ext cx="255358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ED67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" name="Shape 379"/>
            <p:cNvSpPr/>
            <p:nvPr/>
          </p:nvSpPr>
          <p:spPr>
            <a:xfrm>
              <a:off x="23372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2" name="Shape 380"/>
            <p:cNvSpPr/>
            <p:nvPr/>
          </p:nvSpPr>
          <p:spPr>
            <a:xfrm>
              <a:off x="46744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3" name="Shape 381"/>
            <p:cNvSpPr/>
            <p:nvPr/>
          </p:nvSpPr>
          <p:spPr>
            <a:xfrm>
              <a:off x="70116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" name="Shape 382"/>
            <p:cNvSpPr/>
            <p:nvPr/>
          </p:nvSpPr>
          <p:spPr>
            <a:xfrm>
              <a:off x="93488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5" name="Shape 383"/>
            <p:cNvSpPr/>
            <p:nvPr/>
          </p:nvSpPr>
          <p:spPr>
            <a:xfrm>
              <a:off x="116860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6" name="Shape 384"/>
            <p:cNvSpPr/>
            <p:nvPr/>
          </p:nvSpPr>
          <p:spPr>
            <a:xfrm>
              <a:off x="140232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" name="Shape 385"/>
            <p:cNvSpPr/>
            <p:nvPr/>
          </p:nvSpPr>
          <p:spPr>
            <a:xfrm>
              <a:off x="163604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" name="Shape 386"/>
            <p:cNvSpPr/>
            <p:nvPr/>
          </p:nvSpPr>
          <p:spPr>
            <a:xfrm>
              <a:off x="186976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9" name="Shape 387"/>
            <p:cNvSpPr/>
            <p:nvPr/>
          </p:nvSpPr>
          <p:spPr>
            <a:xfrm>
              <a:off x="210348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59" name="Shape 389"/>
          <p:cNvSpPr/>
          <p:nvPr/>
        </p:nvSpPr>
        <p:spPr>
          <a:xfrm>
            <a:off x="7900598" y="1433801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1</a:t>
            </a:r>
            <a:r>
              <a:rPr lang="hu-HU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%</a:t>
            </a:r>
          </a:p>
        </p:txBody>
      </p:sp>
      <p:sp>
        <p:nvSpPr>
          <p:cNvPr id="55" name="Shape 391"/>
          <p:cNvSpPr/>
          <p:nvPr/>
        </p:nvSpPr>
        <p:spPr>
          <a:xfrm>
            <a:off x="4341766" y="1983604"/>
            <a:ext cx="415759" cy="424071"/>
          </a:xfrm>
          <a:prstGeom prst="ellipse">
            <a:avLst/>
          </a:prstGeom>
          <a:solidFill>
            <a:srgbClr val="FBB04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3" name="Group 404"/>
          <p:cNvGrpSpPr/>
          <p:nvPr/>
        </p:nvGrpSpPr>
        <p:grpSpPr>
          <a:xfrm>
            <a:off x="4917338" y="2016696"/>
            <a:ext cx="2275091" cy="357884"/>
            <a:chOff x="0" y="0"/>
            <a:chExt cx="2358840" cy="363785"/>
          </a:xfrm>
        </p:grpSpPr>
        <p:sp>
          <p:nvSpPr>
            <p:cNvPr id="45" name="Shape 394"/>
            <p:cNvSpPr/>
            <p:nvPr/>
          </p:nvSpPr>
          <p:spPr>
            <a:xfrm>
              <a:off x="0" y="0"/>
              <a:ext cx="255358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" name="Shape 395"/>
            <p:cNvSpPr/>
            <p:nvPr/>
          </p:nvSpPr>
          <p:spPr>
            <a:xfrm>
              <a:off x="23372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7" name="Shape 396"/>
            <p:cNvSpPr/>
            <p:nvPr/>
          </p:nvSpPr>
          <p:spPr>
            <a:xfrm>
              <a:off x="46744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" name="Shape 397"/>
            <p:cNvSpPr/>
            <p:nvPr/>
          </p:nvSpPr>
          <p:spPr>
            <a:xfrm>
              <a:off x="70116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9" name="Shape 398"/>
            <p:cNvSpPr/>
            <p:nvPr/>
          </p:nvSpPr>
          <p:spPr>
            <a:xfrm>
              <a:off x="93488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" name="Shape 399"/>
            <p:cNvSpPr/>
            <p:nvPr/>
          </p:nvSpPr>
          <p:spPr>
            <a:xfrm>
              <a:off x="116860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" name="Shape 400"/>
            <p:cNvSpPr/>
            <p:nvPr/>
          </p:nvSpPr>
          <p:spPr>
            <a:xfrm>
              <a:off x="140232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" name="Shape 401"/>
            <p:cNvSpPr/>
            <p:nvPr/>
          </p:nvSpPr>
          <p:spPr>
            <a:xfrm>
              <a:off x="163604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" name="Shape 402"/>
            <p:cNvSpPr/>
            <p:nvPr/>
          </p:nvSpPr>
          <p:spPr>
            <a:xfrm>
              <a:off x="186976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" name="Shape 403"/>
            <p:cNvSpPr/>
            <p:nvPr/>
          </p:nvSpPr>
          <p:spPr>
            <a:xfrm>
              <a:off x="210348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4" name="Shape 405"/>
          <p:cNvSpPr/>
          <p:nvPr/>
        </p:nvSpPr>
        <p:spPr>
          <a:xfrm>
            <a:off x="7900598" y="2016696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3%</a:t>
            </a:r>
          </a:p>
        </p:txBody>
      </p:sp>
      <p:sp>
        <p:nvSpPr>
          <p:cNvPr id="134" name="Shape 359"/>
          <p:cNvSpPr/>
          <p:nvPr/>
        </p:nvSpPr>
        <p:spPr>
          <a:xfrm>
            <a:off x="4353429" y="2544530"/>
            <a:ext cx="415760" cy="424069"/>
          </a:xfrm>
          <a:prstGeom prst="ellipse">
            <a:avLst/>
          </a:prstGeom>
          <a:solidFill>
            <a:srgbClr val="008BC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22" name="Group 372"/>
          <p:cNvGrpSpPr/>
          <p:nvPr/>
        </p:nvGrpSpPr>
        <p:grpSpPr>
          <a:xfrm>
            <a:off x="4929001" y="2565128"/>
            <a:ext cx="2275091" cy="357883"/>
            <a:chOff x="0" y="0"/>
            <a:chExt cx="2358840" cy="363785"/>
          </a:xfrm>
        </p:grpSpPr>
        <p:sp>
          <p:nvSpPr>
            <p:cNvPr id="124" name="Shape 362"/>
            <p:cNvSpPr/>
            <p:nvPr/>
          </p:nvSpPr>
          <p:spPr>
            <a:xfrm>
              <a:off x="0" y="0"/>
              <a:ext cx="255358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5" name="Shape 363"/>
            <p:cNvSpPr/>
            <p:nvPr/>
          </p:nvSpPr>
          <p:spPr>
            <a:xfrm>
              <a:off x="23372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6" name="Shape 364"/>
            <p:cNvSpPr/>
            <p:nvPr/>
          </p:nvSpPr>
          <p:spPr>
            <a:xfrm>
              <a:off x="46744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7" name="Shape 365"/>
            <p:cNvSpPr/>
            <p:nvPr/>
          </p:nvSpPr>
          <p:spPr>
            <a:xfrm>
              <a:off x="70116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8" name="Shape 366"/>
            <p:cNvSpPr/>
            <p:nvPr/>
          </p:nvSpPr>
          <p:spPr>
            <a:xfrm>
              <a:off x="93488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9" name="Shape 367"/>
            <p:cNvSpPr/>
            <p:nvPr/>
          </p:nvSpPr>
          <p:spPr>
            <a:xfrm>
              <a:off x="116860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0" name="Shape 368"/>
            <p:cNvSpPr/>
            <p:nvPr/>
          </p:nvSpPr>
          <p:spPr>
            <a:xfrm>
              <a:off x="140232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1" name="Shape 369"/>
            <p:cNvSpPr/>
            <p:nvPr/>
          </p:nvSpPr>
          <p:spPr>
            <a:xfrm>
              <a:off x="163604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2" name="Shape 370"/>
            <p:cNvSpPr/>
            <p:nvPr/>
          </p:nvSpPr>
          <p:spPr>
            <a:xfrm>
              <a:off x="186976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3" name="Shape 371"/>
            <p:cNvSpPr/>
            <p:nvPr/>
          </p:nvSpPr>
          <p:spPr>
            <a:xfrm>
              <a:off x="210348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23" name="Shape 373"/>
          <p:cNvSpPr/>
          <p:nvPr/>
        </p:nvSpPr>
        <p:spPr>
          <a:xfrm>
            <a:off x="7912261" y="2565305"/>
            <a:ext cx="548171" cy="357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1</a:t>
            </a: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%</a:t>
            </a:r>
          </a:p>
        </p:txBody>
      </p:sp>
      <p:sp>
        <p:nvSpPr>
          <p:cNvPr id="119" name="Shape 375"/>
          <p:cNvSpPr/>
          <p:nvPr/>
        </p:nvSpPr>
        <p:spPr>
          <a:xfrm>
            <a:off x="4353429" y="3138250"/>
            <a:ext cx="415759" cy="424071"/>
          </a:xfrm>
          <a:prstGeom prst="ellipse">
            <a:avLst/>
          </a:prstGeom>
          <a:solidFill>
            <a:srgbClr val="BABAB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kumimoji="0" sz="4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07" name="Group 388"/>
          <p:cNvGrpSpPr/>
          <p:nvPr/>
        </p:nvGrpSpPr>
        <p:grpSpPr>
          <a:xfrm>
            <a:off x="4929001" y="3160517"/>
            <a:ext cx="2275091" cy="357884"/>
            <a:chOff x="0" y="0"/>
            <a:chExt cx="2358840" cy="363785"/>
          </a:xfrm>
        </p:grpSpPr>
        <p:sp>
          <p:nvSpPr>
            <p:cNvPr id="109" name="Shape 378"/>
            <p:cNvSpPr/>
            <p:nvPr/>
          </p:nvSpPr>
          <p:spPr>
            <a:xfrm>
              <a:off x="0" y="0"/>
              <a:ext cx="255358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0" name="Shape 379"/>
            <p:cNvSpPr/>
            <p:nvPr/>
          </p:nvSpPr>
          <p:spPr>
            <a:xfrm>
              <a:off x="23372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1" name="Shape 380"/>
            <p:cNvSpPr/>
            <p:nvPr/>
          </p:nvSpPr>
          <p:spPr>
            <a:xfrm>
              <a:off x="46744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2" name="Shape 381"/>
            <p:cNvSpPr/>
            <p:nvPr/>
          </p:nvSpPr>
          <p:spPr>
            <a:xfrm>
              <a:off x="701160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3" name="Shape 382"/>
            <p:cNvSpPr/>
            <p:nvPr/>
          </p:nvSpPr>
          <p:spPr>
            <a:xfrm>
              <a:off x="93488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4" name="Shape 383"/>
            <p:cNvSpPr/>
            <p:nvPr/>
          </p:nvSpPr>
          <p:spPr>
            <a:xfrm>
              <a:off x="116860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5" name="Shape 384"/>
            <p:cNvSpPr/>
            <p:nvPr/>
          </p:nvSpPr>
          <p:spPr>
            <a:xfrm>
              <a:off x="1402321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6" name="Shape 385"/>
            <p:cNvSpPr/>
            <p:nvPr/>
          </p:nvSpPr>
          <p:spPr>
            <a:xfrm>
              <a:off x="163604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7" name="Shape 386"/>
            <p:cNvSpPr/>
            <p:nvPr/>
          </p:nvSpPr>
          <p:spPr>
            <a:xfrm>
              <a:off x="186976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8" name="Shape 387"/>
            <p:cNvSpPr/>
            <p:nvPr/>
          </p:nvSpPr>
          <p:spPr>
            <a:xfrm>
              <a:off x="2103482" y="0"/>
              <a:ext cx="255359" cy="36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1" y="0"/>
                  </a:moveTo>
                  <a:lnTo>
                    <a:pt x="21600" y="0"/>
                  </a:lnTo>
                  <a:lnTo>
                    <a:pt x="16229" y="21600"/>
                  </a:lnTo>
                  <a:lnTo>
                    <a:pt x="0" y="21600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C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08" name="Shape 389"/>
          <p:cNvSpPr/>
          <p:nvPr/>
        </p:nvSpPr>
        <p:spPr>
          <a:xfrm>
            <a:off x="7912261" y="3160517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4</a:t>
            </a: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%</a:t>
            </a:r>
          </a:p>
        </p:txBody>
      </p:sp>
      <p:sp>
        <p:nvSpPr>
          <p:cNvPr id="141" name="Freeform 11"/>
          <p:cNvSpPr>
            <a:spLocks noChangeAspect="1" noEditPoints="1"/>
          </p:cNvSpPr>
          <p:nvPr/>
        </p:nvSpPr>
        <p:spPr bwMode="auto">
          <a:xfrm>
            <a:off x="4414550" y="884310"/>
            <a:ext cx="256443" cy="310544"/>
          </a:xfrm>
          <a:custGeom>
            <a:avLst/>
            <a:gdLst/>
            <a:ahLst/>
            <a:cxnLst>
              <a:cxn ang="0">
                <a:pos x="107" y="147"/>
              </a:cxn>
              <a:cxn ang="0">
                <a:pos x="166" y="136"/>
              </a:cxn>
              <a:cxn ang="0">
                <a:pos x="199" y="124"/>
              </a:cxn>
              <a:cxn ang="0">
                <a:pos x="258" y="212"/>
              </a:cxn>
              <a:cxn ang="0">
                <a:pos x="152" y="170"/>
              </a:cxn>
              <a:cxn ang="0">
                <a:pos x="92" y="213"/>
              </a:cxn>
              <a:cxn ang="0">
                <a:pos x="204" y="102"/>
              </a:cxn>
              <a:cxn ang="0">
                <a:pos x="209" y="84"/>
              </a:cxn>
              <a:cxn ang="0">
                <a:pos x="175" y="42"/>
              </a:cxn>
              <a:cxn ang="0">
                <a:pos x="141" y="84"/>
              </a:cxn>
              <a:cxn ang="0">
                <a:pos x="146" y="102"/>
              </a:cxn>
              <a:cxn ang="0">
                <a:pos x="168" y="130"/>
              </a:cxn>
              <a:cxn ang="0">
                <a:pos x="195" y="119"/>
              </a:cxn>
              <a:cxn ang="0">
                <a:pos x="103" y="26"/>
              </a:cxn>
              <a:cxn ang="0">
                <a:pos x="112" y="53"/>
              </a:cxn>
              <a:cxn ang="0">
                <a:pos x="88" y="95"/>
              </a:cxn>
              <a:cxn ang="0">
                <a:pos x="115" y="67"/>
              </a:cxn>
              <a:cxn ang="0">
                <a:pos x="116" y="129"/>
              </a:cxn>
              <a:cxn ang="0">
                <a:pos x="88" y="110"/>
              </a:cxn>
              <a:cxn ang="0">
                <a:pos x="104" y="138"/>
              </a:cxn>
              <a:cxn ang="0">
                <a:pos x="87" y="176"/>
              </a:cxn>
              <a:cxn ang="0">
                <a:pos x="64" y="155"/>
              </a:cxn>
              <a:cxn ang="0">
                <a:pos x="84" y="204"/>
              </a:cxn>
              <a:cxn ang="0">
                <a:pos x="0" y="103"/>
              </a:cxn>
              <a:cxn ang="0">
                <a:pos x="103" y="0"/>
              </a:cxn>
              <a:cxn ang="0">
                <a:pos x="179" y="34"/>
              </a:cxn>
              <a:cxn ang="0">
                <a:pos x="157" y="37"/>
              </a:cxn>
              <a:cxn ang="0">
                <a:pos x="152" y="39"/>
              </a:cxn>
              <a:cxn ang="0">
                <a:pos x="129" y="66"/>
              </a:cxn>
              <a:cxn ang="0">
                <a:pos x="134" y="95"/>
              </a:cxn>
              <a:cxn ang="0">
                <a:pos x="139" y="108"/>
              </a:cxn>
              <a:cxn ang="0">
                <a:pos x="132" y="110"/>
              </a:cxn>
              <a:cxn ang="0">
                <a:pos x="120" y="127"/>
              </a:cxn>
              <a:cxn ang="0">
                <a:pos x="63" y="27"/>
              </a:cxn>
              <a:cxn ang="0">
                <a:pos x="40" y="45"/>
              </a:cxn>
              <a:cxn ang="0">
                <a:pos x="63" y="27"/>
              </a:cxn>
              <a:cxn ang="0">
                <a:pos x="43" y="63"/>
              </a:cxn>
              <a:cxn ang="0">
                <a:pos x="31" y="57"/>
              </a:cxn>
              <a:cxn ang="0">
                <a:pos x="37" y="95"/>
              </a:cxn>
              <a:cxn ang="0">
                <a:pos x="37" y="110"/>
              </a:cxn>
              <a:cxn ang="0">
                <a:pos x="31" y="148"/>
              </a:cxn>
              <a:cxn ang="0">
                <a:pos x="40" y="161"/>
              </a:cxn>
              <a:cxn ang="0">
                <a:pos x="63" y="178"/>
              </a:cxn>
              <a:cxn ang="0">
                <a:pos x="40" y="161"/>
              </a:cxn>
              <a:cxn ang="0">
                <a:pos x="58" y="142"/>
              </a:cxn>
              <a:cxn ang="0">
                <a:pos x="74" y="110"/>
              </a:cxn>
              <a:cxn ang="0">
                <a:pos x="58" y="63"/>
              </a:cxn>
              <a:cxn ang="0">
                <a:pos x="52" y="95"/>
              </a:cxn>
              <a:cxn ang="0">
                <a:pos x="77" y="66"/>
              </a:cxn>
              <a:cxn ang="0">
                <a:pos x="89" y="23"/>
              </a:cxn>
              <a:cxn ang="0">
                <a:pos x="80" y="52"/>
              </a:cxn>
              <a:cxn ang="0">
                <a:pos x="117" y="23"/>
              </a:cxn>
              <a:cxn ang="0">
                <a:pos x="141" y="50"/>
              </a:cxn>
              <a:cxn ang="0">
                <a:pos x="33" y="191"/>
              </a:cxn>
              <a:cxn ang="0">
                <a:pos x="161" y="188"/>
              </a:cxn>
              <a:cxn ang="0">
                <a:pos x="161" y="312"/>
              </a:cxn>
              <a:cxn ang="0">
                <a:pos x="33" y="191"/>
              </a:cxn>
            </a:cxnLst>
            <a:rect l="0" t="0" r="r" b="b"/>
            <a:pathLst>
              <a:path w="258" h="312">
                <a:moveTo>
                  <a:pt x="92" y="213"/>
                </a:moveTo>
                <a:cubicBezTo>
                  <a:pt x="92" y="189"/>
                  <a:pt x="95" y="163"/>
                  <a:pt x="107" y="147"/>
                </a:cubicBezTo>
                <a:cubicBezTo>
                  <a:pt x="122" y="128"/>
                  <a:pt x="138" y="135"/>
                  <a:pt x="151" y="124"/>
                </a:cubicBezTo>
                <a:cubicBezTo>
                  <a:pt x="155" y="129"/>
                  <a:pt x="160" y="134"/>
                  <a:pt x="166" y="136"/>
                </a:cubicBezTo>
                <a:cubicBezTo>
                  <a:pt x="170" y="138"/>
                  <a:pt x="180" y="138"/>
                  <a:pt x="184" y="136"/>
                </a:cubicBezTo>
                <a:cubicBezTo>
                  <a:pt x="191" y="134"/>
                  <a:pt x="195" y="129"/>
                  <a:pt x="199" y="124"/>
                </a:cubicBezTo>
                <a:cubicBezTo>
                  <a:pt x="212" y="134"/>
                  <a:pt x="228" y="128"/>
                  <a:pt x="243" y="147"/>
                </a:cubicBezTo>
                <a:cubicBezTo>
                  <a:pt x="256" y="164"/>
                  <a:pt x="258" y="187"/>
                  <a:pt x="258" y="212"/>
                </a:cubicBezTo>
                <a:cubicBezTo>
                  <a:pt x="248" y="218"/>
                  <a:pt x="236" y="223"/>
                  <a:pt x="223" y="227"/>
                </a:cubicBezTo>
                <a:cubicBezTo>
                  <a:pt x="152" y="170"/>
                  <a:pt x="152" y="170"/>
                  <a:pt x="152" y="170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31" y="215"/>
                  <a:pt x="111" y="217"/>
                  <a:pt x="92" y="213"/>
                </a:cubicBezTo>
                <a:close/>
                <a:moveTo>
                  <a:pt x="195" y="119"/>
                </a:moveTo>
                <a:cubicBezTo>
                  <a:pt x="199" y="114"/>
                  <a:pt x="202" y="108"/>
                  <a:pt x="204" y="102"/>
                </a:cubicBezTo>
                <a:cubicBezTo>
                  <a:pt x="205" y="102"/>
                  <a:pt x="207" y="101"/>
                  <a:pt x="207" y="100"/>
                </a:cubicBezTo>
                <a:cubicBezTo>
                  <a:pt x="208" y="93"/>
                  <a:pt x="209" y="88"/>
                  <a:pt x="209" y="84"/>
                </a:cubicBezTo>
                <a:cubicBezTo>
                  <a:pt x="209" y="83"/>
                  <a:pt x="207" y="82"/>
                  <a:pt x="207" y="82"/>
                </a:cubicBezTo>
                <a:cubicBezTo>
                  <a:pt x="207" y="61"/>
                  <a:pt x="203" y="42"/>
                  <a:pt x="175" y="42"/>
                </a:cubicBezTo>
                <a:cubicBezTo>
                  <a:pt x="147" y="42"/>
                  <a:pt x="143" y="61"/>
                  <a:pt x="144" y="82"/>
                </a:cubicBezTo>
                <a:cubicBezTo>
                  <a:pt x="143" y="82"/>
                  <a:pt x="141" y="83"/>
                  <a:pt x="141" y="84"/>
                </a:cubicBezTo>
                <a:cubicBezTo>
                  <a:pt x="141" y="88"/>
                  <a:pt x="142" y="93"/>
                  <a:pt x="143" y="100"/>
                </a:cubicBezTo>
                <a:cubicBezTo>
                  <a:pt x="144" y="101"/>
                  <a:pt x="145" y="102"/>
                  <a:pt x="146" y="102"/>
                </a:cubicBezTo>
                <a:cubicBezTo>
                  <a:pt x="148" y="108"/>
                  <a:pt x="151" y="114"/>
                  <a:pt x="155" y="119"/>
                </a:cubicBezTo>
                <a:cubicBezTo>
                  <a:pt x="159" y="125"/>
                  <a:pt x="163" y="129"/>
                  <a:pt x="168" y="130"/>
                </a:cubicBezTo>
                <a:cubicBezTo>
                  <a:pt x="171" y="132"/>
                  <a:pt x="179" y="132"/>
                  <a:pt x="182" y="130"/>
                </a:cubicBezTo>
                <a:cubicBezTo>
                  <a:pt x="187" y="129"/>
                  <a:pt x="191" y="125"/>
                  <a:pt x="195" y="119"/>
                </a:cubicBezTo>
                <a:close/>
                <a:moveTo>
                  <a:pt x="112" y="53"/>
                </a:moveTo>
                <a:cubicBezTo>
                  <a:pt x="109" y="44"/>
                  <a:pt x="106" y="35"/>
                  <a:pt x="103" y="26"/>
                </a:cubicBezTo>
                <a:cubicBezTo>
                  <a:pt x="99" y="35"/>
                  <a:pt x="96" y="44"/>
                  <a:pt x="94" y="53"/>
                </a:cubicBezTo>
                <a:cubicBezTo>
                  <a:pt x="100" y="53"/>
                  <a:pt x="106" y="53"/>
                  <a:pt x="112" y="53"/>
                </a:cubicBezTo>
                <a:close/>
                <a:moveTo>
                  <a:pt x="91" y="67"/>
                </a:moveTo>
                <a:cubicBezTo>
                  <a:pt x="89" y="76"/>
                  <a:pt x="88" y="86"/>
                  <a:pt x="88" y="95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7" y="86"/>
                  <a:pt x="116" y="76"/>
                  <a:pt x="115" y="67"/>
                </a:cubicBezTo>
                <a:cubicBezTo>
                  <a:pt x="107" y="67"/>
                  <a:pt x="99" y="67"/>
                  <a:pt x="91" y="67"/>
                </a:cubicBezTo>
                <a:close/>
                <a:moveTo>
                  <a:pt x="116" y="129"/>
                </a:moveTo>
                <a:cubicBezTo>
                  <a:pt x="117" y="123"/>
                  <a:pt x="117" y="116"/>
                  <a:pt x="118" y="110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9"/>
                  <a:pt x="90" y="129"/>
                  <a:pt x="91" y="138"/>
                </a:cubicBezTo>
                <a:cubicBezTo>
                  <a:pt x="96" y="138"/>
                  <a:pt x="100" y="138"/>
                  <a:pt x="104" y="138"/>
                </a:cubicBezTo>
                <a:cubicBezTo>
                  <a:pt x="103" y="139"/>
                  <a:pt x="102" y="141"/>
                  <a:pt x="101" y="142"/>
                </a:cubicBezTo>
                <a:cubicBezTo>
                  <a:pt x="93" y="151"/>
                  <a:pt x="89" y="163"/>
                  <a:pt x="87" y="176"/>
                </a:cubicBezTo>
                <a:cubicBezTo>
                  <a:pt x="84" y="168"/>
                  <a:pt x="82" y="161"/>
                  <a:pt x="80" y="153"/>
                </a:cubicBezTo>
                <a:cubicBezTo>
                  <a:pt x="75" y="154"/>
                  <a:pt x="69" y="155"/>
                  <a:pt x="64" y="155"/>
                </a:cubicBezTo>
                <a:cubicBezTo>
                  <a:pt x="70" y="165"/>
                  <a:pt x="77" y="174"/>
                  <a:pt x="86" y="180"/>
                </a:cubicBezTo>
                <a:cubicBezTo>
                  <a:pt x="85" y="188"/>
                  <a:pt x="84" y="196"/>
                  <a:pt x="84" y="204"/>
                </a:cubicBezTo>
                <a:cubicBezTo>
                  <a:pt x="64" y="200"/>
                  <a:pt x="45" y="190"/>
                  <a:pt x="30" y="175"/>
                </a:cubicBezTo>
                <a:cubicBezTo>
                  <a:pt x="11" y="156"/>
                  <a:pt x="0" y="130"/>
                  <a:pt x="0" y="103"/>
                </a:cubicBezTo>
                <a:cubicBezTo>
                  <a:pt x="0" y="75"/>
                  <a:pt x="11" y="49"/>
                  <a:pt x="30" y="30"/>
                </a:cubicBezTo>
                <a:cubicBezTo>
                  <a:pt x="50" y="11"/>
                  <a:pt x="76" y="0"/>
                  <a:pt x="103" y="0"/>
                </a:cubicBezTo>
                <a:cubicBezTo>
                  <a:pt x="130" y="0"/>
                  <a:pt x="156" y="11"/>
                  <a:pt x="175" y="30"/>
                </a:cubicBezTo>
                <a:cubicBezTo>
                  <a:pt x="177" y="31"/>
                  <a:pt x="178" y="33"/>
                  <a:pt x="179" y="34"/>
                </a:cubicBezTo>
                <a:cubicBezTo>
                  <a:pt x="178" y="34"/>
                  <a:pt x="177" y="34"/>
                  <a:pt x="175" y="34"/>
                </a:cubicBezTo>
                <a:cubicBezTo>
                  <a:pt x="168" y="34"/>
                  <a:pt x="162" y="35"/>
                  <a:pt x="157" y="37"/>
                </a:cubicBezTo>
                <a:cubicBezTo>
                  <a:pt x="153" y="33"/>
                  <a:pt x="148" y="30"/>
                  <a:pt x="143" y="27"/>
                </a:cubicBezTo>
                <a:cubicBezTo>
                  <a:pt x="146" y="31"/>
                  <a:pt x="149" y="35"/>
                  <a:pt x="152" y="39"/>
                </a:cubicBezTo>
                <a:cubicBezTo>
                  <a:pt x="143" y="45"/>
                  <a:pt x="138" y="54"/>
                  <a:pt x="136" y="65"/>
                </a:cubicBezTo>
                <a:cubicBezTo>
                  <a:pt x="134" y="65"/>
                  <a:pt x="131" y="66"/>
                  <a:pt x="129" y="66"/>
                </a:cubicBezTo>
                <a:cubicBezTo>
                  <a:pt x="131" y="76"/>
                  <a:pt x="132" y="86"/>
                  <a:pt x="132" y="95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134" y="98"/>
                  <a:pt x="135" y="100"/>
                  <a:pt x="135" y="102"/>
                </a:cubicBezTo>
                <a:cubicBezTo>
                  <a:pt x="136" y="104"/>
                  <a:pt x="137" y="106"/>
                  <a:pt x="139" y="108"/>
                </a:cubicBezTo>
                <a:cubicBezTo>
                  <a:pt x="140" y="108"/>
                  <a:pt x="140" y="109"/>
                  <a:pt x="140" y="110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2" y="114"/>
                  <a:pt x="131" y="119"/>
                  <a:pt x="131" y="123"/>
                </a:cubicBezTo>
                <a:cubicBezTo>
                  <a:pt x="127" y="124"/>
                  <a:pt x="123" y="125"/>
                  <a:pt x="120" y="127"/>
                </a:cubicBezTo>
                <a:cubicBezTo>
                  <a:pt x="118" y="128"/>
                  <a:pt x="117" y="128"/>
                  <a:pt x="116" y="129"/>
                </a:cubicBezTo>
                <a:close/>
                <a:moveTo>
                  <a:pt x="63" y="27"/>
                </a:moveTo>
                <a:cubicBezTo>
                  <a:pt x="55" y="31"/>
                  <a:pt x="48" y="36"/>
                  <a:pt x="42" y="42"/>
                </a:cubicBezTo>
                <a:cubicBezTo>
                  <a:pt x="42" y="43"/>
                  <a:pt x="41" y="44"/>
                  <a:pt x="40" y="45"/>
                </a:cubicBezTo>
                <a:cubicBezTo>
                  <a:pt x="43" y="46"/>
                  <a:pt x="47" y="46"/>
                  <a:pt x="50" y="47"/>
                </a:cubicBezTo>
                <a:cubicBezTo>
                  <a:pt x="53" y="40"/>
                  <a:pt x="58" y="33"/>
                  <a:pt x="63" y="27"/>
                </a:cubicBezTo>
                <a:close/>
                <a:moveTo>
                  <a:pt x="37" y="95"/>
                </a:moveTo>
                <a:cubicBezTo>
                  <a:pt x="38" y="84"/>
                  <a:pt x="40" y="73"/>
                  <a:pt x="43" y="63"/>
                </a:cubicBezTo>
                <a:cubicBezTo>
                  <a:pt x="44" y="62"/>
                  <a:pt x="44" y="61"/>
                  <a:pt x="44" y="60"/>
                </a:cubicBezTo>
                <a:cubicBezTo>
                  <a:pt x="40" y="59"/>
                  <a:pt x="35" y="58"/>
                  <a:pt x="31" y="57"/>
                </a:cubicBezTo>
                <a:cubicBezTo>
                  <a:pt x="23" y="68"/>
                  <a:pt x="19" y="82"/>
                  <a:pt x="18" y="95"/>
                </a:cubicBezTo>
                <a:cubicBezTo>
                  <a:pt x="37" y="95"/>
                  <a:pt x="37" y="95"/>
                  <a:pt x="37" y="95"/>
                </a:cubicBezTo>
                <a:close/>
                <a:moveTo>
                  <a:pt x="44" y="145"/>
                </a:moveTo>
                <a:cubicBezTo>
                  <a:pt x="40" y="134"/>
                  <a:pt x="38" y="122"/>
                  <a:pt x="37" y="110"/>
                </a:cubicBezTo>
                <a:cubicBezTo>
                  <a:pt x="18" y="110"/>
                  <a:pt x="18" y="110"/>
                  <a:pt x="18" y="110"/>
                </a:cubicBezTo>
                <a:cubicBezTo>
                  <a:pt x="19" y="123"/>
                  <a:pt x="23" y="137"/>
                  <a:pt x="31" y="148"/>
                </a:cubicBezTo>
                <a:cubicBezTo>
                  <a:pt x="35" y="147"/>
                  <a:pt x="40" y="146"/>
                  <a:pt x="44" y="145"/>
                </a:cubicBezTo>
                <a:close/>
                <a:moveTo>
                  <a:pt x="40" y="161"/>
                </a:moveTo>
                <a:cubicBezTo>
                  <a:pt x="41" y="161"/>
                  <a:pt x="42" y="162"/>
                  <a:pt x="42" y="163"/>
                </a:cubicBezTo>
                <a:cubicBezTo>
                  <a:pt x="48" y="169"/>
                  <a:pt x="55" y="174"/>
                  <a:pt x="63" y="178"/>
                </a:cubicBezTo>
                <a:cubicBezTo>
                  <a:pt x="57" y="172"/>
                  <a:pt x="53" y="165"/>
                  <a:pt x="50" y="158"/>
                </a:cubicBezTo>
                <a:cubicBezTo>
                  <a:pt x="46" y="159"/>
                  <a:pt x="43" y="160"/>
                  <a:pt x="40" y="161"/>
                </a:cubicBezTo>
                <a:close/>
                <a:moveTo>
                  <a:pt x="51" y="110"/>
                </a:moveTo>
                <a:cubicBezTo>
                  <a:pt x="52" y="121"/>
                  <a:pt x="54" y="132"/>
                  <a:pt x="58" y="142"/>
                </a:cubicBezTo>
                <a:cubicBezTo>
                  <a:pt x="64" y="141"/>
                  <a:pt x="71" y="140"/>
                  <a:pt x="77" y="139"/>
                </a:cubicBezTo>
                <a:cubicBezTo>
                  <a:pt x="75" y="130"/>
                  <a:pt x="74" y="120"/>
                  <a:pt x="74" y="110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58" y="63"/>
                </a:moveTo>
                <a:cubicBezTo>
                  <a:pt x="58" y="64"/>
                  <a:pt x="57" y="66"/>
                  <a:pt x="57" y="67"/>
                </a:cubicBezTo>
                <a:cubicBezTo>
                  <a:pt x="54" y="76"/>
                  <a:pt x="52" y="86"/>
                  <a:pt x="52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86"/>
                  <a:pt x="75" y="76"/>
                  <a:pt x="77" y="66"/>
                </a:cubicBezTo>
                <a:cubicBezTo>
                  <a:pt x="71" y="65"/>
                  <a:pt x="64" y="64"/>
                  <a:pt x="58" y="63"/>
                </a:cubicBezTo>
                <a:close/>
                <a:moveTo>
                  <a:pt x="89" y="23"/>
                </a:moveTo>
                <a:cubicBezTo>
                  <a:pt x="79" y="29"/>
                  <a:pt x="70" y="39"/>
                  <a:pt x="64" y="50"/>
                </a:cubicBezTo>
                <a:cubicBezTo>
                  <a:pt x="69" y="51"/>
                  <a:pt x="75" y="51"/>
                  <a:pt x="80" y="52"/>
                </a:cubicBezTo>
                <a:cubicBezTo>
                  <a:pt x="82" y="42"/>
                  <a:pt x="85" y="32"/>
                  <a:pt x="89" y="23"/>
                </a:cubicBezTo>
                <a:close/>
                <a:moveTo>
                  <a:pt x="117" y="23"/>
                </a:moveTo>
                <a:cubicBezTo>
                  <a:pt x="120" y="32"/>
                  <a:pt x="124" y="42"/>
                  <a:pt x="126" y="52"/>
                </a:cubicBezTo>
                <a:cubicBezTo>
                  <a:pt x="131" y="51"/>
                  <a:pt x="136" y="51"/>
                  <a:pt x="141" y="50"/>
                </a:cubicBezTo>
                <a:cubicBezTo>
                  <a:pt x="135" y="39"/>
                  <a:pt x="127" y="29"/>
                  <a:pt x="117" y="23"/>
                </a:cubicBezTo>
                <a:close/>
                <a:moveTo>
                  <a:pt x="33" y="191"/>
                </a:moveTo>
                <a:cubicBezTo>
                  <a:pt x="71" y="229"/>
                  <a:pt x="116" y="228"/>
                  <a:pt x="161" y="219"/>
                </a:cubicBezTo>
                <a:cubicBezTo>
                  <a:pt x="161" y="188"/>
                  <a:pt x="161" y="188"/>
                  <a:pt x="161" y="188"/>
                </a:cubicBezTo>
                <a:cubicBezTo>
                  <a:pt x="238" y="250"/>
                  <a:pt x="238" y="250"/>
                  <a:pt x="238" y="250"/>
                </a:cubicBezTo>
                <a:cubicBezTo>
                  <a:pt x="161" y="312"/>
                  <a:pt x="161" y="312"/>
                  <a:pt x="161" y="312"/>
                </a:cubicBezTo>
                <a:cubicBezTo>
                  <a:pt x="161" y="281"/>
                  <a:pt x="161" y="281"/>
                  <a:pt x="161" y="281"/>
                </a:cubicBezTo>
                <a:cubicBezTo>
                  <a:pt x="105" y="280"/>
                  <a:pt x="50" y="266"/>
                  <a:pt x="33" y="19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Freeform 12"/>
          <p:cNvSpPr>
            <a:spLocks noChangeAspect="1" noEditPoints="1"/>
          </p:cNvSpPr>
          <p:nvPr/>
        </p:nvSpPr>
        <p:spPr bwMode="auto">
          <a:xfrm>
            <a:off x="4406110" y="1435697"/>
            <a:ext cx="264883" cy="329588"/>
          </a:xfrm>
          <a:custGeom>
            <a:avLst/>
            <a:gdLst/>
            <a:ahLst/>
            <a:cxnLst>
              <a:cxn ang="0">
                <a:pos x="284" y="270"/>
              </a:cxn>
              <a:cxn ang="0">
                <a:pos x="117" y="270"/>
              </a:cxn>
              <a:cxn ang="0">
                <a:pos x="112" y="206"/>
              </a:cxn>
              <a:cxn ang="0">
                <a:pos x="0" y="150"/>
              </a:cxn>
              <a:cxn ang="0">
                <a:pos x="115" y="96"/>
              </a:cxn>
              <a:cxn ang="0">
                <a:pos x="128" y="54"/>
              </a:cxn>
              <a:cxn ang="0">
                <a:pos x="236" y="54"/>
              </a:cxn>
              <a:cxn ang="0">
                <a:pos x="151" y="98"/>
              </a:cxn>
              <a:cxn ang="0">
                <a:pos x="140" y="150"/>
              </a:cxn>
              <a:cxn ang="0">
                <a:pos x="148" y="205"/>
              </a:cxn>
              <a:cxn ang="0">
                <a:pos x="70" y="99"/>
              </a:cxn>
              <a:cxn ang="0">
                <a:pos x="70" y="200"/>
              </a:cxn>
              <a:cxn ang="0">
                <a:pos x="70" y="99"/>
              </a:cxn>
              <a:cxn ang="0">
                <a:pos x="145" y="54"/>
              </a:cxn>
              <a:cxn ang="0">
                <a:pos x="219" y="54"/>
              </a:cxn>
              <a:cxn ang="0">
                <a:pos x="200" y="212"/>
              </a:cxn>
              <a:cxn ang="0">
                <a:pos x="200" y="329"/>
              </a:cxn>
              <a:cxn ang="0">
                <a:pos x="200" y="212"/>
              </a:cxn>
              <a:cxn ang="0">
                <a:pos x="219" y="264"/>
              </a:cxn>
              <a:cxn ang="0">
                <a:pos x="222" y="253"/>
              </a:cxn>
              <a:cxn ang="0">
                <a:pos x="200" y="227"/>
              </a:cxn>
              <a:cxn ang="0">
                <a:pos x="179" y="253"/>
              </a:cxn>
              <a:cxn ang="0">
                <a:pos x="182" y="264"/>
              </a:cxn>
              <a:cxn ang="0">
                <a:pos x="196" y="282"/>
              </a:cxn>
              <a:cxn ang="0">
                <a:pos x="213" y="275"/>
              </a:cxn>
              <a:cxn ang="0">
                <a:pos x="200" y="324"/>
              </a:cxn>
              <a:cxn ang="0">
                <a:pos x="157" y="295"/>
              </a:cxn>
              <a:cxn ang="0">
                <a:pos x="194" y="288"/>
              </a:cxn>
              <a:cxn ang="0">
                <a:pos x="215" y="280"/>
              </a:cxn>
              <a:cxn ang="0">
                <a:pos x="246" y="298"/>
              </a:cxn>
              <a:cxn ang="0">
                <a:pos x="85" y="144"/>
              </a:cxn>
              <a:cxn ang="0">
                <a:pos x="88" y="135"/>
              </a:cxn>
              <a:cxn ang="0">
                <a:pos x="70" y="112"/>
              </a:cxn>
              <a:cxn ang="0">
                <a:pos x="51" y="135"/>
              </a:cxn>
              <a:cxn ang="0">
                <a:pos x="54" y="144"/>
              </a:cxn>
              <a:cxn ang="0">
                <a:pos x="66" y="160"/>
              </a:cxn>
              <a:cxn ang="0">
                <a:pos x="80" y="154"/>
              </a:cxn>
              <a:cxn ang="0">
                <a:pos x="70" y="195"/>
              </a:cxn>
              <a:cxn ang="0">
                <a:pos x="33" y="170"/>
              </a:cxn>
              <a:cxn ang="0">
                <a:pos x="65" y="164"/>
              </a:cxn>
              <a:cxn ang="0">
                <a:pos x="83" y="158"/>
              </a:cxn>
              <a:cxn ang="0">
                <a:pos x="108" y="173"/>
              </a:cxn>
              <a:cxn ang="0">
                <a:pos x="194" y="50"/>
              </a:cxn>
              <a:cxn ang="0">
                <a:pos x="195" y="43"/>
              </a:cxn>
              <a:cxn ang="0">
                <a:pos x="182" y="26"/>
              </a:cxn>
              <a:cxn ang="0">
                <a:pos x="169" y="43"/>
              </a:cxn>
              <a:cxn ang="0">
                <a:pos x="170" y="50"/>
              </a:cxn>
              <a:cxn ang="0">
                <a:pos x="179" y="61"/>
              </a:cxn>
              <a:cxn ang="0">
                <a:pos x="190" y="57"/>
              </a:cxn>
              <a:cxn ang="0">
                <a:pos x="182" y="87"/>
              </a:cxn>
              <a:cxn ang="0">
                <a:pos x="155" y="69"/>
              </a:cxn>
              <a:cxn ang="0">
                <a:pos x="178" y="65"/>
              </a:cxn>
              <a:cxn ang="0">
                <a:pos x="192" y="60"/>
              </a:cxn>
              <a:cxn ang="0">
                <a:pos x="210" y="71"/>
              </a:cxn>
            </a:cxnLst>
            <a:rect l="0" t="0" r="r" b="b"/>
            <a:pathLst>
              <a:path w="284" h="354">
                <a:moveTo>
                  <a:pt x="200" y="187"/>
                </a:moveTo>
                <a:cubicBezTo>
                  <a:pt x="246" y="187"/>
                  <a:pt x="284" y="224"/>
                  <a:pt x="284" y="270"/>
                </a:cubicBezTo>
                <a:cubicBezTo>
                  <a:pt x="284" y="317"/>
                  <a:pt x="246" y="354"/>
                  <a:pt x="200" y="354"/>
                </a:cubicBezTo>
                <a:cubicBezTo>
                  <a:pt x="154" y="354"/>
                  <a:pt x="117" y="317"/>
                  <a:pt x="117" y="270"/>
                </a:cubicBezTo>
                <a:cubicBezTo>
                  <a:pt x="117" y="253"/>
                  <a:pt x="122" y="237"/>
                  <a:pt x="131" y="223"/>
                </a:cubicBezTo>
                <a:cubicBezTo>
                  <a:pt x="112" y="206"/>
                  <a:pt x="112" y="206"/>
                  <a:pt x="112" y="206"/>
                </a:cubicBezTo>
                <a:cubicBezTo>
                  <a:pt x="100" y="214"/>
                  <a:pt x="86" y="220"/>
                  <a:pt x="70" y="220"/>
                </a:cubicBezTo>
                <a:cubicBezTo>
                  <a:pt x="31" y="220"/>
                  <a:pt x="0" y="188"/>
                  <a:pt x="0" y="150"/>
                </a:cubicBezTo>
                <a:cubicBezTo>
                  <a:pt x="0" y="111"/>
                  <a:pt x="31" y="79"/>
                  <a:pt x="70" y="79"/>
                </a:cubicBezTo>
                <a:cubicBezTo>
                  <a:pt x="87" y="79"/>
                  <a:pt x="103" y="86"/>
                  <a:pt x="115" y="96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0" y="72"/>
                  <a:pt x="128" y="63"/>
                  <a:pt x="128" y="54"/>
                </a:cubicBezTo>
                <a:cubicBezTo>
                  <a:pt x="128" y="24"/>
                  <a:pt x="152" y="0"/>
                  <a:pt x="182" y="0"/>
                </a:cubicBezTo>
                <a:cubicBezTo>
                  <a:pt x="212" y="0"/>
                  <a:pt x="236" y="24"/>
                  <a:pt x="236" y="54"/>
                </a:cubicBezTo>
                <a:cubicBezTo>
                  <a:pt x="236" y="84"/>
                  <a:pt x="212" y="108"/>
                  <a:pt x="182" y="108"/>
                </a:cubicBezTo>
                <a:cubicBezTo>
                  <a:pt x="170" y="108"/>
                  <a:pt x="160" y="104"/>
                  <a:pt x="151" y="98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37" y="125"/>
                  <a:pt x="140" y="137"/>
                  <a:pt x="140" y="150"/>
                </a:cubicBezTo>
                <a:cubicBezTo>
                  <a:pt x="140" y="163"/>
                  <a:pt x="136" y="176"/>
                  <a:pt x="129" y="187"/>
                </a:cubicBezTo>
                <a:cubicBezTo>
                  <a:pt x="148" y="205"/>
                  <a:pt x="148" y="205"/>
                  <a:pt x="148" y="205"/>
                </a:cubicBezTo>
                <a:cubicBezTo>
                  <a:pt x="163" y="194"/>
                  <a:pt x="181" y="187"/>
                  <a:pt x="200" y="187"/>
                </a:cubicBezTo>
                <a:close/>
                <a:moveTo>
                  <a:pt x="70" y="99"/>
                </a:moveTo>
                <a:cubicBezTo>
                  <a:pt x="42" y="99"/>
                  <a:pt x="20" y="122"/>
                  <a:pt x="20" y="150"/>
                </a:cubicBezTo>
                <a:cubicBezTo>
                  <a:pt x="20" y="177"/>
                  <a:pt x="42" y="200"/>
                  <a:pt x="70" y="200"/>
                </a:cubicBezTo>
                <a:cubicBezTo>
                  <a:pt x="97" y="200"/>
                  <a:pt x="120" y="177"/>
                  <a:pt x="120" y="150"/>
                </a:cubicBezTo>
                <a:cubicBezTo>
                  <a:pt x="120" y="122"/>
                  <a:pt x="97" y="99"/>
                  <a:pt x="70" y="99"/>
                </a:cubicBezTo>
                <a:close/>
                <a:moveTo>
                  <a:pt x="182" y="17"/>
                </a:moveTo>
                <a:cubicBezTo>
                  <a:pt x="161" y="17"/>
                  <a:pt x="145" y="33"/>
                  <a:pt x="145" y="54"/>
                </a:cubicBezTo>
                <a:cubicBezTo>
                  <a:pt x="145" y="74"/>
                  <a:pt x="161" y="91"/>
                  <a:pt x="182" y="91"/>
                </a:cubicBezTo>
                <a:cubicBezTo>
                  <a:pt x="203" y="91"/>
                  <a:pt x="219" y="74"/>
                  <a:pt x="219" y="54"/>
                </a:cubicBezTo>
                <a:cubicBezTo>
                  <a:pt x="219" y="33"/>
                  <a:pt x="203" y="17"/>
                  <a:pt x="182" y="17"/>
                </a:cubicBezTo>
                <a:close/>
                <a:moveTo>
                  <a:pt x="200" y="212"/>
                </a:moveTo>
                <a:cubicBezTo>
                  <a:pt x="168" y="212"/>
                  <a:pt x="142" y="238"/>
                  <a:pt x="142" y="270"/>
                </a:cubicBezTo>
                <a:cubicBezTo>
                  <a:pt x="142" y="303"/>
                  <a:pt x="168" y="329"/>
                  <a:pt x="200" y="329"/>
                </a:cubicBezTo>
                <a:cubicBezTo>
                  <a:pt x="233" y="329"/>
                  <a:pt x="259" y="303"/>
                  <a:pt x="259" y="270"/>
                </a:cubicBezTo>
                <a:cubicBezTo>
                  <a:pt x="259" y="238"/>
                  <a:pt x="233" y="212"/>
                  <a:pt x="200" y="212"/>
                </a:cubicBezTo>
                <a:close/>
                <a:moveTo>
                  <a:pt x="213" y="275"/>
                </a:moveTo>
                <a:cubicBezTo>
                  <a:pt x="215" y="272"/>
                  <a:pt x="217" y="268"/>
                  <a:pt x="219" y="264"/>
                </a:cubicBezTo>
                <a:cubicBezTo>
                  <a:pt x="219" y="264"/>
                  <a:pt x="220" y="264"/>
                  <a:pt x="220" y="263"/>
                </a:cubicBezTo>
                <a:cubicBezTo>
                  <a:pt x="221" y="259"/>
                  <a:pt x="222" y="256"/>
                  <a:pt x="222" y="253"/>
                </a:cubicBezTo>
                <a:cubicBezTo>
                  <a:pt x="222" y="253"/>
                  <a:pt x="221" y="252"/>
                  <a:pt x="220" y="252"/>
                </a:cubicBezTo>
                <a:cubicBezTo>
                  <a:pt x="220" y="238"/>
                  <a:pt x="218" y="227"/>
                  <a:pt x="200" y="227"/>
                </a:cubicBezTo>
                <a:cubicBezTo>
                  <a:pt x="183" y="227"/>
                  <a:pt x="180" y="238"/>
                  <a:pt x="180" y="252"/>
                </a:cubicBezTo>
                <a:cubicBezTo>
                  <a:pt x="180" y="252"/>
                  <a:pt x="179" y="253"/>
                  <a:pt x="179" y="253"/>
                </a:cubicBezTo>
                <a:cubicBezTo>
                  <a:pt x="179" y="256"/>
                  <a:pt x="179" y="259"/>
                  <a:pt x="180" y="263"/>
                </a:cubicBezTo>
                <a:cubicBezTo>
                  <a:pt x="180" y="264"/>
                  <a:pt x="181" y="264"/>
                  <a:pt x="182" y="264"/>
                </a:cubicBezTo>
                <a:cubicBezTo>
                  <a:pt x="183" y="268"/>
                  <a:pt x="185" y="272"/>
                  <a:pt x="188" y="275"/>
                </a:cubicBezTo>
                <a:cubicBezTo>
                  <a:pt x="190" y="279"/>
                  <a:pt x="193" y="281"/>
                  <a:pt x="196" y="282"/>
                </a:cubicBezTo>
                <a:cubicBezTo>
                  <a:pt x="198" y="283"/>
                  <a:pt x="203" y="283"/>
                  <a:pt x="205" y="282"/>
                </a:cubicBezTo>
                <a:cubicBezTo>
                  <a:pt x="208" y="281"/>
                  <a:pt x="210" y="279"/>
                  <a:pt x="213" y="275"/>
                </a:cubicBezTo>
                <a:close/>
                <a:moveTo>
                  <a:pt x="246" y="298"/>
                </a:moveTo>
                <a:cubicBezTo>
                  <a:pt x="236" y="313"/>
                  <a:pt x="219" y="324"/>
                  <a:pt x="200" y="324"/>
                </a:cubicBezTo>
                <a:cubicBezTo>
                  <a:pt x="181" y="324"/>
                  <a:pt x="164" y="313"/>
                  <a:pt x="155" y="298"/>
                </a:cubicBezTo>
                <a:cubicBezTo>
                  <a:pt x="156" y="297"/>
                  <a:pt x="156" y="296"/>
                  <a:pt x="157" y="295"/>
                </a:cubicBezTo>
                <a:cubicBezTo>
                  <a:pt x="167" y="283"/>
                  <a:pt x="177" y="287"/>
                  <a:pt x="185" y="280"/>
                </a:cubicBezTo>
                <a:cubicBezTo>
                  <a:pt x="188" y="284"/>
                  <a:pt x="191" y="287"/>
                  <a:pt x="194" y="288"/>
                </a:cubicBezTo>
                <a:cubicBezTo>
                  <a:pt x="197" y="289"/>
                  <a:pt x="203" y="289"/>
                  <a:pt x="206" y="288"/>
                </a:cubicBezTo>
                <a:cubicBezTo>
                  <a:pt x="210" y="287"/>
                  <a:pt x="213" y="284"/>
                  <a:pt x="215" y="280"/>
                </a:cubicBezTo>
                <a:cubicBezTo>
                  <a:pt x="224" y="287"/>
                  <a:pt x="234" y="283"/>
                  <a:pt x="243" y="295"/>
                </a:cubicBezTo>
                <a:cubicBezTo>
                  <a:pt x="244" y="296"/>
                  <a:pt x="245" y="297"/>
                  <a:pt x="246" y="298"/>
                </a:cubicBezTo>
                <a:close/>
                <a:moveTo>
                  <a:pt x="80" y="154"/>
                </a:moveTo>
                <a:cubicBezTo>
                  <a:pt x="83" y="151"/>
                  <a:pt x="84" y="147"/>
                  <a:pt x="85" y="144"/>
                </a:cubicBezTo>
                <a:cubicBezTo>
                  <a:pt x="86" y="144"/>
                  <a:pt x="87" y="144"/>
                  <a:pt x="87" y="143"/>
                </a:cubicBezTo>
                <a:cubicBezTo>
                  <a:pt x="88" y="140"/>
                  <a:pt x="88" y="137"/>
                  <a:pt x="88" y="135"/>
                </a:cubicBezTo>
                <a:cubicBezTo>
                  <a:pt x="88" y="134"/>
                  <a:pt x="87" y="133"/>
                  <a:pt x="87" y="133"/>
                </a:cubicBezTo>
                <a:cubicBezTo>
                  <a:pt x="87" y="122"/>
                  <a:pt x="85" y="112"/>
                  <a:pt x="70" y="112"/>
                </a:cubicBezTo>
                <a:cubicBezTo>
                  <a:pt x="55" y="112"/>
                  <a:pt x="53" y="122"/>
                  <a:pt x="53" y="133"/>
                </a:cubicBezTo>
                <a:cubicBezTo>
                  <a:pt x="52" y="133"/>
                  <a:pt x="51" y="134"/>
                  <a:pt x="51" y="135"/>
                </a:cubicBezTo>
                <a:cubicBezTo>
                  <a:pt x="52" y="137"/>
                  <a:pt x="52" y="140"/>
                  <a:pt x="53" y="143"/>
                </a:cubicBezTo>
                <a:cubicBezTo>
                  <a:pt x="53" y="144"/>
                  <a:pt x="53" y="144"/>
                  <a:pt x="54" y="144"/>
                </a:cubicBezTo>
                <a:cubicBezTo>
                  <a:pt x="55" y="147"/>
                  <a:pt x="57" y="151"/>
                  <a:pt x="59" y="154"/>
                </a:cubicBezTo>
                <a:cubicBezTo>
                  <a:pt x="61" y="157"/>
                  <a:pt x="63" y="159"/>
                  <a:pt x="66" y="160"/>
                </a:cubicBezTo>
                <a:cubicBezTo>
                  <a:pt x="68" y="160"/>
                  <a:pt x="72" y="160"/>
                  <a:pt x="74" y="160"/>
                </a:cubicBezTo>
                <a:cubicBezTo>
                  <a:pt x="76" y="159"/>
                  <a:pt x="78" y="157"/>
                  <a:pt x="80" y="154"/>
                </a:cubicBezTo>
                <a:close/>
                <a:moveTo>
                  <a:pt x="108" y="173"/>
                </a:moveTo>
                <a:cubicBezTo>
                  <a:pt x="100" y="186"/>
                  <a:pt x="86" y="195"/>
                  <a:pt x="70" y="195"/>
                </a:cubicBezTo>
                <a:cubicBezTo>
                  <a:pt x="53" y="195"/>
                  <a:pt x="39" y="186"/>
                  <a:pt x="31" y="173"/>
                </a:cubicBezTo>
                <a:cubicBezTo>
                  <a:pt x="32" y="172"/>
                  <a:pt x="32" y="171"/>
                  <a:pt x="33" y="170"/>
                </a:cubicBezTo>
                <a:cubicBezTo>
                  <a:pt x="41" y="160"/>
                  <a:pt x="50" y="164"/>
                  <a:pt x="57" y="158"/>
                </a:cubicBezTo>
                <a:cubicBezTo>
                  <a:pt x="59" y="161"/>
                  <a:pt x="61" y="163"/>
                  <a:pt x="65" y="164"/>
                </a:cubicBezTo>
                <a:cubicBezTo>
                  <a:pt x="67" y="165"/>
                  <a:pt x="72" y="165"/>
                  <a:pt x="75" y="164"/>
                </a:cubicBezTo>
                <a:cubicBezTo>
                  <a:pt x="78" y="163"/>
                  <a:pt x="81" y="161"/>
                  <a:pt x="83" y="158"/>
                </a:cubicBezTo>
                <a:cubicBezTo>
                  <a:pt x="90" y="163"/>
                  <a:pt x="98" y="160"/>
                  <a:pt x="106" y="170"/>
                </a:cubicBezTo>
                <a:cubicBezTo>
                  <a:pt x="107" y="171"/>
                  <a:pt x="108" y="172"/>
                  <a:pt x="108" y="173"/>
                </a:cubicBezTo>
                <a:close/>
                <a:moveTo>
                  <a:pt x="190" y="57"/>
                </a:moveTo>
                <a:cubicBezTo>
                  <a:pt x="191" y="54"/>
                  <a:pt x="193" y="52"/>
                  <a:pt x="194" y="50"/>
                </a:cubicBezTo>
                <a:cubicBezTo>
                  <a:pt x="194" y="50"/>
                  <a:pt x="194" y="49"/>
                  <a:pt x="195" y="49"/>
                </a:cubicBezTo>
                <a:cubicBezTo>
                  <a:pt x="195" y="46"/>
                  <a:pt x="195" y="44"/>
                  <a:pt x="195" y="43"/>
                </a:cubicBezTo>
                <a:cubicBezTo>
                  <a:pt x="195" y="42"/>
                  <a:pt x="195" y="42"/>
                  <a:pt x="195" y="42"/>
                </a:cubicBezTo>
                <a:cubicBezTo>
                  <a:pt x="195" y="34"/>
                  <a:pt x="193" y="26"/>
                  <a:pt x="182" y="26"/>
                </a:cubicBezTo>
                <a:cubicBezTo>
                  <a:pt x="171" y="26"/>
                  <a:pt x="169" y="34"/>
                  <a:pt x="169" y="42"/>
                </a:cubicBezTo>
                <a:cubicBezTo>
                  <a:pt x="169" y="42"/>
                  <a:pt x="169" y="42"/>
                  <a:pt x="169" y="43"/>
                </a:cubicBezTo>
                <a:cubicBezTo>
                  <a:pt x="169" y="44"/>
                  <a:pt x="169" y="46"/>
                  <a:pt x="169" y="49"/>
                </a:cubicBezTo>
                <a:cubicBezTo>
                  <a:pt x="170" y="49"/>
                  <a:pt x="170" y="50"/>
                  <a:pt x="170" y="50"/>
                </a:cubicBezTo>
                <a:cubicBezTo>
                  <a:pt x="171" y="52"/>
                  <a:pt x="173" y="54"/>
                  <a:pt x="174" y="57"/>
                </a:cubicBezTo>
                <a:cubicBezTo>
                  <a:pt x="176" y="59"/>
                  <a:pt x="177" y="60"/>
                  <a:pt x="179" y="61"/>
                </a:cubicBezTo>
                <a:cubicBezTo>
                  <a:pt x="180" y="62"/>
                  <a:pt x="184" y="62"/>
                  <a:pt x="185" y="61"/>
                </a:cubicBezTo>
                <a:cubicBezTo>
                  <a:pt x="187" y="60"/>
                  <a:pt x="188" y="59"/>
                  <a:pt x="190" y="57"/>
                </a:cubicBezTo>
                <a:close/>
                <a:moveTo>
                  <a:pt x="210" y="71"/>
                </a:moveTo>
                <a:cubicBezTo>
                  <a:pt x="204" y="81"/>
                  <a:pt x="194" y="87"/>
                  <a:pt x="182" y="87"/>
                </a:cubicBezTo>
                <a:cubicBezTo>
                  <a:pt x="170" y="87"/>
                  <a:pt x="160" y="81"/>
                  <a:pt x="154" y="71"/>
                </a:cubicBezTo>
                <a:cubicBezTo>
                  <a:pt x="154" y="70"/>
                  <a:pt x="155" y="70"/>
                  <a:pt x="155" y="69"/>
                </a:cubicBezTo>
                <a:cubicBezTo>
                  <a:pt x="161" y="61"/>
                  <a:pt x="167" y="64"/>
                  <a:pt x="173" y="60"/>
                </a:cubicBezTo>
                <a:cubicBezTo>
                  <a:pt x="174" y="62"/>
                  <a:pt x="176" y="64"/>
                  <a:pt x="178" y="65"/>
                </a:cubicBezTo>
                <a:cubicBezTo>
                  <a:pt x="180" y="65"/>
                  <a:pt x="184" y="65"/>
                  <a:pt x="186" y="65"/>
                </a:cubicBezTo>
                <a:cubicBezTo>
                  <a:pt x="188" y="64"/>
                  <a:pt x="190" y="62"/>
                  <a:pt x="192" y="60"/>
                </a:cubicBezTo>
                <a:cubicBezTo>
                  <a:pt x="197" y="64"/>
                  <a:pt x="203" y="62"/>
                  <a:pt x="209" y="69"/>
                </a:cubicBezTo>
                <a:cubicBezTo>
                  <a:pt x="209" y="70"/>
                  <a:pt x="210" y="70"/>
                  <a:pt x="210" y="7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Freeform 30"/>
          <p:cNvSpPr>
            <a:spLocks noEditPoints="1"/>
          </p:cNvSpPr>
          <p:nvPr/>
        </p:nvSpPr>
        <p:spPr bwMode="auto">
          <a:xfrm>
            <a:off x="4412573" y="2609505"/>
            <a:ext cx="283479" cy="285217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0" y="225"/>
              </a:cxn>
              <a:cxn ang="0">
                <a:pos x="225" y="451"/>
              </a:cxn>
              <a:cxn ang="0">
                <a:pos x="451" y="225"/>
              </a:cxn>
              <a:cxn ang="0">
                <a:pos x="225" y="0"/>
              </a:cxn>
              <a:cxn ang="0">
                <a:pos x="355" y="95"/>
              </a:cxn>
              <a:cxn ang="0">
                <a:pos x="409" y="225"/>
              </a:cxn>
              <a:cxn ang="0">
                <a:pos x="369" y="340"/>
              </a:cxn>
              <a:cxn ang="0">
                <a:pos x="111" y="81"/>
              </a:cxn>
              <a:cxn ang="0">
                <a:pos x="225" y="41"/>
              </a:cxn>
              <a:cxn ang="0">
                <a:pos x="355" y="95"/>
              </a:cxn>
              <a:cxn ang="0">
                <a:pos x="95" y="355"/>
              </a:cxn>
              <a:cxn ang="0">
                <a:pos x="41" y="225"/>
              </a:cxn>
              <a:cxn ang="0">
                <a:pos x="81" y="111"/>
              </a:cxn>
              <a:cxn ang="0">
                <a:pos x="340" y="369"/>
              </a:cxn>
              <a:cxn ang="0">
                <a:pos x="225" y="409"/>
              </a:cxn>
              <a:cxn ang="0">
                <a:pos x="95" y="355"/>
              </a:cxn>
            </a:cxnLst>
            <a:rect l="0" t="0" r="r" b="b"/>
            <a:pathLst>
              <a:path w="451" h="451">
                <a:moveTo>
                  <a:pt x="225" y="0"/>
                </a:moveTo>
                <a:cubicBezTo>
                  <a:pt x="101" y="0"/>
                  <a:pt x="0" y="101"/>
                  <a:pt x="0" y="225"/>
                </a:cubicBezTo>
                <a:cubicBezTo>
                  <a:pt x="0" y="350"/>
                  <a:pt x="101" y="451"/>
                  <a:pt x="225" y="451"/>
                </a:cubicBezTo>
                <a:cubicBezTo>
                  <a:pt x="350" y="451"/>
                  <a:pt x="451" y="350"/>
                  <a:pt x="451" y="225"/>
                </a:cubicBezTo>
                <a:cubicBezTo>
                  <a:pt x="451" y="101"/>
                  <a:pt x="350" y="0"/>
                  <a:pt x="225" y="0"/>
                </a:cubicBezTo>
                <a:close/>
                <a:moveTo>
                  <a:pt x="355" y="95"/>
                </a:moveTo>
                <a:cubicBezTo>
                  <a:pt x="389" y="128"/>
                  <a:pt x="409" y="174"/>
                  <a:pt x="409" y="225"/>
                </a:cubicBezTo>
                <a:cubicBezTo>
                  <a:pt x="409" y="269"/>
                  <a:pt x="394" y="308"/>
                  <a:pt x="369" y="340"/>
                </a:cubicBezTo>
                <a:cubicBezTo>
                  <a:pt x="111" y="81"/>
                  <a:pt x="111" y="81"/>
                  <a:pt x="111" y="81"/>
                </a:cubicBezTo>
                <a:cubicBezTo>
                  <a:pt x="142" y="56"/>
                  <a:pt x="182" y="41"/>
                  <a:pt x="225" y="41"/>
                </a:cubicBezTo>
                <a:cubicBezTo>
                  <a:pt x="276" y="41"/>
                  <a:pt x="322" y="62"/>
                  <a:pt x="355" y="95"/>
                </a:cubicBezTo>
                <a:close/>
                <a:moveTo>
                  <a:pt x="95" y="355"/>
                </a:moveTo>
                <a:cubicBezTo>
                  <a:pt x="62" y="322"/>
                  <a:pt x="41" y="276"/>
                  <a:pt x="41" y="225"/>
                </a:cubicBezTo>
                <a:cubicBezTo>
                  <a:pt x="41" y="182"/>
                  <a:pt x="56" y="142"/>
                  <a:pt x="81" y="111"/>
                </a:cubicBezTo>
                <a:cubicBezTo>
                  <a:pt x="340" y="369"/>
                  <a:pt x="340" y="369"/>
                  <a:pt x="340" y="369"/>
                </a:cubicBezTo>
                <a:cubicBezTo>
                  <a:pt x="308" y="394"/>
                  <a:pt x="269" y="409"/>
                  <a:pt x="225" y="409"/>
                </a:cubicBezTo>
                <a:cubicBezTo>
                  <a:pt x="174" y="409"/>
                  <a:pt x="129" y="389"/>
                  <a:pt x="95" y="3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6" name="Group 396"/>
          <p:cNvGrpSpPr>
            <a:grpSpLocks noChangeAspect="1"/>
          </p:cNvGrpSpPr>
          <p:nvPr/>
        </p:nvGrpSpPr>
        <p:grpSpPr>
          <a:xfrm>
            <a:off x="4403554" y="2047143"/>
            <a:ext cx="292181" cy="279221"/>
            <a:chOff x="2868613" y="2224088"/>
            <a:chExt cx="787400" cy="752475"/>
          </a:xfrm>
          <a:solidFill>
            <a:schemeClr val="bg1"/>
          </a:solidFill>
        </p:grpSpPr>
        <p:sp>
          <p:nvSpPr>
            <p:cNvPr id="147" name="Freeform 14"/>
            <p:cNvSpPr>
              <a:spLocks/>
            </p:cNvSpPr>
            <p:nvPr/>
          </p:nvSpPr>
          <p:spPr bwMode="auto">
            <a:xfrm>
              <a:off x="2868613" y="2922588"/>
              <a:ext cx="787400" cy="53975"/>
            </a:xfrm>
            <a:custGeom>
              <a:avLst/>
              <a:gdLst>
                <a:gd name="T0" fmla="*/ 259 w 267"/>
                <a:gd name="T1" fmla="*/ 0 h 18"/>
                <a:gd name="T2" fmla="*/ 9 w 267"/>
                <a:gd name="T3" fmla="*/ 0 h 18"/>
                <a:gd name="T4" fmla="*/ 0 w 267"/>
                <a:gd name="T5" fmla="*/ 9 h 18"/>
                <a:gd name="T6" fmla="*/ 9 w 267"/>
                <a:gd name="T7" fmla="*/ 18 h 18"/>
                <a:gd name="T8" fmla="*/ 259 w 267"/>
                <a:gd name="T9" fmla="*/ 18 h 18"/>
                <a:gd name="T10" fmla="*/ 267 w 267"/>
                <a:gd name="T11" fmla="*/ 9 h 18"/>
                <a:gd name="T12" fmla="*/ 259 w 26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" h="18">
                  <a:moveTo>
                    <a:pt x="2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3" y="18"/>
                    <a:pt x="267" y="14"/>
                    <a:pt x="267" y="9"/>
                  </a:cubicBezTo>
                  <a:cubicBezTo>
                    <a:pt x="267" y="4"/>
                    <a:pt x="263" y="0"/>
                    <a:pt x="2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5"/>
            <p:cNvSpPr>
              <a:spLocks/>
            </p:cNvSpPr>
            <p:nvPr/>
          </p:nvSpPr>
          <p:spPr bwMode="auto">
            <a:xfrm>
              <a:off x="2968625" y="2509838"/>
              <a:ext cx="182562" cy="381000"/>
            </a:xfrm>
            <a:custGeom>
              <a:avLst/>
              <a:gdLst>
                <a:gd name="T0" fmla="*/ 62 w 62"/>
                <a:gd name="T1" fmla="*/ 6 h 129"/>
                <a:gd name="T2" fmla="*/ 56 w 62"/>
                <a:gd name="T3" fmla="*/ 0 h 129"/>
                <a:gd name="T4" fmla="*/ 6 w 62"/>
                <a:gd name="T5" fmla="*/ 0 h 129"/>
                <a:gd name="T6" fmla="*/ 0 w 62"/>
                <a:gd name="T7" fmla="*/ 6 h 129"/>
                <a:gd name="T8" fmla="*/ 0 w 62"/>
                <a:gd name="T9" fmla="*/ 129 h 129"/>
                <a:gd name="T10" fmla="*/ 62 w 62"/>
                <a:gd name="T11" fmla="*/ 129 h 129"/>
                <a:gd name="T12" fmla="*/ 62 w 62"/>
                <a:gd name="T13" fmla="*/ 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29">
                  <a:moveTo>
                    <a:pt x="62" y="6"/>
                  </a:moveTo>
                  <a:cubicBezTo>
                    <a:pt x="62" y="3"/>
                    <a:pt x="59" y="0"/>
                    <a:pt x="5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62" y="129"/>
                    <a:pt x="62" y="129"/>
                    <a:pt x="62" y="129"/>
                  </a:cubicBezTo>
                  <a:lnTo>
                    <a:pt x="6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6"/>
            <p:cNvSpPr>
              <a:spLocks/>
            </p:cNvSpPr>
            <p:nvPr/>
          </p:nvSpPr>
          <p:spPr bwMode="auto">
            <a:xfrm>
              <a:off x="3189288" y="2609850"/>
              <a:ext cx="180975" cy="280987"/>
            </a:xfrm>
            <a:custGeom>
              <a:avLst/>
              <a:gdLst>
                <a:gd name="T0" fmla="*/ 55 w 61"/>
                <a:gd name="T1" fmla="*/ 0 h 95"/>
                <a:gd name="T2" fmla="*/ 6 w 61"/>
                <a:gd name="T3" fmla="*/ 0 h 95"/>
                <a:gd name="T4" fmla="*/ 0 w 61"/>
                <a:gd name="T5" fmla="*/ 6 h 95"/>
                <a:gd name="T6" fmla="*/ 0 w 61"/>
                <a:gd name="T7" fmla="*/ 95 h 95"/>
                <a:gd name="T8" fmla="*/ 61 w 61"/>
                <a:gd name="T9" fmla="*/ 95 h 95"/>
                <a:gd name="T10" fmla="*/ 61 w 61"/>
                <a:gd name="T11" fmla="*/ 6 h 95"/>
                <a:gd name="T12" fmla="*/ 55 w 61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95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3"/>
                    <a:pt x="5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7"/>
            <p:cNvSpPr>
              <a:spLocks/>
            </p:cNvSpPr>
            <p:nvPr/>
          </p:nvSpPr>
          <p:spPr bwMode="auto">
            <a:xfrm>
              <a:off x="3408363" y="2701925"/>
              <a:ext cx="179387" cy="188912"/>
            </a:xfrm>
            <a:custGeom>
              <a:avLst/>
              <a:gdLst>
                <a:gd name="T0" fmla="*/ 0 w 61"/>
                <a:gd name="T1" fmla="*/ 6 h 64"/>
                <a:gd name="T2" fmla="*/ 0 w 61"/>
                <a:gd name="T3" fmla="*/ 64 h 64"/>
                <a:gd name="T4" fmla="*/ 61 w 61"/>
                <a:gd name="T5" fmla="*/ 64 h 64"/>
                <a:gd name="T6" fmla="*/ 61 w 61"/>
                <a:gd name="T7" fmla="*/ 6 h 64"/>
                <a:gd name="T8" fmla="*/ 56 w 61"/>
                <a:gd name="T9" fmla="*/ 0 h 64"/>
                <a:gd name="T10" fmla="*/ 6 w 61"/>
                <a:gd name="T11" fmla="*/ 0 h 64"/>
                <a:gd name="T12" fmla="*/ 0 w 61"/>
                <a:gd name="T13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4">
                  <a:moveTo>
                    <a:pt x="0" y="6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2"/>
                    <a:pt x="59" y="0"/>
                    <a:pt x="5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8"/>
            <p:cNvSpPr>
              <a:spLocks/>
            </p:cNvSpPr>
            <p:nvPr/>
          </p:nvSpPr>
          <p:spPr bwMode="auto">
            <a:xfrm>
              <a:off x="3019425" y="2224088"/>
              <a:ext cx="530225" cy="344487"/>
            </a:xfrm>
            <a:custGeom>
              <a:avLst/>
              <a:gdLst>
                <a:gd name="T0" fmla="*/ 60 w 180"/>
                <a:gd name="T1" fmla="*/ 77 h 117"/>
                <a:gd name="T2" fmla="*/ 68 w 180"/>
                <a:gd name="T3" fmla="*/ 80 h 117"/>
                <a:gd name="T4" fmla="*/ 77 w 180"/>
                <a:gd name="T5" fmla="*/ 77 h 117"/>
                <a:gd name="T6" fmla="*/ 101 w 180"/>
                <a:gd name="T7" fmla="*/ 53 h 117"/>
                <a:gd name="T8" fmla="*/ 145 w 180"/>
                <a:gd name="T9" fmla="*/ 97 h 117"/>
                <a:gd name="T10" fmla="*/ 125 w 180"/>
                <a:gd name="T11" fmla="*/ 97 h 117"/>
                <a:gd name="T12" fmla="*/ 115 w 180"/>
                <a:gd name="T13" fmla="*/ 107 h 117"/>
                <a:gd name="T14" fmla="*/ 125 w 180"/>
                <a:gd name="T15" fmla="*/ 117 h 117"/>
                <a:gd name="T16" fmla="*/ 170 w 180"/>
                <a:gd name="T17" fmla="*/ 117 h 117"/>
                <a:gd name="T18" fmla="*/ 178 w 180"/>
                <a:gd name="T19" fmla="*/ 114 h 117"/>
                <a:gd name="T20" fmla="*/ 180 w 180"/>
                <a:gd name="T21" fmla="*/ 107 h 117"/>
                <a:gd name="T22" fmla="*/ 180 w 180"/>
                <a:gd name="T23" fmla="*/ 61 h 117"/>
                <a:gd name="T24" fmla="*/ 170 w 180"/>
                <a:gd name="T25" fmla="*/ 51 h 117"/>
                <a:gd name="T26" fmla="*/ 160 w 180"/>
                <a:gd name="T27" fmla="*/ 61 h 117"/>
                <a:gd name="T28" fmla="*/ 160 w 180"/>
                <a:gd name="T29" fmla="*/ 79 h 117"/>
                <a:gd name="T30" fmla="*/ 109 w 180"/>
                <a:gd name="T31" fmla="*/ 28 h 117"/>
                <a:gd name="T32" fmla="*/ 101 w 180"/>
                <a:gd name="T33" fmla="*/ 24 h 117"/>
                <a:gd name="T34" fmla="*/ 92 w 180"/>
                <a:gd name="T35" fmla="*/ 28 h 117"/>
                <a:gd name="T36" fmla="*/ 68 w 180"/>
                <a:gd name="T37" fmla="*/ 51 h 117"/>
                <a:gd name="T38" fmla="*/ 22 w 180"/>
                <a:gd name="T39" fmla="*/ 5 h 117"/>
                <a:gd name="T40" fmla="*/ 5 w 180"/>
                <a:gd name="T41" fmla="*/ 5 h 117"/>
                <a:gd name="T42" fmla="*/ 5 w 180"/>
                <a:gd name="T43" fmla="*/ 22 h 117"/>
                <a:gd name="T44" fmla="*/ 60 w 180"/>
                <a:gd name="T45" fmla="*/ 7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0" h="117">
                  <a:moveTo>
                    <a:pt x="60" y="77"/>
                  </a:moveTo>
                  <a:cubicBezTo>
                    <a:pt x="62" y="79"/>
                    <a:pt x="65" y="80"/>
                    <a:pt x="68" y="80"/>
                  </a:cubicBezTo>
                  <a:cubicBezTo>
                    <a:pt x="72" y="80"/>
                    <a:pt x="75" y="79"/>
                    <a:pt x="77" y="77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19" y="97"/>
                    <a:pt x="115" y="102"/>
                    <a:pt x="115" y="107"/>
                  </a:cubicBezTo>
                  <a:cubicBezTo>
                    <a:pt x="115" y="113"/>
                    <a:pt x="119" y="117"/>
                    <a:pt x="125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73" y="117"/>
                    <a:pt x="176" y="116"/>
                    <a:pt x="178" y="114"/>
                  </a:cubicBezTo>
                  <a:cubicBezTo>
                    <a:pt x="179" y="112"/>
                    <a:pt x="180" y="110"/>
                    <a:pt x="180" y="107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56"/>
                    <a:pt x="176" y="51"/>
                    <a:pt x="170" y="51"/>
                  </a:cubicBezTo>
                  <a:cubicBezTo>
                    <a:pt x="165" y="51"/>
                    <a:pt x="160" y="56"/>
                    <a:pt x="160" y="61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7" y="25"/>
                    <a:pt x="104" y="24"/>
                    <a:pt x="101" y="24"/>
                  </a:cubicBezTo>
                  <a:cubicBezTo>
                    <a:pt x="98" y="24"/>
                    <a:pt x="95" y="25"/>
                    <a:pt x="92" y="28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0"/>
                    <a:pt x="10" y="0"/>
                    <a:pt x="5" y="5"/>
                  </a:cubicBezTo>
                  <a:cubicBezTo>
                    <a:pt x="0" y="9"/>
                    <a:pt x="0" y="17"/>
                    <a:pt x="5" y="22"/>
                  </a:cubicBezTo>
                  <a:lnTo>
                    <a:pt x="6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" name="Szövegdoboz 26"/>
          <p:cNvSpPr txBox="1"/>
          <p:nvPr/>
        </p:nvSpPr>
        <p:spPr>
          <a:xfrm>
            <a:off x="290711" y="3825042"/>
            <a:ext cx="8488942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just" defTabSz="914400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rendelkezésre álló internet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kapcsolat sávszélessége stabil arányokat mutat a kutatás 6 éve alatt. A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vizsgált kohorsz többsége számára (83%) elérhető olyan internetkapcsolat, amely az élő videónézést is lehetővé teszi. Ez a sávszélesség a legtipikusabb minden alcsoportban, kiurgóan magas arányban az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egyetemi vagy főiskolai végzettséggel rendelkezők (90%) és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relatíve jó anyagi körülmények között élők (91%).</a:t>
            </a:r>
          </a:p>
        </p:txBody>
      </p:sp>
      <p:sp>
        <p:nvSpPr>
          <p:cNvPr id="91" name="Shape 373">
            <a:extLst>
              <a:ext uri="{FF2B5EF4-FFF2-40B4-BE49-F238E27FC236}">
                <a16:creationId xmlns:a16="http://schemas.microsoft.com/office/drawing/2014/main" id="{8DF03EAD-B4E3-4A44-A516-F8A6666B5BE1}"/>
              </a:ext>
            </a:extLst>
          </p:cNvPr>
          <p:cNvSpPr/>
          <p:nvPr/>
        </p:nvSpPr>
        <p:spPr>
          <a:xfrm>
            <a:off x="7900408" y="413666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sng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LnTx/>
                <a:uFillTx/>
                <a:latin typeface="Avenir Next"/>
                <a:sym typeface="Avenir Next"/>
              </a:rPr>
              <a:t>2020:</a:t>
            </a:r>
            <a:endParaRPr kumimoji="0" sz="1100" b="1" i="0" u="sng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uLnTx/>
              <a:uFillTx/>
              <a:latin typeface="Avenir Next"/>
              <a:sym typeface="Avenir Next"/>
            </a:endParaRPr>
          </a:p>
        </p:txBody>
      </p:sp>
      <p:sp>
        <p:nvSpPr>
          <p:cNvPr id="93" name="Shape 373">
            <a:extLst>
              <a:ext uri="{FF2B5EF4-FFF2-40B4-BE49-F238E27FC236}">
                <a16:creationId xmlns:a16="http://schemas.microsoft.com/office/drawing/2014/main" id="{E27C2B5E-2436-4B17-9FBF-B421919EF8EC}"/>
              </a:ext>
            </a:extLst>
          </p:cNvPr>
          <p:cNvSpPr/>
          <p:nvPr/>
        </p:nvSpPr>
        <p:spPr>
          <a:xfrm>
            <a:off x="7297187" y="838589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i="0" u="none" strike="noStrike" kern="1200" cap="all" spc="0" normalizeH="0" baseline="0" noProof="0" dirty="0">
                <a:ln>
                  <a:noFill/>
                </a:ln>
                <a:solidFill>
                  <a:srgbClr val="2C2036"/>
                </a:solidFill>
                <a:effectLst/>
                <a:uLnTx/>
                <a:uFillTx/>
                <a:latin typeface="Avenir Next"/>
                <a:sym typeface="Avenir Next"/>
              </a:rPr>
              <a:t>83</a:t>
            </a: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rgbClr val="2C2036"/>
                </a:solidFill>
                <a:effectLst/>
                <a:uLnTx/>
                <a:uFillTx/>
                <a:latin typeface="Avenir Next"/>
                <a:sym typeface="Avenir Next"/>
              </a:rPr>
              <a:t>%</a:t>
            </a:r>
          </a:p>
        </p:txBody>
      </p:sp>
      <p:sp>
        <p:nvSpPr>
          <p:cNvPr id="94" name="Shape 389">
            <a:extLst>
              <a:ext uri="{FF2B5EF4-FFF2-40B4-BE49-F238E27FC236}">
                <a16:creationId xmlns:a16="http://schemas.microsoft.com/office/drawing/2014/main" id="{54449859-7D51-43F7-BD31-F9FFBBA42F53}"/>
              </a:ext>
            </a:extLst>
          </p:cNvPr>
          <p:cNvSpPr/>
          <p:nvPr/>
        </p:nvSpPr>
        <p:spPr>
          <a:xfrm>
            <a:off x="7297187" y="1433801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9</a:t>
            </a: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rgbClr val="2C2036"/>
                </a:solidFill>
                <a:effectLst/>
                <a:uLnTx/>
                <a:uFillTx/>
                <a:latin typeface="Avenir Next"/>
                <a:sym typeface="Avenir Next"/>
              </a:rPr>
              <a:t>%</a:t>
            </a:r>
          </a:p>
        </p:txBody>
      </p:sp>
      <p:sp>
        <p:nvSpPr>
          <p:cNvPr id="95" name="Shape 405">
            <a:extLst>
              <a:ext uri="{FF2B5EF4-FFF2-40B4-BE49-F238E27FC236}">
                <a16:creationId xmlns:a16="http://schemas.microsoft.com/office/drawing/2014/main" id="{12CC4AF2-316C-45DA-A6E5-A4C8F09699C9}"/>
              </a:ext>
            </a:extLst>
          </p:cNvPr>
          <p:cNvSpPr/>
          <p:nvPr/>
        </p:nvSpPr>
        <p:spPr>
          <a:xfrm>
            <a:off x="7297187" y="2016696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rgbClr val="2C2036"/>
                </a:solidFill>
                <a:effectLst/>
                <a:uLnTx/>
                <a:uFillTx/>
                <a:latin typeface="Avenir Next"/>
                <a:sym typeface="Avenir Next"/>
              </a:rPr>
              <a:t>3%</a:t>
            </a:r>
          </a:p>
        </p:txBody>
      </p:sp>
      <p:sp>
        <p:nvSpPr>
          <p:cNvPr id="96" name="Shape 373">
            <a:extLst>
              <a:ext uri="{FF2B5EF4-FFF2-40B4-BE49-F238E27FC236}">
                <a16:creationId xmlns:a16="http://schemas.microsoft.com/office/drawing/2014/main" id="{9FB8A8D9-45E6-40E7-AF42-36A0AD591D07}"/>
              </a:ext>
            </a:extLst>
          </p:cNvPr>
          <p:cNvSpPr/>
          <p:nvPr/>
        </p:nvSpPr>
        <p:spPr>
          <a:xfrm>
            <a:off x="7308850" y="2565305"/>
            <a:ext cx="548171" cy="357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i="0" u="none" strike="noStrike" kern="1200" cap="all" spc="0" normalizeH="0" baseline="0" noProof="0" dirty="0">
                <a:ln>
                  <a:noFill/>
                </a:ln>
                <a:solidFill>
                  <a:srgbClr val="2C2036"/>
                </a:solidFill>
                <a:effectLst/>
                <a:uLnTx/>
                <a:uFillTx/>
                <a:latin typeface="Avenir Next"/>
                <a:sym typeface="Avenir Next"/>
              </a:rPr>
              <a:t>1</a:t>
            </a: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rgbClr val="2C2036"/>
                </a:solidFill>
                <a:effectLst/>
                <a:uLnTx/>
                <a:uFillTx/>
                <a:latin typeface="Avenir Next"/>
                <a:sym typeface="Avenir Next"/>
              </a:rPr>
              <a:t>%</a:t>
            </a:r>
          </a:p>
        </p:txBody>
      </p:sp>
      <p:sp>
        <p:nvSpPr>
          <p:cNvPr id="97" name="Shape 389">
            <a:extLst>
              <a:ext uri="{FF2B5EF4-FFF2-40B4-BE49-F238E27FC236}">
                <a16:creationId xmlns:a16="http://schemas.microsoft.com/office/drawing/2014/main" id="{D334FD59-FE70-4BC2-ABF6-955499C860E3}"/>
              </a:ext>
            </a:extLst>
          </p:cNvPr>
          <p:cNvSpPr/>
          <p:nvPr/>
        </p:nvSpPr>
        <p:spPr>
          <a:xfrm>
            <a:off x="7308850" y="3160517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i="0" u="none" strike="noStrike" kern="1200" cap="all" spc="0" normalizeH="0" baseline="0" noProof="0" dirty="0">
                <a:ln>
                  <a:noFill/>
                </a:ln>
                <a:solidFill>
                  <a:srgbClr val="2C2036"/>
                </a:solidFill>
                <a:effectLst/>
                <a:uLnTx/>
                <a:uFillTx/>
                <a:latin typeface="Avenir Next"/>
                <a:sym typeface="Avenir Next"/>
              </a:rPr>
              <a:t>4</a:t>
            </a: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rgbClr val="2C2036"/>
                </a:solidFill>
                <a:effectLst/>
                <a:uLnTx/>
                <a:uFillTx/>
                <a:latin typeface="Avenir Next"/>
                <a:sym typeface="Avenir Next"/>
              </a:rPr>
              <a:t>%</a:t>
            </a:r>
          </a:p>
        </p:txBody>
      </p:sp>
      <p:sp>
        <p:nvSpPr>
          <p:cNvPr id="98" name="Shape 373">
            <a:extLst>
              <a:ext uri="{FF2B5EF4-FFF2-40B4-BE49-F238E27FC236}">
                <a16:creationId xmlns:a16="http://schemas.microsoft.com/office/drawing/2014/main" id="{3619B282-A8DD-4881-87FD-C40597B3E5E8}"/>
              </a:ext>
            </a:extLst>
          </p:cNvPr>
          <p:cNvSpPr/>
          <p:nvPr/>
        </p:nvSpPr>
        <p:spPr>
          <a:xfrm>
            <a:off x="7296997" y="413666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sng" strike="noStrike" kern="1200" cap="all" spc="0" normalizeH="0" baseline="0" noProof="0" dirty="0">
                <a:ln>
                  <a:noFill/>
                </a:ln>
                <a:solidFill>
                  <a:srgbClr val="2C2036"/>
                </a:solidFill>
                <a:uLnTx/>
                <a:uFillTx/>
                <a:latin typeface="Avenir Next"/>
                <a:sym typeface="Avenir Next"/>
              </a:rPr>
              <a:t>2023:</a:t>
            </a:r>
            <a:endParaRPr kumimoji="0" sz="1100" b="1" i="0" u="sng" strike="noStrike" kern="1200" cap="all" spc="0" normalizeH="0" baseline="0" noProof="0" dirty="0">
              <a:ln>
                <a:noFill/>
              </a:ln>
              <a:solidFill>
                <a:srgbClr val="2C2036"/>
              </a:solidFill>
              <a:uLnTx/>
              <a:uFillTx/>
              <a:latin typeface="Avenir Next"/>
              <a:sym typeface="Avenir Next"/>
            </a:endParaRPr>
          </a:p>
        </p:txBody>
      </p:sp>
      <p:sp>
        <p:nvSpPr>
          <p:cNvPr id="4" name="Shape 373">
            <a:extLst>
              <a:ext uri="{FF2B5EF4-FFF2-40B4-BE49-F238E27FC236}">
                <a16:creationId xmlns:a16="http://schemas.microsoft.com/office/drawing/2014/main" id="{4346B63A-8C4B-DBD2-AA9B-9030A6507E3B}"/>
              </a:ext>
            </a:extLst>
          </p:cNvPr>
          <p:cNvSpPr/>
          <p:nvPr/>
        </p:nvSpPr>
        <p:spPr>
          <a:xfrm>
            <a:off x="8404654" y="836433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81</a:t>
            </a: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%</a:t>
            </a:r>
          </a:p>
        </p:txBody>
      </p:sp>
      <p:sp>
        <p:nvSpPr>
          <p:cNvPr id="6" name="Shape 389">
            <a:extLst>
              <a:ext uri="{FF2B5EF4-FFF2-40B4-BE49-F238E27FC236}">
                <a16:creationId xmlns:a16="http://schemas.microsoft.com/office/drawing/2014/main" id="{B7D62604-2795-BA78-4338-466302EA4DB3}"/>
              </a:ext>
            </a:extLst>
          </p:cNvPr>
          <p:cNvSpPr/>
          <p:nvPr/>
        </p:nvSpPr>
        <p:spPr>
          <a:xfrm>
            <a:off x="8404654" y="1431645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1</a:t>
            </a: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2%</a:t>
            </a:r>
          </a:p>
        </p:txBody>
      </p:sp>
      <p:sp>
        <p:nvSpPr>
          <p:cNvPr id="7" name="Shape 405">
            <a:extLst>
              <a:ext uri="{FF2B5EF4-FFF2-40B4-BE49-F238E27FC236}">
                <a16:creationId xmlns:a16="http://schemas.microsoft.com/office/drawing/2014/main" id="{61568224-5875-5DD5-8AF0-8E9321241798}"/>
              </a:ext>
            </a:extLst>
          </p:cNvPr>
          <p:cNvSpPr/>
          <p:nvPr/>
        </p:nvSpPr>
        <p:spPr>
          <a:xfrm>
            <a:off x="8404654" y="2014540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3%</a:t>
            </a:r>
          </a:p>
        </p:txBody>
      </p:sp>
      <p:sp>
        <p:nvSpPr>
          <p:cNvPr id="8" name="Shape 373">
            <a:extLst>
              <a:ext uri="{FF2B5EF4-FFF2-40B4-BE49-F238E27FC236}">
                <a16:creationId xmlns:a16="http://schemas.microsoft.com/office/drawing/2014/main" id="{90E3BE04-CDF0-DCB7-AB70-1318422E6A5A}"/>
              </a:ext>
            </a:extLst>
          </p:cNvPr>
          <p:cNvSpPr/>
          <p:nvPr/>
        </p:nvSpPr>
        <p:spPr>
          <a:xfrm>
            <a:off x="8416317" y="2563149"/>
            <a:ext cx="548171" cy="357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1</a:t>
            </a: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%</a:t>
            </a:r>
          </a:p>
        </p:txBody>
      </p:sp>
      <p:sp>
        <p:nvSpPr>
          <p:cNvPr id="9" name="Shape 389">
            <a:extLst>
              <a:ext uri="{FF2B5EF4-FFF2-40B4-BE49-F238E27FC236}">
                <a16:creationId xmlns:a16="http://schemas.microsoft.com/office/drawing/2014/main" id="{3CEF18A9-40D3-B9C1-73E8-E6816C26250F}"/>
              </a:ext>
            </a:extLst>
          </p:cNvPr>
          <p:cNvSpPr/>
          <p:nvPr/>
        </p:nvSpPr>
        <p:spPr>
          <a:xfrm>
            <a:off x="8416317" y="3158361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4</a:t>
            </a:r>
            <a:r>
              <a:rPr kumimoji="0" sz="1100" i="0" u="none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venir Next"/>
                <a:sym typeface="Avenir Next"/>
              </a:rPr>
              <a:t>%</a:t>
            </a:r>
          </a:p>
        </p:txBody>
      </p:sp>
      <p:sp>
        <p:nvSpPr>
          <p:cNvPr id="10" name="Shape 373">
            <a:extLst>
              <a:ext uri="{FF2B5EF4-FFF2-40B4-BE49-F238E27FC236}">
                <a16:creationId xmlns:a16="http://schemas.microsoft.com/office/drawing/2014/main" id="{72A7AB85-EAAB-D7B9-00FE-0E95E827F03D}"/>
              </a:ext>
            </a:extLst>
          </p:cNvPr>
          <p:cNvSpPr/>
          <p:nvPr/>
        </p:nvSpPr>
        <p:spPr>
          <a:xfrm>
            <a:off x="8404464" y="411510"/>
            <a:ext cx="548171" cy="35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defRPr sz="1100" b="1" cap="all">
                <a:solidFill>
                  <a:srgbClr val="2C203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sng" strike="noStrike" kern="1200" cap="all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LnTx/>
                <a:uFillTx/>
                <a:latin typeface="Avenir Next"/>
                <a:sym typeface="Avenir Next"/>
              </a:rPr>
              <a:t>2017:</a:t>
            </a:r>
            <a:endParaRPr kumimoji="0" sz="1100" b="1" i="0" u="sng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uLnTx/>
              <a:uFillTx/>
              <a:latin typeface="Avenir Next"/>
              <a:sym typeface="Avenir Next"/>
            </a:endParaRPr>
          </a:p>
        </p:txBody>
      </p:sp>
      <p:sp>
        <p:nvSpPr>
          <p:cNvPr id="11" name="Szövegdoboz 135">
            <a:extLst>
              <a:ext uri="{FF2B5EF4-FFF2-40B4-BE49-F238E27FC236}">
                <a16:creationId xmlns:a16="http://schemas.microsoft.com/office/drawing/2014/main" id="{BF5C28D2-95FC-8CB1-90BC-2F871EDA0BCC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13B31-2028-29B2-67DA-A06A2F317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301FA-AE63-B9D6-481D-E1DA8640B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04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31"/>
          <p:cNvSpPr>
            <a:spLocks noChangeArrowheads="1"/>
          </p:cNvSpPr>
          <p:nvPr/>
        </p:nvSpPr>
        <p:spPr bwMode="auto">
          <a:xfrm rot="1934075" flipV="1">
            <a:off x="1775267" y="2428404"/>
            <a:ext cx="2494706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31"/>
          <p:cNvSpPr>
            <a:spLocks noChangeArrowheads="1"/>
          </p:cNvSpPr>
          <p:nvPr/>
        </p:nvSpPr>
        <p:spPr bwMode="auto">
          <a:xfrm rot="4489045">
            <a:off x="1140682" y="3122327"/>
            <a:ext cx="1747503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ctangle 31"/>
          <p:cNvSpPr>
            <a:spLocks noChangeArrowheads="1"/>
          </p:cNvSpPr>
          <p:nvPr/>
        </p:nvSpPr>
        <p:spPr bwMode="auto">
          <a:xfrm rot="8158270">
            <a:off x="234692" y="2546448"/>
            <a:ext cx="1747503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31"/>
          <p:cNvSpPr>
            <a:spLocks noChangeArrowheads="1"/>
          </p:cNvSpPr>
          <p:nvPr/>
        </p:nvSpPr>
        <p:spPr bwMode="auto">
          <a:xfrm rot="9106278">
            <a:off x="2402359" y="3710317"/>
            <a:ext cx="1747503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31"/>
          <p:cNvSpPr>
            <a:spLocks noChangeArrowheads="1"/>
          </p:cNvSpPr>
          <p:nvPr/>
        </p:nvSpPr>
        <p:spPr bwMode="auto">
          <a:xfrm rot="7399856">
            <a:off x="3692235" y="2352753"/>
            <a:ext cx="1747503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Rectangle 31"/>
          <p:cNvSpPr>
            <a:spLocks noChangeArrowheads="1"/>
          </p:cNvSpPr>
          <p:nvPr/>
        </p:nvSpPr>
        <p:spPr bwMode="auto">
          <a:xfrm rot="21339559" flipV="1">
            <a:off x="2173993" y="1250967"/>
            <a:ext cx="2619684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 rot="18789778">
            <a:off x="7517640" y="551676"/>
            <a:ext cx="28137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33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Internethasználat </a:t>
            </a:r>
          </a:p>
        </p:txBody>
      </p:sp>
      <p:sp>
        <p:nvSpPr>
          <p:cNvPr id="33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alábbiak közül mely eszközökön használja az internetet a mindennapokban?</a:t>
            </a:r>
          </a:p>
        </p:txBody>
      </p:sp>
      <p:grpSp>
        <p:nvGrpSpPr>
          <p:cNvPr id="50" name="Group 12"/>
          <p:cNvGrpSpPr/>
          <p:nvPr/>
        </p:nvGrpSpPr>
        <p:grpSpPr>
          <a:xfrm>
            <a:off x="4355978" y="782003"/>
            <a:ext cx="1971529" cy="1619729"/>
            <a:chOff x="-203596" y="-2"/>
            <a:chExt cx="3167013" cy="2670425"/>
          </a:xfrm>
        </p:grpSpPr>
        <p:sp>
          <p:nvSpPr>
            <p:cNvPr id="91" name="Shape 6"/>
            <p:cNvSpPr/>
            <p:nvPr/>
          </p:nvSpPr>
          <p:spPr>
            <a:xfrm>
              <a:off x="-203596" y="-2"/>
              <a:ext cx="1934045" cy="192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</a:path>
              </a:pathLst>
            </a:custGeom>
            <a:solidFill>
              <a:srgbClr val="F28E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kumimoji="0" sz="15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89" name="Shape 9"/>
            <p:cNvSpPr/>
            <p:nvPr/>
          </p:nvSpPr>
          <p:spPr>
            <a:xfrm>
              <a:off x="991596" y="1846381"/>
              <a:ext cx="1971821" cy="824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marL="0" marR="0" lvl="0" indent="0" algn="l" defTabSz="5842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/>
                  <a:sym typeface="Helvetica Neue Light"/>
                </a:rPr>
                <a:t>Laptop/ notebook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endParaRPr>
            </a:p>
          </p:txBody>
        </p:sp>
      </p:grpSp>
      <p:grpSp>
        <p:nvGrpSpPr>
          <p:cNvPr id="51" name="Group 19"/>
          <p:cNvGrpSpPr/>
          <p:nvPr/>
        </p:nvGrpSpPr>
        <p:grpSpPr>
          <a:xfrm>
            <a:off x="965306" y="975565"/>
            <a:ext cx="2221970" cy="1968700"/>
            <a:chOff x="-1" y="-1"/>
            <a:chExt cx="3569315" cy="3245770"/>
          </a:xfrm>
        </p:grpSpPr>
        <p:sp>
          <p:nvSpPr>
            <p:cNvPr id="85" name="Shape 13"/>
            <p:cNvSpPr/>
            <p:nvPr/>
          </p:nvSpPr>
          <p:spPr>
            <a:xfrm>
              <a:off x="1677683" y="2393291"/>
              <a:ext cx="1891631" cy="852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marL="0" marR="0" lvl="0" indent="0" algn="l" defTabSz="5842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BABABA">
                      <a:lumMod val="50000"/>
                    </a:srgbClr>
                  </a:solidFill>
                  <a:effectLst/>
                  <a:uLnTx/>
                  <a:uFillTx/>
                  <a:latin typeface="Calibri"/>
                  <a:sym typeface="Helvetica Neue Light"/>
                </a:rPr>
                <a:t>Mobiltelefon/</a:t>
              </a:r>
              <a:b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BABABA">
                      <a:lumMod val="50000"/>
                    </a:srgbClr>
                  </a:solidFill>
                  <a:effectLst/>
                  <a:uLnTx/>
                  <a:uFillTx/>
                  <a:latin typeface="Calibri"/>
                  <a:sym typeface="Helvetica Neue Light"/>
                </a:rPr>
              </a:br>
              <a: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BABABA">
                      <a:lumMod val="50000"/>
                    </a:srgbClr>
                  </a:solidFill>
                  <a:effectLst/>
                  <a:uLnTx/>
                  <a:uFillTx/>
                  <a:latin typeface="Calibri"/>
                  <a:sym typeface="Helvetica Neue Light"/>
                </a:rPr>
                <a:t>Okostelefon</a:t>
              </a:r>
            </a:p>
          </p:txBody>
        </p:sp>
        <p:grpSp>
          <p:nvGrpSpPr>
            <p:cNvPr id="81" name="Group 18"/>
            <p:cNvGrpSpPr/>
            <p:nvPr/>
          </p:nvGrpSpPr>
          <p:grpSpPr>
            <a:xfrm>
              <a:off x="-1" y="-1"/>
              <a:ext cx="2540002" cy="2540002"/>
              <a:chOff x="-1" y="-1"/>
              <a:chExt cx="2540001" cy="2540001"/>
            </a:xfrm>
          </p:grpSpPr>
          <p:sp>
            <p:nvSpPr>
              <p:cNvPr id="82" name="Shape 16"/>
              <p:cNvSpPr/>
              <p:nvPr/>
            </p:nvSpPr>
            <p:spPr>
              <a:xfrm>
                <a:off x="-1" y="-1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ED6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>
                    <a:solidFill>
                      <a:srgbClr val="FFFFFF"/>
                    </a:solidFill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Shape 17"/>
              <p:cNvSpPr/>
              <p:nvPr/>
            </p:nvSpPr>
            <p:spPr>
              <a:xfrm>
                <a:off x="810583" y="348564"/>
                <a:ext cx="908048" cy="1619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0" y="4050"/>
                    </a:moveTo>
                    <a:lnTo>
                      <a:pt x="1350" y="4050"/>
                    </a:lnTo>
                    <a:lnTo>
                      <a:pt x="1350" y="17550"/>
                    </a:lnTo>
                    <a:lnTo>
                      <a:pt x="20250" y="17550"/>
                    </a:lnTo>
                    <a:cubicBezTo>
                      <a:pt x="20250" y="17550"/>
                      <a:pt x="20250" y="4050"/>
                      <a:pt x="20250" y="4050"/>
                    </a:cubicBezTo>
                    <a:close/>
                    <a:moveTo>
                      <a:pt x="14175" y="2025"/>
                    </a:moveTo>
                    <a:lnTo>
                      <a:pt x="7425" y="2025"/>
                    </a:lnTo>
                    <a:cubicBezTo>
                      <a:pt x="7052" y="2025"/>
                      <a:pt x="6750" y="2176"/>
                      <a:pt x="6750" y="2363"/>
                    </a:cubicBezTo>
                    <a:cubicBezTo>
                      <a:pt x="6750" y="2549"/>
                      <a:pt x="7052" y="2700"/>
                      <a:pt x="7425" y="2700"/>
                    </a:cubicBezTo>
                    <a:lnTo>
                      <a:pt x="14175" y="2700"/>
                    </a:lnTo>
                    <a:cubicBezTo>
                      <a:pt x="14547" y="2700"/>
                      <a:pt x="14850" y="2549"/>
                      <a:pt x="14850" y="2363"/>
                    </a:cubicBezTo>
                    <a:cubicBezTo>
                      <a:pt x="14850" y="2176"/>
                      <a:pt x="14547" y="2025"/>
                      <a:pt x="14175" y="2025"/>
                    </a:cubicBezTo>
                    <a:close/>
                    <a:moveTo>
                      <a:pt x="11475" y="20250"/>
                    </a:moveTo>
                    <a:cubicBezTo>
                      <a:pt x="12593" y="20250"/>
                      <a:pt x="13500" y="19797"/>
                      <a:pt x="13500" y="19238"/>
                    </a:cubicBezTo>
                    <a:cubicBezTo>
                      <a:pt x="13500" y="18678"/>
                      <a:pt x="12593" y="18225"/>
                      <a:pt x="11475" y="18225"/>
                    </a:cubicBezTo>
                    <a:cubicBezTo>
                      <a:pt x="10357" y="18225"/>
                      <a:pt x="9450" y="18678"/>
                      <a:pt x="9450" y="19238"/>
                    </a:cubicBezTo>
                    <a:cubicBezTo>
                      <a:pt x="9450" y="19797"/>
                      <a:pt x="10357" y="20250"/>
                      <a:pt x="11475" y="20250"/>
                    </a:cubicBezTo>
                    <a:close/>
                    <a:moveTo>
                      <a:pt x="18900" y="21600"/>
                    </a:moveTo>
                    <a:lnTo>
                      <a:pt x="2700" y="21600"/>
                    </a:lnTo>
                    <a:cubicBezTo>
                      <a:pt x="1209" y="21600"/>
                      <a:pt x="0" y="20996"/>
                      <a:pt x="0" y="20250"/>
                    </a:cubicBezTo>
                    <a:lnTo>
                      <a:pt x="0" y="1350"/>
                    </a:lnTo>
                    <a:cubicBezTo>
                      <a:pt x="0" y="604"/>
                      <a:pt x="1209" y="0"/>
                      <a:pt x="2700" y="0"/>
                    </a:cubicBezTo>
                    <a:lnTo>
                      <a:pt x="18900" y="0"/>
                    </a:lnTo>
                    <a:cubicBezTo>
                      <a:pt x="20391" y="0"/>
                      <a:pt x="21600" y="604"/>
                      <a:pt x="21600" y="1350"/>
                    </a:cubicBezTo>
                    <a:lnTo>
                      <a:pt x="21600" y="20250"/>
                    </a:lnTo>
                    <a:cubicBezTo>
                      <a:pt x="21600" y="20996"/>
                      <a:pt x="20391" y="21600"/>
                      <a:pt x="189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8" name="Shape 20"/>
          <p:cNvSpPr/>
          <p:nvPr/>
        </p:nvSpPr>
        <p:spPr>
          <a:xfrm>
            <a:off x="3826912" y="2567124"/>
            <a:ext cx="917389" cy="938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16796"/>
                </a:move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6"/>
                </a:cubicBezTo>
              </a:path>
            </a:pathLst>
          </a:custGeom>
          <a:solidFill>
            <a:srgbClr val="F5A48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5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8" name="Shape 44"/>
          <p:cNvSpPr/>
          <p:nvPr/>
        </p:nvSpPr>
        <p:spPr>
          <a:xfrm>
            <a:off x="2035189" y="3915976"/>
            <a:ext cx="756000" cy="75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16796"/>
                </a:move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6"/>
                </a:cubicBezTo>
              </a:path>
            </a:pathLst>
          </a:custGeom>
          <a:solidFill>
            <a:srgbClr val="B9B9B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5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94" name="Freeform 16"/>
          <p:cNvSpPr>
            <a:spLocks noEditPoints="1"/>
          </p:cNvSpPr>
          <p:nvPr/>
        </p:nvSpPr>
        <p:spPr bwMode="auto">
          <a:xfrm>
            <a:off x="4512995" y="1043036"/>
            <a:ext cx="850571" cy="600549"/>
          </a:xfrm>
          <a:custGeom>
            <a:avLst/>
            <a:gdLst/>
            <a:ahLst/>
            <a:cxnLst>
              <a:cxn ang="0">
                <a:pos x="564" y="20"/>
              </a:cxn>
              <a:cxn ang="0">
                <a:pos x="558" y="6"/>
              </a:cxn>
              <a:cxn ang="0">
                <a:pos x="82" y="0"/>
              </a:cxn>
              <a:cxn ang="0">
                <a:pos x="68" y="6"/>
              </a:cxn>
              <a:cxn ang="0">
                <a:pos x="62" y="376"/>
              </a:cxn>
              <a:cxn ang="0">
                <a:pos x="24" y="376"/>
              </a:cxn>
              <a:cxn ang="0">
                <a:pos x="2" y="394"/>
              </a:cxn>
              <a:cxn ang="0">
                <a:pos x="0" y="422"/>
              </a:cxn>
              <a:cxn ang="0">
                <a:pos x="2" y="434"/>
              </a:cxn>
              <a:cxn ang="0">
                <a:pos x="24" y="450"/>
              </a:cxn>
              <a:cxn ang="0">
                <a:pos x="594" y="452"/>
              </a:cxn>
              <a:cxn ang="0">
                <a:pos x="614" y="442"/>
              </a:cxn>
              <a:cxn ang="0">
                <a:pos x="624" y="422"/>
              </a:cxn>
              <a:cxn ang="0">
                <a:pos x="622" y="400"/>
              </a:cxn>
              <a:cxn ang="0">
                <a:pos x="606" y="378"/>
              </a:cxn>
              <a:cxn ang="0">
                <a:pos x="594" y="376"/>
              </a:cxn>
              <a:cxn ang="0">
                <a:pos x="80" y="20"/>
              </a:cxn>
              <a:cxn ang="0">
                <a:pos x="542" y="18"/>
              </a:cxn>
              <a:cxn ang="0">
                <a:pos x="544" y="380"/>
              </a:cxn>
              <a:cxn ang="0">
                <a:pos x="82" y="382"/>
              </a:cxn>
              <a:cxn ang="0">
                <a:pos x="272" y="426"/>
              </a:cxn>
              <a:cxn ang="0">
                <a:pos x="262" y="422"/>
              </a:cxn>
              <a:cxn ang="0">
                <a:pos x="260" y="414"/>
              </a:cxn>
              <a:cxn ang="0">
                <a:pos x="266" y="402"/>
              </a:cxn>
              <a:cxn ang="0">
                <a:pos x="276" y="402"/>
              </a:cxn>
              <a:cxn ang="0">
                <a:pos x="284" y="414"/>
              </a:cxn>
              <a:cxn ang="0">
                <a:pos x="280" y="422"/>
              </a:cxn>
              <a:cxn ang="0">
                <a:pos x="272" y="426"/>
              </a:cxn>
              <a:cxn ang="0">
                <a:pos x="306" y="426"/>
              </a:cxn>
              <a:cxn ang="0">
                <a:pos x="300" y="414"/>
              </a:cxn>
              <a:cxn ang="0">
                <a:pos x="302" y="406"/>
              </a:cxn>
              <a:cxn ang="0">
                <a:pos x="312" y="402"/>
              </a:cxn>
              <a:cxn ang="0">
                <a:pos x="324" y="408"/>
              </a:cxn>
              <a:cxn ang="0">
                <a:pos x="324" y="418"/>
              </a:cxn>
              <a:cxn ang="0">
                <a:pos x="312" y="426"/>
              </a:cxn>
              <a:cxn ang="0">
                <a:pos x="352" y="426"/>
              </a:cxn>
              <a:cxn ang="0">
                <a:pos x="340" y="418"/>
              </a:cxn>
              <a:cxn ang="0">
                <a:pos x="340" y="408"/>
              </a:cxn>
              <a:cxn ang="0">
                <a:pos x="352" y="402"/>
              </a:cxn>
              <a:cxn ang="0">
                <a:pos x="360" y="406"/>
              </a:cxn>
              <a:cxn ang="0">
                <a:pos x="364" y="414"/>
              </a:cxn>
              <a:cxn ang="0">
                <a:pos x="356" y="426"/>
              </a:cxn>
              <a:cxn ang="0">
                <a:pos x="568" y="426"/>
              </a:cxn>
              <a:cxn ang="0">
                <a:pos x="568" y="402"/>
              </a:cxn>
            </a:cxnLst>
            <a:rect l="0" t="0" r="r" b="b"/>
            <a:pathLst>
              <a:path w="624" h="452">
                <a:moveTo>
                  <a:pt x="594" y="376"/>
                </a:moveTo>
                <a:lnTo>
                  <a:pt x="564" y="376"/>
                </a:lnTo>
                <a:lnTo>
                  <a:pt x="564" y="20"/>
                </a:lnTo>
                <a:lnTo>
                  <a:pt x="564" y="20"/>
                </a:lnTo>
                <a:lnTo>
                  <a:pt x="562" y="12"/>
                </a:lnTo>
                <a:lnTo>
                  <a:pt x="558" y="6"/>
                </a:lnTo>
                <a:lnTo>
                  <a:pt x="550" y="2"/>
                </a:lnTo>
                <a:lnTo>
                  <a:pt x="542" y="0"/>
                </a:lnTo>
                <a:lnTo>
                  <a:pt x="82" y="0"/>
                </a:lnTo>
                <a:lnTo>
                  <a:pt x="82" y="0"/>
                </a:lnTo>
                <a:lnTo>
                  <a:pt x="74" y="2"/>
                </a:lnTo>
                <a:lnTo>
                  <a:pt x="68" y="6"/>
                </a:lnTo>
                <a:lnTo>
                  <a:pt x="62" y="12"/>
                </a:lnTo>
                <a:lnTo>
                  <a:pt x="62" y="20"/>
                </a:lnTo>
                <a:lnTo>
                  <a:pt x="62" y="376"/>
                </a:lnTo>
                <a:lnTo>
                  <a:pt x="30" y="376"/>
                </a:lnTo>
                <a:lnTo>
                  <a:pt x="30" y="376"/>
                </a:lnTo>
                <a:lnTo>
                  <a:pt x="24" y="376"/>
                </a:lnTo>
                <a:lnTo>
                  <a:pt x="18" y="378"/>
                </a:lnTo>
                <a:lnTo>
                  <a:pt x="8" y="384"/>
                </a:lnTo>
                <a:lnTo>
                  <a:pt x="2" y="394"/>
                </a:lnTo>
                <a:lnTo>
                  <a:pt x="0" y="400"/>
                </a:lnTo>
                <a:lnTo>
                  <a:pt x="0" y="406"/>
                </a:lnTo>
                <a:lnTo>
                  <a:pt x="0" y="422"/>
                </a:lnTo>
                <a:lnTo>
                  <a:pt x="0" y="422"/>
                </a:lnTo>
                <a:lnTo>
                  <a:pt x="0" y="428"/>
                </a:lnTo>
                <a:lnTo>
                  <a:pt x="2" y="434"/>
                </a:lnTo>
                <a:lnTo>
                  <a:pt x="8" y="442"/>
                </a:lnTo>
                <a:lnTo>
                  <a:pt x="18" y="450"/>
                </a:lnTo>
                <a:lnTo>
                  <a:pt x="24" y="450"/>
                </a:lnTo>
                <a:lnTo>
                  <a:pt x="30" y="452"/>
                </a:lnTo>
                <a:lnTo>
                  <a:pt x="594" y="452"/>
                </a:lnTo>
                <a:lnTo>
                  <a:pt x="594" y="452"/>
                </a:lnTo>
                <a:lnTo>
                  <a:pt x="600" y="450"/>
                </a:lnTo>
                <a:lnTo>
                  <a:pt x="606" y="450"/>
                </a:lnTo>
                <a:lnTo>
                  <a:pt x="614" y="442"/>
                </a:lnTo>
                <a:lnTo>
                  <a:pt x="620" y="434"/>
                </a:lnTo>
                <a:lnTo>
                  <a:pt x="622" y="428"/>
                </a:lnTo>
                <a:lnTo>
                  <a:pt x="624" y="422"/>
                </a:lnTo>
                <a:lnTo>
                  <a:pt x="624" y="406"/>
                </a:lnTo>
                <a:lnTo>
                  <a:pt x="624" y="406"/>
                </a:lnTo>
                <a:lnTo>
                  <a:pt x="622" y="400"/>
                </a:lnTo>
                <a:lnTo>
                  <a:pt x="620" y="394"/>
                </a:lnTo>
                <a:lnTo>
                  <a:pt x="614" y="384"/>
                </a:lnTo>
                <a:lnTo>
                  <a:pt x="606" y="378"/>
                </a:lnTo>
                <a:lnTo>
                  <a:pt x="600" y="376"/>
                </a:lnTo>
                <a:lnTo>
                  <a:pt x="594" y="376"/>
                </a:lnTo>
                <a:lnTo>
                  <a:pt x="594" y="376"/>
                </a:lnTo>
                <a:close/>
                <a:moveTo>
                  <a:pt x="80" y="380"/>
                </a:moveTo>
                <a:lnTo>
                  <a:pt x="80" y="20"/>
                </a:lnTo>
                <a:lnTo>
                  <a:pt x="80" y="20"/>
                </a:lnTo>
                <a:lnTo>
                  <a:pt x="82" y="18"/>
                </a:lnTo>
                <a:lnTo>
                  <a:pt x="542" y="18"/>
                </a:lnTo>
                <a:lnTo>
                  <a:pt x="542" y="18"/>
                </a:lnTo>
                <a:lnTo>
                  <a:pt x="544" y="20"/>
                </a:lnTo>
                <a:lnTo>
                  <a:pt x="544" y="380"/>
                </a:lnTo>
                <a:lnTo>
                  <a:pt x="544" y="380"/>
                </a:lnTo>
                <a:lnTo>
                  <a:pt x="542" y="382"/>
                </a:lnTo>
                <a:lnTo>
                  <a:pt x="82" y="382"/>
                </a:lnTo>
                <a:lnTo>
                  <a:pt x="82" y="382"/>
                </a:lnTo>
                <a:lnTo>
                  <a:pt x="80" y="380"/>
                </a:lnTo>
                <a:lnTo>
                  <a:pt x="80" y="380"/>
                </a:lnTo>
                <a:close/>
                <a:moveTo>
                  <a:pt x="272" y="426"/>
                </a:moveTo>
                <a:lnTo>
                  <a:pt x="272" y="426"/>
                </a:lnTo>
                <a:lnTo>
                  <a:pt x="266" y="426"/>
                </a:lnTo>
                <a:lnTo>
                  <a:pt x="262" y="422"/>
                </a:lnTo>
                <a:lnTo>
                  <a:pt x="260" y="418"/>
                </a:lnTo>
                <a:lnTo>
                  <a:pt x="260" y="414"/>
                </a:lnTo>
                <a:lnTo>
                  <a:pt x="260" y="414"/>
                </a:lnTo>
                <a:lnTo>
                  <a:pt x="260" y="408"/>
                </a:lnTo>
                <a:lnTo>
                  <a:pt x="262" y="406"/>
                </a:lnTo>
                <a:lnTo>
                  <a:pt x="266" y="402"/>
                </a:lnTo>
                <a:lnTo>
                  <a:pt x="272" y="402"/>
                </a:lnTo>
                <a:lnTo>
                  <a:pt x="272" y="402"/>
                </a:lnTo>
                <a:lnTo>
                  <a:pt x="276" y="402"/>
                </a:lnTo>
                <a:lnTo>
                  <a:pt x="280" y="406"/>
                </a:lnTo>
                <a:lnTo>
                  <a:pt x="284" y="408"/>
                </a:lnTo>
                <a:lnTo>
                  <a:pt x="284" y="414"/>
                </a:lnTo>
                <a:lnTo>
                  <a:pt x="284" y="414"/>
                </a:lnTo>
                <a:lnTo>
                  <a:pt x="284" y="418"/>
                </a:lnTo>
                <a:lnTo>
                  <a:pt x="280" y="422"/>
                </a:lnTo>
                <a:lnTo>
                  <a:pt x="276" y="426"/>
                </a:lnTo>
                <a:lnTo>
                  <a:pt x="272" y="426"/>
                </a:lnTo>
                <a:lnTo>
                  <a:pt x="272" y="426"/>
                </a:lnTo>
                <a:close/>
                <a:moveTo>
                  <a:pt x="312" y="426"/>
                </a:moveTo>
                <a:lnTo>
                  <a:pt x="312" y="426"/>
                </a:lnTo>
                <a:lnTo>
                  <a:pt x="306" y="426"/>
                </a:lnTo>
                <a:lnTo>
                  <a:pt x="302" y="422"/>
                </a:lnTo>
                <a:lnTo>
                  <a:pt x="300" y="418"/>
                </a:lnTo>
                <a:lnTo>
                  <a:pt x="300" y="414"/>
                </a:lnTo>
                <a:lnTo>
                  <a:pt x="300" y="414"/>
                </a:lnTo>
                <a:lnTo>
                  <a:pt x="300" y="408"/>
                </a:lnTo>
                <a:lnTo>
                  <a:pt x="302" y="406"/>
                </a:lnTo>
                <a:lnTo>
                  <a:pt x="306" y="402"/>
                </a:lnTo>
                <a:lnTo>
                  <a:pt x="312" y="402"/>
                </a:lnTo>
                <a:lnTo>
                  <a:pt x="312" y="402"/>
                </a:lnTo>
                <a:lnTo>
                  <a:pt x="316" y="402"/>
                </a:lnTo>
                <a:lnTo>
                  <a:pt x="320" y="406"/>
                </a:lnTo>
                <a:lnTo>
                  <a:pt x="324" y="408"/>
                </a:lnTo>
                <a:lnTo>
                  <a:pt x="324" y="414"/>
                </a:lnTo>
                <a:lnTo>
                  <a:pt x="324" y="414"/>
                </a:lnTo>
                <a:lnTo>
                  <a:pt x="324" y="418"/>
                </a:lnTo>
                <a:lnTo>
                  <a:pt x="320" y="422"/>
                </a:lnTo>
                <a:lnTo>
                  <a:pt x="316" y="426"/>
                </a:lnTo>
                <a:lnTo>
                  <a:pt x="312" y="426"/>
                </a:lnTo>
                <a:lnTo>
                  <a:pt x="312" y="426"/>
                </a:lnTo>
                <a:close/>
                <a:moveTo>
                  <a:pt x="352" y="426"/>
                </a:moveTo>
                <a:lnTo>
                  <a:pt x="352" y="426"/>
                </a:lnTo>
                <a:lnTo>
                  <a:pt x="348" y="426"/>
                </a:lnTo>
                <a:lnTo>
                  <a:pt x="344" y="422"/>
                </a:lnTo>
                <a:lnTo>
                  <a:pt x="340" y="418"/>
                </a:lnTo>
                <a:lnTo>
                  <a:pt x="340" y="414"/>
                </a:lnTo>
                <a:lnTo>
                  <a:pt x="340" y="414"/>
                </a:lnTo>
                <a:lnTo>
                  <a:pt x="340" y="408"/>
                </a:lnTo>
                <a:lnTo>
                  <a:pt x="344" y="406"/>
                </a:lnTo>
                <a:lnTo>
                  <a:pt x="348" y="402"/>
                </a:lnTo>
                <a:lnTo>
                  <a:pt x="352" y="402"/>
                </a:lnTo>
                <a:lnTo>
                  <a:pt x="352" y="402"/>
                </a:lnTo>
                <a:lnTo>
                  <a:pt x="356" y="402"/>
                </a:lnTo>
                <a:lnTo>
                  <a:pt x="360" y="406"/>
                </a:lnTo>
                <a:lnTo>
                  <a:pt x="364" y="408"/>
                </a:lnTo>
                <a:lnTo>
                  <a:pt x="364" y="414"/>
                </a:lnTo>
                <a:lnTo>
                  <a:pt x="364" y="414"/>
                </a:lnTo>
                <a:lnTo>
                  <a:pt x="364" y="418"/>
                </a:lnTo>
                <a:lnTo>
                  <a:pt x="360" y="422"/>
                </a:lnTo>
                <a:lnTo>
                  <a:pt x="356" y="426"/>
                </a:lnTo>
                <a:lnTo>
                  <a:pt x="352" y="426"/>
                </a:lnTo>
                <a:lnTo>
                  <a:pt x="352" y="426"/>
                </a:lnTo>
                <a:close/>
                <a:moveTo>
                  <a:pt x="568" y="426"/>
                </a:moveTo>
                <a:lnTo>
                  <a:pt x="446" y="426"/>
                </a:lnTo>
                <a:lnTo>
                  <a:pt x="446" y="402"/>
                </a:lnTo>
                <a:lnTo>
                  <a:pt x="568" y="402"/>
                </a:lnTo>
                <a:lnTo>
                  <a:pt x="568" y="4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Freeform 11"/>
          <p:cNvSpPr>
            <a:spLocks noChangeAspect="1" noEditPoints="1"/>
          </p:cNvSpPr>
          <p:nvPr/>
        </p:nvSpPr>
        <p:spPr bwMode="auto">
          <a:xfrm>
            <a:off x="2142943" y="4108601"/>
            <a:ext cx="549229" cy="39255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189" y="0"/>
              </a:cxn>
              <a:cxn ang="0">
                <a:pos x="187" y="2"/>
              </a:cxn>
              <a:cxn ang="0">
                <a:pos x="187" y="17"/>
              </a:cxn>
              <a:cxn ang="0">
                <a:pos x="221" y="17"/>
              </a:cxn>
              <a:cxn ang="0">
                <a:pos x="221" y="174"/>
              </a:cxn>
              <a:cxn ang="0">
                <a:pos x="187" y="174"/>
              </a:cxn>
              <a:cxn ang="0">
                <a:pos x="187" y="191"/>
              </a:cxn>
              <a:cxn ang="0">
                <a:pos x="189" y="193"/>
              </a:cxn>
              <a:cxn ang="0">
                <a:pos x="268" y="193"/>
              </a:cxn>
              <a:cxn ang="0">
                <a:pos x="270" y="191"/>
              </a:cxn>
              <a:cxn ang="0">
                <a:pos x="270" y="2"/>
              </a:cxn>
              <a:cxn ang="0">
                <a:pos x="268" y="0"/>
              </a:cxn>
              <a:cxn ang="0">
                <a:pos x="0" y="24"/>
              </a:cxn>
              <a:cxn ang="0">
                <a:pos x="215" y="24"/>
              </a:cxn>
              <a:cxn ang="0">
                <a:pos x="215" y="168"/>
              </a:cxn>
              <a:cxn ang="0">
                <a:pos x="0" y="168"/>
              </a:cxn>
              <a:cxn ang="0">
                <a:pos x="0" y="24"/>
              </a:cxn>
              <a:cxn ang="0">
                <a:pos x="16" y="38"/>
              </a:cxn>
              <a:cxn ang="0">
                <a:pos x="199" y="38"/>
              </a:cxn>
              <a:cxn ang="0">
                <a:pos x="199" y="146"/>
              </a:cxn>
              <a:cxn ang="0">
                <a:pos x="16" y="146"/>
              </a:cxn>
              <a:cxn ang="0">
                <a:pos x="16" y="38"/>
              </a:cxn>
              <a:cxn ang="0">
                <a:pos x="53" y="193"/>
              </a:cxn>
              <a:cxn ang="0">
                <a:pos x="58" y="184"/>
              </a:cxn>
              <a:cxn ang="0">
                <a:pos x="69" y="184"/>
              </a:cxn>
              <a:cxn ang="0">
                <a:pos x="73" y="174"/>
              </a:cxn>
              <a:cxn ang="0">
                <a:pos x="142" y="174"/>
              </a:cxn>
              <a:cxn ang="0">
                <a:pos x="146" y="184"/>
              </a:cxn>
              <a:cxn ang="0">
                <a:pos x="157" y="184"/>
              </a:cxn>
              <a:cxn ang="0">
                <a:pos x="162" y="193"/>
              </a:cxn>
              <a:cxn ang="0">
                <a:pos x="53" y="193"/>
              </a:cxn>
              <a:cxn ang="0">
                <a:pos x="99" y="153"/>
              </a:cxn>
              <a:cxn ang="0">
                <a:pos x="116" y="153"/>
              </a:cxn>
              <a:cxn ang="0">
                <a:pos x="116" y="159"/>
              </a:cxn>
              <a:cxn ang="0">
                <a:pos x="99" y="159"/>
              </a:cxn>
              <a:cxn ang="0">
                <a:pos x="99" y="153"/>
              </a:cxn>
              <a:cxn ang="0">
                <a:pos x="243" y="174"/>
              </a:cxn>
              <a:cxn ang="0">
                <a:pos x="258" y="174"/>
              </a:cxn>
              <a:cxn ang="0">
                <a:pos x="259" y="176"/>
              </a:cxn>
              <a:cxn ang="0">
                <a:pos x="259" y="182"/>
              </a:cxn>
              <a:cxn ang="0">
                <a:pos x="258" y="183"/>
              </a:cxn>
              <a:cxn ang="0">
                <a:pos x="243" y="183"/>
              </a:cxn>
              <a:cxn ang="0">
                <a:pos x="241" y="182"/>
              </a:cxn>
              <a:cxn ang="0">
                <a:pos x="241" y="176"/>
              </a:cxn>
              <a:cxn ang="0">
                <a:pos x="243" y="174"/>
              </a:cxn>
            </a:cxnLst>
            <a:rect l="0" t="0" r="r" b="b"/>
            <a:pathLst>
              <a:path w="270" h="193">
                <a:moveTo>
                  <a:pt x="26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88" y="0"/>
                  <a:pt x="187" y="1"/>
                  <a:pt x="187" y="2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2"/>
                  <a:pt x="188" y="193"/>
                  <a:pt x="189" y="193"/>
                </a:cubicBezTo>
                <a:cubicBezTo>
                  <a:pt x="268" y="193"/>
                  <a:pt x="268" y="193"/>
                  <a:pt x="268" y="193"/>
                </a:cubicBezTo>
                <a:cubicBezTo>
                  <a:pt x="269" y="193"/>
                  <a:pt x="270" y="192"/>
                  <a:pt x="270" y="191"/>
                </a:cubicBezTo>
                <a:cubicBezTo>
                  <a:pt x="270" y="2"/>
                  <a:pt x="270" y="2"/>
                  <a:pt x="270" y="2"/>
                </a:cubicBezTo>
                <a:cubicBezTo>
                  <a:pt x="270" y="1"/>
                  <a:pt x="269" y="0"/>
                  <a:pt x="268" y="0"/>
                </a:cubicBezTo>
                <a:close/>
                <a:moveTo>
                  <a:pt x="0" y="24"/>
                </a:moveTo>
                <a:cubicBezTo>
                  <a:pt x="215" y="24"/>
                  <a:pt x="215" y="24"/>
                  <a:pt x="215" y="24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4"/>
                  <a:pt x="0" y="24"/>
                  <a:pt x="0" y="24"/>
                </a:cubicBezTo>
                <a:close/>
                <a:moveTo>
                  <a:pt x="16" y="38"/>
                </a:moveTo>
                <a:cubicBezTo>
                  <a:pt x="199" y="38"/>
                  <a:pt x="199" y="38"/>
                  <a:pt x="199" y="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38"/>
                  <a:pt x="16" y="38"/>
                  <a:pt x="16" y="38"/>
                </a:cubicBezTo>
                <a:close/>
                <a:moveTo>
                  <a:pt x="53" y="193"/>
                </a:moveTo>
                <a:cubicBezTo>
                  <a:pt x="58" y="184"/>
                  <a:pt x="58" y="184"/>
                  <a:pt x="58" y="184"/>
                </a:cubicBezTo>
                <a:cubicBezTo>
                  <a:pt x="69" y="184"/>
                  <a:pt x="69" y="184"/>
                  <a:pt x="69" y="184"/>
                </a:cubicBezTo>
                <a:cubicBezTo>
                  <a:pt x="73" y="174"/>
                  <a:pt x="73" y="174"/>
                  <a:pt x="73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53" y="193"/>
                  <a:pt x="53" y="193"/>
                  <a:pt x="53" y="193"/>
                </a:cubicBezTo>
                <a:close/>
                <a:moveTo>
                  <a:pt x="99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243" y="174"/>
                </a:moveTo>
                <a:cubicBezTo>
                  <a:pt x="258" y="174"/>
                  <a:pt x="258" y="174"/>
                  <a:pt x="258" y="174"/>
                </a:cubicBezTo>
                <a:cubicBezTo>
                  <a:pt x="259" y="174"/>
                  <a:pt x="259" y="175"/>
                  <a:pt x="259" y="176"/>
                </a:cubicBezTo>
                <a:cubicBezTo>
                  <a:pt x="259" y="182"/>
                  <a:pt x="259" y="182"/>
                  <a:pt x="259" y="182"/>
                </a:cubicBezTo>
                <a:cubicBezTo>
                  <a:pt x="259" y="183"/>
                  <a:pt x="259" y="183"/>
                  <a:pt x="258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2" y="183"/>
                  <a:pt x="241" y="183"/>
                  <a:pt x="241" y="182"/>
                </a:cubicBezTo>
                <a:cubicBezTo>
                  <a:pt x="241" y="176"/>
                  <a:pt x="241" y="176"/>
                  <a:pt x="241" y="176"/>
                </a:cubicBezTo>
                <a:cubicBezTo>
                  <a:pt x="241" y="175"/>
                  <a:pt x="242" y="174"/>
                  <a:pt x="243" y="17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17B655-8EFA-47E4-89BF-002F91C98EA5}"/>
              </a:ext>
            </a:extLst>
          </p:cNvPr>
          <p:cNvGrpSpPr/>
          <p:nvPr/>
        </p:nvGrpSpPr>
        <p:grpSpPr>
          <a:xfrm>
            <a:off x="213373" y="2799111"/>
            <a:ext cx="720000" cy="720000"/>
            <a:chOff x="213374" y="2799111"/>
            <a:chExt cx="677177" cy="623916"/>
          </a:xfrm>
        </p:grpSpPr>
        <p:sp>
          <p:nvSpPr>
            <p:cNvPr id="64" name="Shape 37"/>
            <p:cNvSpPr/>
            <p:nvPr/>
          </p:nvSpPr>
          <p:spPr>
            <a:xfrm>
              <a:off x="213374" y="2799111"/>
              <a:ext cx="677177" cy="62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</a:path>
              </a:pathLst>
            </a:custGeom>
            <a:solidFill>
              <a:srgbClr val="CFCF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kumimoji="0" sz="15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96" name="Freeform 257"/>
            <p:cNvSpPr>
              <a:spLocks noChangeAspect="1" noEditPoints="1"/>
            </p:cNvSpPr>
            <p:nvPr/>
          </p:nvSpPr>
          <p:spPr bwMode="auto">
            <a:xfrm>
              <a:off x="321538" y="2951999"/>
              <a:ext cx="483386" cy="301848"/>
            </a:xfrm>
            <a:custGeom>
              <a:avLst/>
              <a:gdLst/>
              <a:ahLst/>
              <a:cxnLst>
                <a:cxn ang="0">
                  <a:pos x="669" y="0"/>
                </a:cxn>
                <a:cxn ang="0">
                  <a:pos x="726" y="397"/>
                </a:cxn>
                <a:cxn ang="0">
                  <a:pos x="57" y="454"/>
                </a:cxn>
                <a:cxn ang="0">
                  <a:pos x="0" y="57"/>
                </a:cxn>
                <a:cxn ang="0">
                  <a:pos x="73" y="55"/>
                </a:cxn>
                <a:cxn ang="0">
                  <a:pos x="67" y="394"/>
                </a:cxn>
                <a:cxn ang="0">
                  <a:pos x="657" y="400"/>
                </a:cxn>
                <a:cxn ang="0">
                  <a:pos x="663" y="60"/>
                </a:cxn>
                <a:cxn ang="0">
                  <a:pos x="73" y="55"/>
                </a:cxn>
                <a:cxn ang="0">
                  <a:pos x="21" y="106"/>
                </a:cxn>
                <a:cxn ang="0">
                  <a:pos x="33" y="106"/>
                </a:cxn>
                <a:cxn ang="0">
                  <a:pos x="27" y="125"/>
                </a:cxn>
                <a:cxn ang="0">
                  <a:pos x="27" y="130"/>
                </a:cxn>
                <a:cxn ang="0">
                  <a:pos x="27" y="125"/>
                </a:cxn>
                <a:cxn ang="0">
                  <a:pos x="685" y="119"/>
                </a:cxn>
                <a:cxn ang="0">
                  <a:pos x="688" y="140"/>
                </a:cxn>
                <a:cxn ang="0">
                  <a:pos x="699" y="137"/>
                </a:cxn>
                <a:cxn ang="0">
                  <a:pos x="696" y="116"/>
                </a:cxn>
                <a:cxn ang="0">
                  <a:pos x="688" y="182"/>
                </a:cxn>
                <a:cxn ang="0">
                  <a:pos x="685" y="204"/>
                </a:cxn>
                <a:cxn ang="0">
                  <a:pos x="696" y="207"/>
                </a:cxn>
                <a:cxn ang="0">
                  <a:pos x="699" y="185"/>
                </a:cxn>
                <a:cxn ang="0">
                  <a:pos x="688" y="182"/>
                </a:cxn>
                <a:cxn ang="0">
                  <a:pos x="685" y="252"/>
                </a:cxn>
                <a:cxn ang="0">
                  <a:pos x="688" y="274"/>
                </a:cxn>
                <a:cxn ang="0">
                  <a:pos x="699" y="271"/>
                </a:cxn>
                <a:cxn ang="0">
                  <a:pos x="696" y="249"/>
                </a:cxn>
                <a:cxn ang="0">
                  <a:pos x="688" y="316"/>
                </a:cxn>
                <a:cxn ang="0">
                  <a:pos x="685" y="338"/>
                </a:cxn>
                <a:cxn ang="0">
                  <a:pos x="696" y="340"/>
                </a:cxn>
                <a:cxn ang="0">
                  <a:pos x="699" y="319"/>
                </a:cxn>
                <a:cxn ang="0">
                  <a:pos x="688" y="316"/>
                </a:cxn>
              </a:cxnLst>
              <a:rect l="0" t="0" r="r" b="b"/>
              <a:pathLst>
                <a:path w="726" h="454">
                  <a:moveTo>
                    <a:pt x="57" y="0"/>
                  </a:moveTo>
                  <a:cubicBezTo>
                    <a:pt x="669" y="0"/>
                    <a:pt x="669" y="0"/>
                    <a:pt x="669" y="0"/>
                  </a:cubicBezTo>
                  <a:cubicBezTo>
                    <a:pt x="701" y="0"/>
                    <a:pt x="726" y="25"/>
                    <a:pt x="726" y="57"/>
                  </a:cubicBezTo>
                  <a:cubicBezTo>
                    <a:pt x="726" y="397"/>
                    <a:pt x="726" y="397"/>
                    <a:pt x="726" y="397"/>
                  </a:cubicBezTo>
                  <a:cubicBezTo>
                    <a:pt x="726" y="429"/>
                    <a:pt x="701" y="454"/>
                    <a:pt x="669" y="454"/>
                  </a:cubicBezTo>
                  <a:cubicBezTo>
                    <a:pt x="57" y="454"/>
                    <a:pt x="57" y="454"/>
                    <a:pt x="57" y="454"/>
                  </a:cubicBezTo>
                  <a:cubicBezTo>
                    <a:pt x="26" y="454"/>
                    <a:pt x="0" y="429"/>
                    <a:pt x="0" y="39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5"/>
                    <a:pt x="26" y="0"/>
                    <a:pt x="57" y="0"/>
                  </a:cubicBezTo>
                  <a:close/>
                  <a:moveTo>
                    <a:pt x="73" y="55"/>
                  </a:moveTo>
                  <a:cubicBezTo>
                    <a:pt x="70" y="55"/>
                    <a:pt x="67" y="57"/>
                    <a:pt x="67" y="60"/>
                  </a:cubicBezTo>
                  <a:cubicBezTo>
                    <a:pt x="67" y="394"/>
                    <a:pt x="67" y="394"/>
                    <a:pt x="67" y="394"/>
                  </a:cubicBezTo>
                  <a:cubicBezTo>
                    <a:pt x="67" y="398"/>
                    <a:pt x="70" y="400"/>
                    <a:pt x="73" y="400"/>
                  </a:cubicBezTo>
                  <a:cubicBezTo>
                    <a:pt x="657" y="400"/>
                    <a:pt x="657" y="400"/>
                    <a:pt x="657" y="400"/>
                  </a:cubicBezTo>
                  <a:cubicBezTo>
                    <a:pt x="660" y="400"/>
                    <a:pt x="663" y="398"/>
                    <a:pt x="663" y="394"/>
                  </a:cubicBezTo>
                  <a:cubicBezTo>
                    <a:pt x="663" y="60"/>
                    <a:pt x="663" y="60"/>
                    <a:pt x="663" y="60"/>
                  </a:cubicBezTo>
                  <a:cubicBezTo>
                    <a:pt x="663" y="57"/>
                    <a:pt x="660" y="55"/>
                    <a:pt x="657" y="55"/>
                  </a:cubicBezTo>
                  <a:cubicBezTo>
                    <a:pt x="73" y="55"/>
                    <a:pt x="73" y="55"/>
                    <a:pt x="73" y="55"/>
                  </a:cubicBezTo>
                  <a:close/>
                  <a:moveTo>
                    <a:pt x="27" y="100"/>
                  </a:moveTo>
                  <a:cubicBezTo>
                    <a:pt x="23" y="100"/>
                    <a:pt x="21" y="103"/>
                    <a:pt x="21" y="106"/>
                  </a:cubicBezTo>
                  <a:cubicBezTo>
                    <a:pt x="21" y="109"/>
                    <a:pt x="23" y="112"/>
                    <a:pt x="27" y="112"/>
                  </a:cubicBezTo>
                  <a:cubicBezTo>
                    <a:pt x="30" y="112"/>
                    <a:pt x="33" y="109"/>
                    <a:pt x="33" y="106"/>
                  </a:cubicBezTo>
                  <a:cubicBezTo>
                    <a:pt x="33" y="103"/>
                    <a:pt x="30" y="100"/>
                    <a:pt x="27" y="100"/>
                  </a:cubicBezTo>
                  <a:close/>
                  <a:moveTo>
                    <a:pt x="27" y="125"/>
                  </a:moveTo>
                  <a:cubicBezTo>
                    <a:pt x="26" y="125"/>
                    <a:pt x="24" y="126"/>
                    <a:pt x="24" y="127"/>
                  </a:cubicBezTo>
                  <a:cubicBezTo>
                    <a:pt x="24" y="129"/>
                    <a:pt x="26" y="130"/>
                    <a:pt x="27" y="130"/>
                  </a:cubicBezTo>
                  <a:cubicBezTo>
                    <a:pt x="28" y="130"/>
                    <a:pt x="29" y="129"/>
                    <a:pt x="29" y="127"/>
                  </a:cubicBezTo>
                  <a:cubicBezTo>
                    <a:pt x="29" y="126"/>
                    <a:pt x="28" y="125"/>
                    <a:pt x="27" y="125"/>
                  </a:cubicBezTo>
                  <a:close/>
                  <a:moveTo>
                    <a:pt x="688" y="116"/>
                  </a:moveTo>
                  <a:cubicBezTo>
                    <a:pt x="686" y="116"/>
                    <a:pt x="685" y="116"/>
                    <a:pt x="685" y="119"/>
                  </a:cubicBezTo>
                  <a:cubicBezTo>
                    <a:pt x="685" y="137"/>
                    <a:pt x="685" y="137"/>
                    <a:pt x="685" y="137"/>
                  </a:cubicBezTo>
                  <a:cubicBezTo>
                    <a:pt x="685" y="139"/>
                    <a:pt x="686" y="140"/>
                    <a:pt x="688" y="140"/>
                  </a:cubicBezTo>
                  <a:cubicBezTo>
                    <a:pt x="696" y="140"/>
                    <a:pt x="696" y="140"/>
                    <a:pt x="696" y="140"/>
                  </a:cubicBezTo>
                  <a:cubicBezTo>
                    <a:pt x="697" y="140"/>
                    <a:pt x="699" y="139"/>
                    <a:pt x="699" y="137"/>
                  </a:cubicBezTo>
                  <a:cubicBezTo>
                    <a:pt x="699" y="119"/>
                    <a:pt x="699" y="119"/>
                    <a:pt x="699" y="119"/>
                  </a:cubicBezTo>
                  <a:cubicBezTo>
                    <a:pt x="699" y="116"/>
                    <a:pt x="697" y="116"/>
                    <a:pt x="696" y="116"/>
                  </a:cubicBezTo>
                  <a:cubicBezTo>
                    <a:pt x="688" y="116"/>
                    <a:pt x="688" y="116"/>
                    <a:pt x="688" y="116"/>
                  </a:cubicBezTo>
                  <a:close/>
                  <a:moveTo>
                    <a:pt x="688" y="182"/>
                  </a:moveTo>
                  <a:cubicBezTo>
                    <a:pt x="686" y="182"/>
                    <a:pt x="685" y="184"/>
                    <a:pt x="685" y="185"/>
                  </a:cubicBezTo>
                  <a:cubicBezTo>
                    <a:pt x="685" y="204"/>
                    <a:pt x="685" y="204"/>
                    <a:pt x="685" y="204"/>
                  </a:cubicBezTo>
                  <a:cubicBezTo>
                    <a:pt x="685" y="205"/>
                    <a:pt x="686" y="207"/>
                    <a:pt x="688" y="207"/>
                  </a:cubicBezTo>
                  <a:cubicBezTo>
                    <a:pt x="696" y="207"/>
                    <a:pt x="696" y="207"/>
                    <a:pt x="696" y="207"/>
                  </a:cubicBezTo>
                  <a:cubicBezTo>
                    <a:pt x="697" y="207"/>
                    <a:pt x="699" y="205"/>
                    <a:pt x="699" y="204"/>
                  </a:cubicBezTo>
                  <a:cubicBezTo>
                    <a:pt x="699" y="185"/>
                    <a:pt x="699" y="185"/>
                    <a:pt x="699" y="185"/>
                  </a:cubicBezTo>
                  <a:cubicBezTo>
                    <a:pt x="699" y="184"/>
                    <a:pt x="697" y="182"/>
                    <a:pt x="696" y="182"/>
                  </a:cubicBezTo>
                  <a:cubicBezTo>
                    <a:pt x="688" y="182"/>
                    <a:pt x="688" y="182"/>
                    <a:pt x="688" y="182"/>
                  </a:cubicBezTo>
                  <a:close/>
                  <a:moveTo>
                    <a:pt x="688" y="249"/>
                  </a:moveTo>
                  <a:cubicBezTo>
                    <a:pt x="686" y="249"/>
                    <a:pt x="685" y="251"/>
                    <a:pt x="685" y="252"/>
                  </a:cubicBezTo>
                  <a:cubicBezTo>
                    <a:pt x="685" y="271"/>
                    <a:pt x="685" y="271"/>
                    <a:pt x="685" y="271"/>
                  </a:cubicBezTo>
                  <a:cubicBezTo>
                    <a:pt x="685" y="272"/>
                    <a:pt x="686" y="274"/>
                    <a:pt x="688" y="274"/>
                  </a:cubicBezTo>
                  <a:cubicBezTo>
                    <a:pt x="696" y="274"/>
                    <a:pt x="696" y="274"/>
                    <a:pt x="696" y="274"/>
                  </a:cubicBezTo>
                  <a:cubicBezTo>
                    <a:pt x="697" y="274"/>
                    <a:pt x="699" y="272"/>
                    <a:pt x="699" y="271"/>
                  </a:cubicBezTo>
                  <a:cubicBezTo>
                    <a:pt x="699" y="252"/>
                    <a:pt x="699" y="252"/>
                    <a:pt x="699" y="252"/>
                  </a:cubicBezTo>
                  <a:cubicBezTo>
                    <a:pt x="699" y="251"/>
                    <a:pt x="697" y="249"/>
                    <a:pt x="696" y="249"/>
                  </a:cubicBezTo>
                  <a:cubicBezTo>
                    <a:pt x="688" y="249"/>
                    <a:pt x="688" y="249"/>
                    <a:pt x="688" y="249"/>
                  </a:cubicBezTo>
                  <a:close/>
                  <a:moveTo>
                    <a:pt x="688" y="316"/>
                  </a:moveTo>
                  <a:cubicBezTo>
                    <a:pt x="686" y="316"/>
                    <a:pt x="685" y="317"/>
                    <a:pt x="685" y="319"/>
                  </a:cubicBezTo>
                  <a:cubicBezTo>
                    <a:pt x="685" y="338"/>
                    <a:pt x="685" y="338"/>
                    <a:pt x="685" y="338"/>
                  </a:cubicBezTo>
                  <a:cubicBezTo>
                    <a:pt x="685" y="340"/>
                    <a:pt x="686" y="340"/>
                    <a:pt x="688" y="340"/>
                  </a:cubicBezTo>
                  <a:cubicBezTo>
                    <a:pt x="696" y="340"/>
                    <a:pt x="696" y="340"/>
                    <a:pt x="696" y="340"/>
                  </a:cubicBezTo>
                  <a:cubicBezTo>
                    <a:pt x="697" y="340"/>
                    <a:pt x="699" y="340"/>
                    <a:pt x="699" y="338"/>
                  </a:cubicBezTo>
                  <a:cubicBezTo>
                    <a:pt x="699" y="319"/>
                    <a:pt x="699" y="319"/>
                    <a:pt x="699" y="319"/>
                  </a:cubicBezTo>
                  <a:cubicBezTo>
                    <a:pt x="699" y="317"/>
                    <a:pt x="697" y="316"/>
                    <a:pt x="696" y="316"/>
                  </a:cubicBezTo>
                  <a:cubicBezTo>
                    <a:pt x="688" y="316"/>
                    <a:pt x="688" y="316"/>
                    <a:pt x="688" y="3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360"/>
          <p:cNvGrpSpPr>
            <a:grpSpLocks noChangeAspect="1"/>
          </p:cNvGrpSpPr>
          <p:nvPr/>
        </p:nvGrpSpPr>
        <p:grpSpPr>
          <a:xfrm>
            <a:off x="3947513" y="2805696"/>
            <a:ext cx="642775" cy="505132"/>
            <a:chOff x="7969250" y="2316163"/>
            <a:chExt cx="763588" cy="600075"/>
          </a:xfrm>
          <a:solidFill>
            <a:schemeClr val="bg1"/>
          </a:solidFill>
        </p:grpSpPr>
        <p:sp>
          <p:nvSpPr>
            <p:cNvPr id="98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3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rgbClr val="F5A4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7" name="Shape 9"/>
          <p:cNvSpPr/>
          <p:nvPr/>
        </p:nvSpPr>
        <p:spPr>
          <a:xfrm>
            <a:off x="2869738" y="4412277"/>
            <a:ext cx="1383067" cy="241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Asztali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számítógép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sym typeface="Helvetica Neue Light"/>
            </a:endParaRPr>
          </a:p>
        </p:txBody>
      </p:sp>
      <p:sp>
        <p:nvSpPr>
          <p:cNvPr id="108" name="Shape 13"/>
          <p:cNvSpPr/>
          <p:nvPr/>
        </p:nvSpPr>
        <p:spPr>
          <a:xfrm>
            <a:off x="736110" y="3687589"/>
            <a:ext cx="1177578" cy="241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Tablet/táblagép</a:t>
            </a:r>
          </a:p>
        </p:txBody>
      </p:sp>
      <p:sp>
        <p:nvSpPr>
          <p:cNvPr id="109" name="Shape 13"/>
          <p:cNvSpPr/>
          <p:nvPr/>
        </p:nvSpPr>
        <p:spPr>
          <a:xfrm>
            <a:off x="4785574" y="3312862"/>
            <a:ext cx="1177578" cy="241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TV/Okos TV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376494" y="1551461"/>
            <a:ext cx="146647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53%</a:t>
            </a:r>
          </a:p>
        </p:txBody>
      </p:sp>
      <p:sp>
        <p:nvSpPr>
          <p:cNvPr id="117" name="Szövegdoboz 116"/>
          <p:cNvSpPr txBox="1"/>
          <p:nvPr/>
        </p:nvSpPr>
        <p:spPr>
          <a:xfrm>
            <a:off x="2804814" y="4020307"/>
            <a:ext cx="146647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26</a:t>
            </a:r>
            <a:r>
              <a:rPr lang="hu-HU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%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8" name="Szövegdoboz 117"/>
          <p:cNvSpPr txBox="1"/>
          <p:nvPr/>
        </p:nvSpPr>
        <p:spPr>
          <a:xfrm>
            <a:off x="2484151" y="1758726"/>
            <a:ext cx="146647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87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19" name="Szövegdoboz 118"/>
          <p:cNvSpPr txBox="1"/>
          <p:nvPr/>
        </p:nvSpPr>
        <p:spPr>
          <a:xfrm>
            <a:off x="4711144" y="3027445"/>
            <a:ext cx="146647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35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20" name="Szövegdoboz 119"/>
          <p:cNvSpPr txBox="1"/>
          <p:nvPr/>
        </p:nvSpPr>
        <p:spPr>
          <a:xfrm>
            <a:off x="843915" y="3381073"/>
            <a:ext cx="146647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16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46" name="Szövegdoboz 26"/>
          <p:cNvSpPr txBox="1"/>
          <p:nvPr/>
        </p:nvSpPr>
        <p:spPr>
          <a:xfrm>
            <a:off x="6526806" y="1120705"/>
            <a:ext cx="2384387" cy="353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 vizsgált korcsoport továbbra is leginkább okostelefont használ internetezésre, amit a laptop követ, de mindkettőt csökkenő arányban használják 3 évvel ezelőtthöz képest, míg a harmadik helyen szereplő okostelevízió egyre nagyobb szerepet kap.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0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 férfiak körében kiemelkedik az asztali számítógép (34%), ami </a:t>
            </a:r>
            <a:r>
              <a:rPr lang="en-GB" sz="1000" kern="0" dirty="0" err="1">
                <a:solidFill>
                  <a:srgbClr val="58595B"/>
                </a:solidFill>
                <a:latin typeface="Calibri"/>
              </a:rPr>
              <a:t>közöttük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 a 3. leginkább internetezésre használt eszköz, míg a nők között még erősebb az okostelefon (90%).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 budapestiek, az egyetemi végzettségűek és a szellemi munkát végzők körében is jelentősebb arányban használják laptopjaikat internetezésre (72%, 70% és 63%).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 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 háztartás összetételét tekintve azok, akik a párjukkal élnek nagyobb arányban használják az okostévéjüket internetezésre - gyerek nélkül 43%-ban, gyerekes családoknál pedig 41% és így a második legjelentősebb eszköz a körükben.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022C6-81CF-4837-8C39-25CAAD56B219}"/>
              </a:ext>
            </a:extLst>
          </p:cNvPr>
          <p:cNvSpPr txBox="1"/>
          <p:nvPr/>
        </p:nvSpPr>
        <p:spPr>
          <a:xfrm>
            <a:off x="5969102" y="1437148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64%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591043-02C1-4B44-BAA8-5BAC9475C9C3}"/>
              </a:ext>
            </a:extLst>
          </p:cNvPr>
          <p:cNvSpPr txBox="1"/>
          <p:nvPr/>
        </p:nvSpPr>
        <p:spPr>
          <a:xfrm>
            <a:off x="3257265" y="3869813"/>
            <a:ext cx="49082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38%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BF154F-16EB-4C2F-A351-44FAC086CAE0}"/>
              </a:ext>
            </a:extLst>
          </p:cNvPr>
          <p:cNvSpPr txBox="1"/>
          <p:nvPr/>
        </p:nvSpPr>
        <p:spPr>
          <a:xfrm>
            <a:off x="2789116" y="1653909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8B8B8B"/>
                </a:solidFill>
                <a:latin typeface="Calibri" pitchFamily="34" charset="0"/>
                <a:cs typeface="Arial" pitchFamily="34" charset="0"/>
              </a:rPr>
              <a:t>91%</a:t>
            </a:r>
            <a:endParaRPr lang="en-GB" sz="1200" b="1" dirty="0">
              <a:solidFill>
                <a:srgbClr val="8B8B8B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E04C44-4911-4C90-BD30-318DCBE28429}"/>
              </a:ext>
            </a:extLst>
          </p:cNvPr>
          <p:cNvSpPr txBox="1"/>
          <p:nvPr/>
        </p:nvSpPr>
        <p:spPr>
          <a:xfrm>
            <a:off x="4866168" y="2873723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25%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B52A30-C54C-4E35-B5E6-4696C2816D4E}"/>
              </a:ext>
            </a:extLst>
          </p:cNvPr>
          <p:cNvSpPr txBox="1"/>
          <p:nvPr/>
        </p:nvSpPr>
        <p:spPr>
          <a:xfrm>
            <a:off x="992348" y="324628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19%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2748D772-9C64-4486-B774-FC83890BECA0}"/>
              </a:ext>
            </a:extLst>
          </p:cNvPr>
          <p:cNvSpPr/>
          <p:nvPr/>
        </p:nvSpPr>
        <p:spPr>
          <a:xfrm>
            <a:off x="6036493" y="1681758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6A0AD7D6-A6A7-4A35-AE2F-092FFDEAE5F9}"/>
              </a:ext>
            </a:extLst>
          </p:cNvPr>
          <p:cNvSpPr/>
          <p:nvPr/>
        </p:nvSpPr>
        <p:spPr>
          <a:xfrm rot="10800000">
            <a:off x="5216883" y="3111576"/>
            <a:ext cx="139717" cy="201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7FD3D-0431-FE37-C27D-271D6811D341}"/>
              </a:ext>
            </a:extLst>
          </p:cNvPr>
          <p:cNvSpPr txBox="1"/>
          <p:nvPr/>
        </p:nvSpPr>
        <p:spPr>
          <a:xfrm>
            <a:off x="2951153" y="3869813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37%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A9FF0-AEF4-A02B-1497-81579E1B69EB}"/>
              </a:ext>
            </a:extLst>
          </p:cNvPr>
          <p:cNvSpPr txBox="1"/>
          <p:nvPr/>
        </p:nvSpPr>
        <p:spPr>
          <a:xfrm>
            <a:off x="5681070" y="1437148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58%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18DB3-73B8-269B-3FD0-2DF30CC7E564}"/>
              </a:ext>
            </a:extLst>
          </p:cNvPr>
          <p:cNvSpPr txBox="1"/>
          <p:nvPr/>
        </p:nvSpPr>
        <p:spPr>
          <a:xfrm>
            <a:off x="3088782" y="1653909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86%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A6BFB-EED2-D323-083E-06559CB8D039}"/>
              </a:ext>
            </a:extLst>
          </p:cNvPr>
          <p:cNvSpPr txBox="1"/>
          <p:nvPr/>
        </p:nvSpPr>
        <p:spPr>
          <a:xfrm>
            <a:off x="1290002" y="324628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20%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54960-3D83-683B-D4D8-A0DB939BBEF9}"/>
              </a:ext>
            </a:extLst>
          </p:cNvPr>
          <p:cNvSpPr txBox="1"/>
          <p:nvPr/>
        </p:nvSpPr>
        <p:spPr>
          <a:xfrm>
            <a:off x="5169267" y="2873723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13%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0DF81-23F1-11BA-0371-D020369CBF94}"/>
              </a:ext>
            </a:extLst>
          </p:cNvPr>
          <p:cNvSpPr txBox="1"/>
          <p:nvPr/>
        </p:nvSpPr>
        <p:spPr>
          <a:xfrm>
            <a:off x="2616956" y="1489606"/>
            <a:ext cx="62115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8B8B8B"/>
                </a:solidFill>
                <a:cs typeface="Arial" pitchFamily="34" charset="0"/>
              </a:rPr>
              <a:t>2020:</a:t>
            </a:r>
            <a:endParaRPr lang="en-GB" sz="2000" b="1" dirty="0">
              <a:solidFill>
                <a:srgbClr val="8B8B8B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4C4B3D-31F7-FF57-DF42-9D0799F882C8}"/>
              </a:ext>
            </a:extLst>
          </p:cNvPr>
          <p:cNvSpPr txBox="1"/>
          <p:nvPr/>
        </p:nvSpPr>
        <p:spPr>
          <a:xfrm>
            <a:off x="3007936" y="1490302"/>
            <a:ext cx="61589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dirty="0">
                <a:solidFill>
                  <a:srgbClr val="8B8B8B"/>
                </a:solidFill>
                <a:cs typeface="Arial" pitchFamily="34" charset="0"/>
              </a:rPr>
              <a:t>2017:</a:t>
            </a:r>
            <a:endParaRPr lang="en-GB" sz="2000" dirty="0">
              <a:solidFill>
                <a:srgbClr val="8B8B8B"/>
              </a:solidFill>
              <a:cs typeface="Arial" pitchFamily="34" charset="0"/>
            </a:endParaRPr>
          </a:p>
        </p:txBody>
      </p:sp>
      <p:sp>
        <p:nvSpPr>
          <p:cNvPr id="22" name="Szövegdoboz 135">
            <a:extLst>
              <a:ext uri="{FF2B5EF4-FFF2-40B4-BE49-F238E27FC236}">
                <a16:creationId xmlns:a16="http://schemas.microsoft.com/office/drawing/2014/main" id="{4A8433A7-FE0A-A7F6-900F-69B0729755F8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E806736-D0C8-F1C8-6F1A-B5680ED3215A}"/>
              </a:ext>
            </a:extLst>
          </p:cNvPr>
          <p:cNvSpPr/>
          <p:nvPr/>
        </p:nvSpPr>
        <p:spPr>
          <a:xfrm>
            <a:off x="3346604" y="4119827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F89B178-ABD8-E0AC-C625-478471C52585}"/>
              </a:ext>
            </a:extLst>
          </p:cNvPr>
          <p:cNvSpPr/>
          <p:nvPr/>
        </p:nvSpPr>
        <p:spPr>
          <a:xfrm>
            <a:off x="3196968" y="1919801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8FD5D384-63E9-81E2-4040-E9699CC300E2}"/>
              </a:ext>
            </a:extLst>
          </p:cNvPr>
          <p:cNvSpPr/>
          <p:nvPr/>
        </p:nvSpPr>
        <p:spPr>
          <a:xfrm>
            <a:off x="1407978" y="3480593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55F127F-ABC5-D5C6-4995-839DEA629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A894B1-99D5-C5F1-809E-ADAB13291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51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31"/>
          <p:cNvSpPr>
            <a:spLocks noChangeArrowheads="1"/>
          </p:cNvSpPr>
          <p:nvPr/>
        </p:nvSpPr>
        <p:spPr bwMode="auto">
          <a:xfrm rot="1934075" flipV="1">
            <a:off x="1775267" y="2428404"/>
            <a:ext cx="2494706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31"/>
          <p:cNvSpPr>
            <a:spLocks noChangeArrowheads="1"/>
          </p:cNvSpPr>
          <p:nvPr/>
        </p:nvSpPr>
        <p:spPr bwMode="auto">
          <a:xfrm rot="4489045">
            <a:off x="1140682" y="3122327"/>
            <a:ext cx="1747503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ctangle 31"/>
          <p:cNvSpPr>
            <a:spLocks noChangeArrowheads="1"/>
          </p:cNvSpPr>
          <p:nvPr/>
        </p:nvSpPr>
        <p:spPr bwMode="auto">
          <a:xfrm rot="8158270">
            <a:off x="234692" y="2546448"/>
            <a:ext cx="1747503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31"/>
          <p:cNvSpPr>
            <a:spLocks noChangeArrowheads="1"/>
          </p:cNvSpPr>
          <p:nvPr/>
        </p:nvSpPr>
        <p:spPr bwMode="auto">
          <a:xfrm rot="9106278">
            <a:off x="2402359" y="3710317"/>
            <a:ext cx="1747503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31"/>
          <p:cNvSpPr>
            <a:spLocks noChangeArrowheads="1"/>
          </p:cNvSpPr>
          <p:nvPr/>
        </p:nvSpPr>
        <p:spPr bwMode="auto">
          <a:xfrm rot="7399856">
            <a:off x="3692235" y="2352753"/>
            <a:ext cx="1747503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Rectangle 31"/>
          <p:cNvSpPr>
            <a:spLocks noChangeArrowheads="1"/>
          </p:cNvSpPr>
          <p:nvPr/>
        </p:nvSpPr>
        <p:spPr bwMode="auto">
          <a:xfrm rot="21339559" flipV="1">
            <a:off x="2173993" y="1250967"/>
            <a:ext cx="2619684" cy="45719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Internethasználat – rendelkezésre álló eszközön </a:t>
            </a:r>
          </a:p>
        </p:txBody>
      </p:sp>
      <p:sp>
        <p:nvSpPr>
          <p:cNvPr id="33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alábbiak közül mely eszközökön használja az internetet a mindennapokban?</a:t>
            </a:r>
          </a:p>
        </p:txBody>
      </p:sp>
      <p:grpSp>
        <p:nvGrpSpPr>
          <p:cNvPr id="50" name="Group 12"/>
          <p:cNvGrpSpPr/>
          <p:nvPr/>
        </p:nvGrpSpPr>
        <p:grpSpPr>
          <a:xfrm>
            <a:off x="4355978" y="782003"/>
            <a:ext cx="1971529" cy="1619729"/>
            <a:chOff x="-203596" y="-2"/>
            <a:chExt cx="3167013" cy="2670425"/>
          </a:xfrm>
        </p:grpSpPr>
        <p:sp>
          <p:nvSpPr>
            <p:cNvPr id="91" name="Shape 6"/>
            <p:cNvSpPr/>
            <p:nvPr/>
          </p:nvSpPr>
          <p:spPr>
            <a:xfrm>
              <a:off x="-203596" y="-2"/>
              <a:ext cx="1934045" cy="192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</a:path>
              </a:pathLst>
            </a:custGeom>
            <a:solidFill>
              <a:srgbClr val="F28E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kumimoji="0" sz="15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89" name="Shape 9"/>
            <p:cNvSpPr/>
            <p:nvPr/>
          </p:nvSpPr>
          <p:spPr>
            <a:xfrm>
              <a:off x="991596" y="1846381"/>
              <a:ext cx="1971821" cy="824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marL="0" marR="0" lvl="0" indent="0" algn="l" defTabSz="5842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/>
                  <a:sym typeface="Helvetica Neue Light"/>
                </a:rPr>
                <a:t>Laptop/ notebook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endParaRPr>
            </a:p>
          </p:txBody>
        </p:sp>
      </p:grpSp>
      <p:grpSp>
        <p:nvGrpSpPr>
          <p:cNvPr id="51" name="Group 19"/>
          <p:cNvGrpSpPr/>
          <p:nvPr/>
        </p:nvGrpSpPr>
        <p:grpSpPr>
          <a:xfrm>
            <a:off x="965306" y="975565"/>
            <a:ext cx="2221970" cy="1968700"/>
            <a:chOff x="-1" y="-1"/>
            <a:chExt cx="3569315" cy="3245770"/>
          </a:xfrm>
        </p:grpSpPr>
        <p:sp>
          <p:nvSpPr>
            <p:cNvPr id="85" name="Shape 13"/>
            <p:cNvSpPr/>
            <p:nvPr/>
          </p:nvSpPr>
          <p:spPr>
            <a:xfrm>
              <a:off x="1677683" y="2393291"/>
              <a:ext cx="1891631" cy="852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marL="0" marR="0" lvl="0" indent="0" algn="l" defTabSz="5842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BABABA">
                      <a:lumMod val="50000"/>
                    </a:srgbClr>
                  </a:solidFill>
                  <a:effectLst/>
                  <a:uLnTx/>
                  <a:uFillTx/>
                  <a:latin typeface="Calibri"/>
                  <a:sym typeface="Helvetica Neue Light"/>
                </a:rPr>
                <a:t>Mobiltelefon/</a:t>
              </a:r>
              <a:b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BABABA">
                      <a:lumMod val="50000"/>
                    </a:srgbClr>
                  </a:solidFill>
                  <a:effectLst/>
                  <a:uLnTx/>
                  <a:uFillTx/>
                  <a:latin typeface="Calibri"/>
                  <a:sym typeface="Helvetica Neue Light"/>
                </a:rPr>
              </a:br>
              <a: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BABABA">
                      <a:lumMod val="50000"/>
                    </a:srgbClr>
                  </a:solidFill>
                  <a:effectLst/>
                  <a:uLnTx/>
                  <a:uFillTx/>
                  <a:latin typeface="Calibri"/>
                  <a:sym typeface="Helvetica Neue Light"/>
                </a:rPr>
                <a:t>Okostelefon</a:t>
              </a:r>
            </a:p>
          </p:txBody>
        </p:sp>
        <p:grpSp>
          <p:nvGrpSpPr>
            <p:cNvPr id="81" name="Group 18"/>
            <p:cNvGrpSpPr/>
            <p:nvPr/>
          </p:nvGrpSpPr>
          <p:grpSpPr>
            <a:xfrm>
              <a:off x="-1" y="-1"/>
              <a:ext cx="2540002" cy="2540002"/>
              <a:chOff x="-1" y="-1"/>
              <a:chExt cx="2540001" cy="2540001"/>
            </a:xfrm>
          </p:grpSpPr>
          <p:sp>
            <p:nvSpPr>
              <p:cNvPr id="82" name="Shape 16"/>
              <p:cNvSpPr/>
              <p:nvPr/>
            </p:nvSpPr>
            <p:spPr>
              <a:xfrm>
                <a:off x="-1" y="-1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ED6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>
                    <a:solidFill>
                      <a:srgbClr val="FFFFFF"/>
                    </a:solidFill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Shape 17"/>
              <p:cNvSpPr/>
              <p:nvPr/>
            </p:nvSpPr>
            <p:spPr>
              <a:xfrm>
                <a:off x="810583" y="348564"/>
                <a:ext cx="908048" cy="1619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0" y="4050"/>
                    </a:moveTo>
                    <a:lnTo>
                      <a:pt x="1350" y="4050"/>
                    </a:lnTo>
                    <a:lnTo>
                      <a:pt x="1350" y="17550"/>
                    </a:lnTo>
                    <a:lnTo>
                      <a:pt x="20250" y="17550"/>
                    </a:lnTo>
                    <a:cubicBezTo>
                      <a:pt x="20250" y="17550"/>
                      <a:pt x="20250" y="4050"/>
                      <a:pt x="20250" y="4050"/>
                    </a:cubicBezTo>
                    <a:close/>
                    <a:moveTo>
                      <a:pt x="14175" y="2025"/>
                    </a:moveTo>
                    <a:lnTo>
                      <a:pt x="7425" y="2025"/>
                    </a:lnTo>
                    <a:cubicBezTo>
                      <a:pt x="7052" y="2025"/>
                      <a:pt x="6750" y="2176"/>
                      <a:pt x="6750" y="2363"/>
                    </a:cubicBezTo>
                    <a:cubicBezTo>
                      <a:pt x="6750" y="2549"/>
                      <a:pt x="7052" y="2700"/>
                      <a:pt x="7425" y="2700"/>
                    </a:cubicBezTo>
                    <a:lnTo>
                      <a:pt x="14175" y="2700"/>
                    </a:lnTo>
                    <a:cubicBezTo>
                      <a:pt x="14547" y="2700"/>
                      <a:pt x="14850" y="2549"/>
                      <a:pt x="14850" y="2363"/>
                    </a:cubicBezTo>
                    <a:cubicBezTo>
                      <a:pt x="14850" y="2176"/>
                      <a:pt x="14547" y="2025"/>
                      <a:pt x="14175" y="2025"/>
                    </a:cubicBezTo>
                    <a:close/>
                    <a:moveTo>
                      <a:pt x="11475" y="20250"/>
                    </a:moveTo>
                    <a:cubicBezTo>
                      <a:pt x="12593" y="20250"/>
                      <a:pt x="13500" y="19797"/>
                      <a:pt x="13500" y="19238"/>
                    </a:cubicBezTo>
                    <a:cubicBezTo>
                      <a:pt x="13500" y="18678"/>
                      <a:pt x="12593" y="18225"/>
                      <a:pt x="11475" y="18225"/>
                    </a:cubicBezTo>
                    <a:cubicBezTo>
                      <a:pt x="10357" y="18225"/>
                      <a:pt x="9450" y="18678"/>
                      <a:pt x="9450" y="19238"/>
                    </a:cubicBezTo>
                    <a:cubicBezTo>
                      <a:pt x="9450" y="19797"/>
                      <a:pt x="10357" y="20250"/>
                      <a:pt x="11475" y="20250"/>
                    </a:cubicBezTo>
                    <a:close/>
                    <a:moveTo>
                      <a:pt x="18900" y="21600"/>
                    </a:moveTo>
                    <a:lnTo>
                      <a:pt x="2700" y="21600"/>
                    </a:lnTo>
                    <a:cubicBezTo>
                      <a:pt x="1209" y="21600"/>
                      <a:pt x="0" y="20996"/>
                      <a:pt x="0" y="20250"/>
                    </a:cubicBezTo>
                    <a:lnTo>
                      <a:pt x="0" y="1350"/>
                    </a:lnTo>
                    <a:cubicBezTo>
                      <a:pt x="0" y="604"/>
                      <a:pt x="1209" y="0"/>
                      <a:pt x="2700" y="0"/>
                    </a:cubicBezTo>
                    <a:lnTo>
                      <a:pt x="18900" y="0"/>
                    </a:lnTo>
                    <a:cubicBezTo>
                      <a:pt x="20391" y="0"/>
                      <a:pt x="21600" y="604"/>
                      <a:pt x="21600" y="1350"/>
                    </a:cubicBezTo>
                    <a:lnTo>
                      <a:pt x="21600" y="20250"/>
                    </a:lnTo>
                    <a:cubicBezTo>
                      <a:pt x="21600" y="20996"/>
                      <a:pt x="20391" y="21600"/>
                      <a:pt x="189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8" name="Shape 20"/>
          <p:cNvSpPr/>
          <p:nvPr/>
        </p:nvSpPr>
        <p:spPr>
          <a:xfrm>
            <a:off x="3826912" y="2567124"/>
            <a:ext cx="917389" cy="938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16796"/>
                </a:move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6"/>
                </a:cubicBezTo>
              </a:path>
            </a:pathLst>
          </a:custGeom>
          <a:solidFill>
            <a:srgbClr val="F5A48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5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8" name="Shape 44"/>
          <p:cNvSpPr/>
          <p:nvPr/>
        </p:nvSpPr>
        <p:spPr>
          <a:xfrm>
            <a:off x="2035189" y="3915976"/>
            <a:ext cx="756000" cy="75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16796"/>
                </a:move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6"/>
                </a:cubicBezTo>
              </a:path>
            </a:pathLst>
          </a:custGeom>
          <a:solidFill>
            <a:srgbClr val="B9B9B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5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94" name="Freeform 16"/>
          <p:cNvSpPr>
            <a:spLocks noEditPoints="1"/>
          </p:cNvSpPr>
          <p:nvPr/>
        </p:nvSpPr>
        <p:spPr bwMode="auto">
          <a:xfrm>
            <a:off x="4512995" y="1043036"/>
            <a:ext cx="850571" cy="600549"/>
          </a:xfrm>
          <a:custGeom>
            <a:avLst/>
            <a:gdLst/>
            <a:ahLst/>
            <a:cxnLst>
              <a:cxn ang="0">
                <a:pos x="564" y="20"/>
              </a:cxn>
              <a:cxn ang="0">
                <a:pos x="558" y="6"/>
              </a:cxn>
              <a:cxn ang="0">
                <a:pos x="82" y="0"/>
              </a:cxn>
              <a:cxn ang="0">
                <a:pos x="68" y="6"/>
              </a:cxn>
              <a:cxn ang="0">
                <a:pos x="62" y="376"/>
              </a:cxn>
              <a:cxn ang="0">
                <a:pos x="24" y="376"/>
              </a:cxn>
              <a:cxn ang="0">
                <a:pos x="2" y="394"/>
              </a:cxn>
              <a:cxn ang="0">
                <a:pos x="0" y="422"/>
              </a:cxn>
              <a:cxn ang="0">
                <a:pos x="2" y="434"/>
              </a:cxn>
              <a:cxn ang="0">
                <a:pos x="24" y="450"/>
              </a:cxn>
              <a:cxn ang="0">
                <a:pos x="594" y="452"/>
              </a:cxn>
              <a:cxn ang="0">
                <a:pos x="614" y="442"/>
              </a:cxn>
              <a:cxn ang="0">
                <a:pos x="624" y="422"/>
              </a:cxn>
              <a:cxn ang="0">
                <a:pos x="622" y="400"/>
              </a:cxn>
              <a:cxn ang="0">
                <a:pos x="606" y="378"/>
              </a:cxn>
              <a:cxn ang="0">
                <a:pos x="594" y="376"/>
              </a:cxn>
              <a:cxn ang="0">
                <a:pos x="80" y="20"/>
              </a:cxn>
              <a:cxn ang="0">
                <a:pos x="542" y="18"/>
              </a:cxn>
              <a:cxn ang="0">
                <a:pos x="544" y="380"/>
              </a:cxn>
              <a:cxn ang="0">
                <a:pos x="82" y="382"/>
              </a:cxn>
              <a:cxn ang="0">
                <a:pos x="272" y="426"/>
              </a:cxn>
              <a:cxn ang="0">
                <a:pos x="262" y="422"/>
              </a:cxn>
              <a:cxn ang="0">
                <a:pos x="260" y="414"/>
              </a:cxn>
              <a:cxn ang="0">
                <a:pos x="266" y="402"/>
              </a:cxn>
              <a:cxn ang="0">
                <a:pos x="276" y="402"/>
              </a:cxn>
              <a:cxn ang="0">
                <a:pos x="284" y="414"/>
              </a:cxn>
              <a:cxn ang="0">
                <a:pos x="280" y="422"/>
              </a:cxn>
              <a:cxn ang="0">
                <a:pos x="272" y="426"/>
              </a:cxn>
              <a:cxn ang="0">
                <a:pos x="306" y="426"/>
              </a:cxn>
              <a:cxn ang="0">
                <a:pos x="300" y="414"/>
              </a:cxn>
              <a:cxn ang="0">
                <a:pos x="302" y="406"/>
              </a:cxn>
              <a:cxn ang="0">
                <a:pos x="312" y="402"/>
              </a:cxn>
              <a:cxn ang="0">
                <a:pos x="324" y="408"/>
              </a:cxn>
              <a:cxn ang="0">
                <a:pos x="324" y="418"/>
              </a:cxn>
              <a:cxn ang="0">
                <a:pos x="312" y="426"/>
              </a:cxn>
              <a:cxn ang="0">
                <a:pos x="352" y="426"/>
              </a:cxn>
              <a:cxn ang="0">
                <a:pos x="340" y="418"/>
              </a:cxn>
              <a:cxn ang="0">
                <a:pos x="340" y="408"/>
              </a:cxn>
              <a:cxn ang="0">
                <a:pos x="352" y="402"/>
              </a:cxn>
              <a:cxn ang="0">
                <a:pos x="360" y="406"/>
              </a:cxn>
              <a:cxn ang="0">
                <a:pos x="364" y="414"/>
              </a:cxn>
              <a:cxn ang="0">
                <a:pos x="356" y="426"/>
              </a:cxn>
              <a:cxn ang="0">
                <a:pos x="568" y="426"/>
              </a:cxn>
              <a:cxn ang="0">
                <a:pos x="568" y="402"/>
              </a:cxn>
            </a:cxnLst>
            <a:rect l="0" t="0" r="r" b="b"/>
            <a:pathLst>
              <a:path w="624" h="452">
                <a:moveTo>
                  <a:pt x="594" y="376"/>
                </a:moveTo>
                <a:lnTo>
                  <a:pt x="564" y="376"/>
                </a:lnTo>
                <a:lnTo>
                  <a:pt x="564" y="20"/>
                </a:lnTo>
                <a:lnTo>
                  <a:pt x="564" y="20"/>
                </a:lnTo>
                <a:lnTo>
                  <a:pt x="562" y="12"/>
                </a:lnTo>
                <a:lnTo>
                  <a:pt x="558" y="6"/>
                </a:lnTo>
                <a:lnTo>
                  <a:pt x="550" y="2"/>
                </a:lnTo>
                <a:lnTo>
                  <a:pt x="542" y="0"/>
                </a:lnTo>
                <a:lnTo>
                  <a:pt x="82" y="0"/>
                </a:lnTo>
                <a:lnTo>
                  <a:pt x="82" y="0"/>
                </a:lnTo>
                <a:lnTo>
                  <a:pt x="74" y="2"/>
                </a:lnTo>
                <a:lnTo>
                  <a:pt x="68" y="6"/>
                </a:lnTo>
                <a:lnTo>
                  <a:pt x="62" y="12"/>
                </a:lnTo>
                <a:lnTo>
                  <a:pt x="62" y="20"/>
                </a:lnTo>
                <a:lnTo>
                  <a:pt x="62" y="376"/>
                </a:lnTo>
                <a:lnTo>
                  <a:pt x="30" y="376"/>
                </a:lnTo>
                <a:lnTo>
                  <a:pt x="30" y="376"/>
                </a:lnTo>
                <a:lnTo>
                  <a:pt x="24" y="376"/>
                </a:lnTo>
                <a:lnTo>
                  <a:pt x="18" y="378"/>
                </a:lnTo>
                <a:lnTo>
                  <a:pt x="8" y="384"/>
                </a:lnTo>
                <a:lnTo>
                  <a:pt x="2" y="394"/>
                </a:lnTo>
                <a:lnTo>
                  <a:pt x="0" y="400"/>
                </a:lnTo>
                <a:lnTo>
                  <a:pt x="0" y="406"/>
                </a:lnTo>
                <a:lnTo>
                  <a:pt x="0" y="422"/>
                </a:lnTo>
                <a:lnTo>
                  <a:pt x="0" y="422"/>
                </a:lnTo>
                <a:lnTo>
                  <a:pt x="0" y="428"/>
                </a:lnTo>
                <a:lnTo>
                  <a:pt x="2" y="434"/>
                </a:lnTo>
                <a:lnTo>
                  <a:pt x="8" y="442"/>
                </a:lnTo>
                <a:lnTo>
                  <a:pt x="18" y="450"/>
                </a:lnTo>
                <a:lnTo>
                  <a:pt x="24" y="450"/>
                </a:lnTo>
                <a:lnTo>
                  <a:pt x="30" y="452"/>
                </a:lnTo>
                <a:lnTo>
                  <a:pt x="594" y="452"/>
                </a:lnTo>
                <a:lnTo>
                  <a:pt x="594" y="452"/>
                </a:lnTo>
                <a:lnTo>
                  <a:pt x="600" y="450"/>
                </a:lnTo>
                <a:lnTo>
                  <a:pt x="606" y="450"/>
                </a:lnTo>
                <a:lnTo>
                  <a:pt x="614" y="442"/>
                </a:lnTo>
                <a:lnTo>
                  <a:pt x="620" y="434"/>
                </a:lnTo>
                <a:lnTo>
                  <a:pt x="622" y="428"/>
                </a:lnTo>
                <a:lnTo>
                  <a:pt x="624" y="422"/>
                </a:lnTo>
                <a:lnTo>
                  <a:pt x="624" y="406"/>
                </a:lnTo>
                <a:lnTo>
                  <a:pt x="624" y="406"/>
                </a:lnTo>
                <a:lnTo>
                  <a:pt x="622" y="400"/>
                </a:lnTo>
                <a:lnTo>
                  <a:pt x="620" y="394"/>
                </a:lnTo>
                <a:lnTo>
                  <a:pt x="614" y="384"/>
                </a:lnTo>
                <a:lnTo>
                  <a:pt x="606" y="378"/>
                </a:lnTo>
                <a:lnTo>
                  <a:pt x="600" y="376"/>
                </a:lnTo>
                <a:lnTo>
                  <a:pt x="594" y="376"/>
                </a:lnTo>
                <a:lnTo>
                  <a:pt x="594" y="376"/>
                </a:lnTo>
                <a:close/>
                <a:moveTo>
                  <a:pt x="80" y="380"/>
                </a:moveTo>
                <a:lnTo>
                  <a:pt x="80" y="20"/>
                </a:lnTo>
                <a:lnTo>
                  <a:pt x="80" y="20"/>
                </a:lnTo>
                <a:lnTo>
                  <a:pt x="82" y="18"/>
                </a:lnTo>
                <a:lnTo>
                  <a:pt x="542" y="18"/>
                </a:lnTo>
                <a:lnTo>
                  <a:pt x="542" y="18"/>
                </a:lnTo>
                <a:lnTo>
                  <a:pt x="544" y="20"/>
                </a:lnTo>
                <a:lnTo>
                  <a:pt x="544" y="380"/>
                </a:lnTo>
                <a:lnTo>
                  <a:pt x="544" y="380"/>
                </a:lnTo>
                <a:lnTo>
                  <a:pt x="542" y="382"/>
                </a:lnTo>
                <a:lnTo>
                  <a:pt x="82" y="382"/>
                </a:lnTo>
                <a:lnTo>
                  <a:pt x="82" y="382"/>
                </a:lnTo>
                <a:lnTo>
                  <a:pt x="80" y="380"/>
                </a:lnTo>
                <a:lnTo>
                  <a:pt x="80" y="380"/>
                </a:lnTo>
                <a:close/>
                <a:moveTo>
                  <a:pt x="272" y="426"/>
                </a:moveTo>
                <a:lnTo>
                  <a:pt x="272" y="426"/>
                </a:lnTo>
                <a:lnTo>
                  <a:pt x="266" y="426"/>
                </a:lnTo>
                <a:lnTo>
                  <a:pt x="262" y="422"/>
                </a:lnTo>
                <a:lnTo>
                  <a:pt x="260" y="418"/>
                </a:lnTo>
                <a:lnTo>
                  <a:pt x="260" y="414"/>
                </a:lnTo>
                <a:lnTo>
                  <a:pt x="260" y="414"/>
                </a:lnTo>
                <a:lnTo>
                  <a:pt x="260" y="408"/>
                </a:lnTo>
                <a:lnTo>
                  <a:pt x="262" y="406"/>
                </a:lnTo>
                <a:lnTo>
                  <a:pt x="266" y="402"/>
                </a:lnTo>
                <a:lnTo>
                  <a:pt x="272" y="402"/>
                </a:lnTo>
                <a:lnTo>
                  <a:pt x="272" y="402"/>
                </a:lnTo>
                <a:lnTo>
                  <a:pt x="276" y="402"/>
                </a:lnTo>
                <a:lnTo>
                  <a:pt x="280" y="406"/>
                </a:lnTo>
                <a:lnTo>
                  <a:pt x="284" y="408"/>
                </a:lnTo>
                <a:lnTo>
                  <a:pt x="284" y="414"/>
                </a:lnTo>
                <a:lnTo>
                  <a:pt x="284" y="414"/>
                </a:lnTo>
                <a:lnTo>
                  <a:pt x="284" y="418"/>
                </a:lnTo>
                <a:lnTo>
                  <a:pt x="280" y="422"/>
                </a:lnTo>
                <a:lnTo>
                  <a:pt x="276" y="426"/>
                </a:lnTo>
                <a:lnTo>
                  <a:pt x="272" y="426"/>
                </a:lnTo>
                <a:lnTo>
                  <a:pt x="272" y="426"/>
                </a:lnTo>
                <a:close/>
                <a:moveTo>
                  <a:pt x="312" y="426"/>
                </a:moveTo>
                <a:lnTo>
                  <a:pt x="312" y="426"/>
                </a:lnTo>
                <a:lnTo>
                  <a:pt x="306" y="426"/>
                </a:lnTo>
                <a:lnTo>
                  <a:pt x="302" y="422"/>
                </a:lnTo>
                <a:lnTo>
                  <a:pt x="300" y="418"/>
                </a:lnTo>
                <a:lnTo>
                  <a:pt x="300" y="414"/>
                </a:lnTo>
                <a:lnTo>
                  <a:pt x="300" y="414"/>
                </a:lnTo>
                <a:lnTo>
                  <a:pt x="300" y="408"/>
                </a:lnTo>
                <a:lnTo>
                  <a:pt x="302" y="406"/>
                </a:lnTo>
                <a:lnTo>
                  <a:pt x="306" y="402"/>
                </a:lnTo>
                <a:lnTo>
                  <a:pt x="312" y="402"/>
                </a:lnTo>
                <a:lnTo>
                  <a:pt x="312" y="402"/>
                </a:lnTo>
                <a:lnTo>
                  <a:pt x="316" y="402"/>
                </a:lnTo>
                <a:lnTo>
                  <a:pt x="320" y="406"/>
                </a:lnTo>
                <a:lnTo>
                  <a:pt x="324" y="408"/>
                </a:lnTo>
                <a:lnTo>
                  <a:pt x="324" y="414"/>
                </a:lnTo>
                <a:lnTo>
                  <a:pt x="324" y="414"/>
                </a:lnTo>
                <a:lnTo>
                  <a:pt x="324" y="418"/>
                </a:lnTo>
                <a:lnTo>
                  <a:pt x="320" y="422"/>
                </a:lnTo>
                <a:lnTo>
                  <a:pt x="316" y="426"/>
                </a:lnTo>
                <a:lnTo>
                  <a:pt x="312" y="426"/>
                </a:lnTo>
                <a:lnTo>
                  <a:pt x="312" y="426"/>
                </a:lnTo>
                <a:close/>
                <a:moveTo>
                  <a:pt x="352" y="426"/>
                </a:moveTo>
                <a:lnTo>
                  <a:pt x="352" y="426"/>
                </a:lnTo>
                <a:lnTo>
                  <a:pt x="348" y="426"/>
                </a:lnTo>
                <a:lnTo>
                  <a:pt x="344" y="422"/>
                </a:lnTo>
                <a:lnTo>
                  <a:pt x="340" y="418"/>
                </a:lnTo>
                <a:lnTo>
                  <a:pt x="340" y="414"/>
                </a:lnTo>
                <a:lnTo>
                  <a:pt x="340" y="414"/>
                </a:lnTo>
                <a:lnTo>
                  <a:pt x="340" y="408"/>
                </a:lnTo>
                <a:lnTo>
                  <a:pt x="344" y="406"/>
                </a:lnTo>
                <a:lnTo>
                  <a:pt x="348" y="402"/>
                </a:lnTo>
                <a:lnTo>
                  <a:pt x="352" y="402"/>
                </a:lnTo>
                <a:lnTo>
                  <a:pt x="352" y="402"/>
                </a:lnTo>
                <a:lnTo>
                  <a:pt x="356" y="402"/>
                </a:lnTo>
                <a:lnTo>
                  <a:pt x="360" y="406"/>
                </a:lnTo>
                <a:lnTo>
                  <a:pt x="364" y="408"/>
                </a:lnTo>
                <a:lnTo>
                  <a:pt x="364" y="414"/>
                </a:lnTo>
                <a:lnTo>
                  <a:pt x="364" y="414"/>
                </a:lnTo>
                <a:lnTo>
                  <a:pt x="364" y="418"/>
                </a:lnTo>
                <a:lnTo>
                  <a:pt x="360" y="422"/>
                </a:lnTo>
                <a:lnTo>
                  <a:pt x="356" y="426"/>
                </a:lnTo>
                <a:lnTo>
                  <a:pt x="352" y="426"/>
                </a:lnTo>
                <a:lnTo>
                  <a:pt x="352" y="426"/>
                </a:lnTo>
                <a:close/>
                <a:moveTo>
                  <a:pt x="568" y="426"/>
                </a:moveTo>
                <a:lnTo>
                  <a:pt x="446" y="426"/>
                </a:lnTo>
                <a:lnTo>
                  <a:pt x="446" y="402"/>
                </a:lnTo>
                <a:lnTo>
                  <a:pt x="568" y="402"/>
                </a:lnTo>
                <a:lnTo>
                  <a:pt x="568" y="4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Freeform 11"/>
          <p:cNvSpPr>
            <a:spLocks noChangeAspect="1" noEditPoints="1"/>
          </p:cNvSpPr>
          <p:nvPr/>
        </p:nvSpPr>
        <p:spPr bwMode="auto">
          <a:xfrm>
            <a:off x="3944586" y="2809389"/>
            <a:ext cx="653408" cy="46701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189" y="0"/>
              </a:cxn>
              <a:cxn ang="0">
                <a:pos x="187" y="2"/>
              </a:cxn>
              <a:cxn ang="0">
                <a:pos x="187" y="17"/>
              </a:cxn>
              <a:cxn ang="0">
                <a:pos x="221" y="17"/>
              </a:cxn>
              <a:cxn ang="0">
                <a:pos x="221" y="174"/>
              </a:cxn>
              <a:cxn ang="0">
                <a:pos x="187" y="174"/>
              </a:cxn>
              <a:cxn ang="0">
                <a:pos x="187" y="191"/>
              </a:cxn>
              <a:cxn ang="0">
                <a:pos x="189" y="193"/>
              </a:cxn>
              <a:cxn ang="0">
                <a:pos x="268" y="193"/>
              </a:cxn>
              <a:cxn ang="0">
                <a:pos x="270" y="191"/>
              </a:cxn>
              <a:cxn ang="0">
                <a:pos x="270" y="2"/>
              </a:cxn>
              <a:cxn ang="0">
                <a:pos x="268" y="0"/>
              </a:cxn>
              <a:cxn ang="0">
                <a:pos x="0" y="24"/>
              </a:cxn>
              <a:cxn ang="0">
                <a:pos x="215" y="24"/>
              </a:cxn>
              <a:cxn ang="0">
                <a:pos x="215" y="168"/>
              </a:cxn>
              <a:cxn ang="0">
                <a:pos x="0" y="168"/>
              </a:cxn>
              <a:cxn ang="0">
                <a:pos x="0" y="24"/>
              </a:cxn>
              <a:cxn ang="0">
                <a:pos x="16" y="38"/>
              </a:cxn>
              <a:cxn ang="0">
                <a:pos x="199" y="38"/>
              </a:cxn>
              <a:cxn ang="0">
                <a:pos x="199" y="146"/>
              </a:cxn>
              <a:cxn ang="0">
                <a:pos x="16" y="146"/>
              </a:cxn>
              <a:cxn ang="0">
                <a:pos x="16" y="38"/>
              </a:cxn>
              <a:cxn ang="0">
                <a:pos x="53" y="193"/>
              </a:cxn>
              <a:cxn ang="0">
                <a:pos x="58" y="184"/>
              </a:cxn>
              <a:cxn ang="0">
                <a:pos x="69" y="184"/>
              </a:cxn>
              <a:cxn ang="0">
                <a:pos x="73" y="174"/>
              </a:cxn>
              <a:cxn ang="0">
                <a:pos x="142" y="174"/>
              </a:cxn>
              <a:cxn ang="0">
                <a:pos x="146" y="184"/>
              </a:cxn>
              <a:cxn ang="0">
                <a:pos x="157" y="184"/>
              </a:cxn>
              <a:cxn ang="0">
                <a:pos x="162" y="193"/>
              </a:cxn>
              <a:cxn ang="0">
                <a:pos x="53" y="193"/>
              </a:cxn>
              <a:cxn ang="0">
                <a:pos x="99" y="153"/>
              </a:cxn>
              <a:cxn ang="0">
                <a:pos x="116" y="153"/>
              </a:cxn>
              <a:cxn ang="0">
                <a:pos x="116" y="159"/>
              </a:cxn>
              <a:cxn ang="0">
                <a:pos x="99" y="159"/>
              </a:cxn>
              <a:cxn ang="0">
                <a:pos x="99" y="153"/>
              </a:cxn>
              <a:cxn ang="0">
                <a:pos x="243" y="174"/>
              </a:cxn>
              <a:cxn ang="0">
                <a:pos x="258" y="174"/>
              </a:cxn>
              <a:cxn ang="0">
                <a:pos x="259" y="176"/>
              </a:cxn>
              <a:cxn ang="0">
                <a:pos x="259" y="182"/>
              </a:cxn>
              <a:cxn ang="0">
                <a:pos x="258" y="183"/>
              </a:cxn>
              <a:cxn ang="0">
                <a:pos x="243" y="183"/>
              </a:cxn>
              <a:cxn ang="0">
                <a:pos x="241" y="182"/>
              </a:cxn>
              <a:cxn ang="0">
                <a:pos x="241" y="176"/>
              </a:cxn>
              <a:cxn ang="0">
                <a:pos x="243" y="174"/>
              </a:cxn>
            </a:cxnLst>
            <a:rect l="0" t="0" r="r" b="b"/>
            <a:pathLst>
              <a:path w="270" h="193">
                <a:moveTo>
                  <a:pt x="26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88" y="0"/>
                  <a:pt x="187" y="1"/>
                  <a:pt x="187" y="2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2"/>
                  <a:pt x="188" y="193"/>
                  <a:pt x="189" y="193"/>
                </a:cubicBezTo>
                <a:cubicBezTo>
                  <a:pt x="268" y="193"/>
                  <a:pt x="268" y="193"/>
                  <a:pt x="268" y="193"/>
                </a:cubicBezTo>
                <a:cubicBezTo>
                  <a:pt x="269" y="193"/>
                  <a:pt x="270" y="192"/>
                  <a:pt x="270" y="191"/>
                </a:cubicBezTo>
                <a:cubicBezTo>
                  <a:pt x="270" y="2"/>
                  <a:pt x="270" y="2"/>
                  <a:pt x="270" y="2"/>
                </a:cubicBezTo>
                <a:cubicBezTo>
                  <a:pt x="270" y="1"/>
                  <a:pt x="269" y="0"/>
                  <a:pt x="268" y="0"/>
                </a:cubicBezTo>
                <a:close/>
                <a:moveTo>
                  <a:pt x="0" y="24"/>
                </a:moveTo>
                <a:cubicBezTo>
                  <a:pt x="215" y="24"/>
                  <a:pt x="215" y="24"/>
                  <a:pt x="215" y="24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4"/>
                  <a:pt x="0" y="24"/>
                  <a:pt x="0" y="24"/>
                </a:cubicBezTo>
                <a:close/>
                <a:moveTo>
                  <a:pt x="16" y="38"/>
                </a:moveTo>
                <a:cubicBezTo>
                  <a:pt x="199" y="38"/>
                  <a:pt x="199" y="38"/>
                  <a:pt x="199" y="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38"/>
                  <a:pt x="16" y="38"/>
                  <a:pt x="16" y="38"/>
                </a:cubicBezTo>
                <a:close/>
                <a:moveTo>
                  <a:pt x="53" y="193"/>
                </a:moveTo>
                <a:cubicBezTo>
                  <a:pt x="58" y="184"/>
                  <a:pt x="58" y="184"/>
                  <a:pt x="58" y="184"/>
                </a:cubicBezTo>
                <a:cubicBezTo>
                  <a:pt x="69" y="184"/>
                  <a:pt x="69" y="184"/>
                  <a:pt x="69" y="184"/>
                </a:cubicBezTo>
                <a:cubicBezTo>
                  <a:pt x="73" y="174"/>
                  <a:pt x="73" y="174"/>
                  <a:pt x="73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53" y="193"/>
                  <a:pt x="53" y="193"/>
                  <a:pt x="53" y="193"/>
                </a:cubicBezTo>
                <a:close/>
                <a:moveTo>
                  <a:pt x="99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243" y="174"/>
                </a:moveTo>
                <a:cubicBezTo>
                  <a:pt x="258" y="174"/>
                  <a:pt x="258" y="174"/>
                  <a:pt x="258" y="174"/>
                </a:cubicBezTo>
                <a:cubicBezTo>
                  <a:pt x="259" y="174"/>
                  <a:pt x="259" y="175"/>
                  <a:pt x="259" y="176"/>
                </a:cubicBezTo>
                <a:cubicBezTo>
                  <a:pt x="259" y="182"/>
                  <a:pt x="259" y="182"/>
                  <a:pt x="259" y="182"/>
                </a:cubicBezTo>
                <a:cubicBezTo>
                  <a:pt x="259" y="183"/>
                  <a:pt x="259" y="183"/>
                  <a:pt x="258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2" y="183"/>
                  <a:pt x="241" y="183"/>
                  <a:pt x="241" y="182"/>
                </a:cubicBezTo>
                <a:cubicBezTo>
                  <a:pt x="241" y="176"/>
                  <a:pt x="241" y="176"/>
                  <a:pt x="241" y="176"/>
                </a:cubicBezTo>
                <a:cubicBezTo>
                  <a:pt x="241" y="175"/>
                  <a:pt x="242" y="174"/>
                  <a:pt x="243" y="17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17B655-8EFA-47E4-89BF-002F91C98EA5}"/>
              </a:ext>
            </a:extLst>
          </p:cNvPr>
          <p:cNvGrpSpPr/>
          <p:nvPr/>
        </p:nvGrpSpPr>
        <p:grpSpPr>
          <a:xfrm>
            <a:off x="213373" y="2799111"/>
            <a:ext cx="720000" cy="720000"/>
            <a:chOff x="213374" y="2799111"/>
            <a:chExt cx="677177" cy="623916"/>
          </a:xfrm>
        </p:grpSpPr>
        <p:sp>
          <p:nvSpPr>
            <p:cNvPr id="64" name="Shape 37"/>
            <p:cNvSpPr/>
            <p:nvPr/>
          </p:nvSpPr>
          <p:spPr>
            <a:xfrm>
              <a:off x="213374" y="2799111"/>
              <a:ext cx="677177" cy="62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</a:path>
              </a:pathLst>
            </a:custGeom>
            <a:solidFill>
              <a:srgbClr val="CFCF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kumimoji="0" sz="15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96" name="Freeform 257"/>
            <p:cNvSpPr>
              <a:spLocks noChangeAspect="1" noEditPoints="1"/>
            </p:cNvSpPr>
            <p:nvPr/>
          </p:nvSpPr>
          <p:spPr bwMode="auto">
            <a:xfrm>
              <a:off x="321538" y="2951999"/>
              <a:ext cx="483386" cy="301848"/>
            </a:xfrm>
            <a:custGeom>
              <a:avLst/>
              <a:gdLst/>
              <a:ahLst/>
              <a:cxnLst>
                <a:cxn ang="0">
                  <a:pos x="669" y="0"/>
                </a:cxn>
                <a:cxn ang="0">
                  <a:pos x="726" y="397"/>
                </a:cxn>
                <a:cxn ang="0">
                  <a:pos x="57" y="454"/>
                </a:cxn>
                <a:cxn ang="0">
                  <a:pos x="0" y="57"/>
                </a:cxn>
                <a:cxn ang="0">
                  <a:pos x="73" y="55"/>
                </a:cxn>
                <a:cxn ang="0">
                  <a:pos x="67" y="394"/>
                </a:cxn>
                <a:cxn ang="0">
                  <a:pos x="657" y="400"/>
                </a:cxn>
                <a:cxn ang="0">
                  <a:pos x="663" y="60"/>
                </a:cxn>
                <a:cxn ang="0">
                  <a:pos x="73" y="55"/>
                </a:cxn>
                <a:cxn ang="0">
                  <a:pos x="21" y="106"/>
                </a:cxn>
                <a:cxn ang="0">
                  <a:pos x="33" y="106"/>
                </a:cxn>
                <a:cxn ang="0">
                  <a:pos x="27" y="125"/>
                </a:cxn>
                <a:cxn ang="0">
                  <a:pos x="27" y="130"/>
                </a:cxn>
                <a:cxn ang="0">
                  <a:pos x="27" y="125"/>
                </a:cxn>
                <a:cxn ang="0">
                  <a:pos x="685" y="119"/>
                </a:cxn>
                <a:cxn ang="0">
                  <a:pos x="688" y="140"/>
                </a:cxn>
                <a:cxn ang="0">
                  <a:pos x="699" y="137"/>
                </a:cxn>
                <a:cxn ang="0">
                  <a:pos x="696" y="116"/>
                </a:cxn>
                <a:cxn ang="0">
                  <a:pos x="688" y="182"/>
                </a:cxn>
                <a:cxn ang="0">
                  <a:pos x="685" y="204"/>
                </a:cxn>
                <a:cxn ang="0">
                  <a:pos x="696" y="207"/>
                </a:cxn>
                <a:cxn ang="0">
                  <a:pos x="699" y="185"/>
                </a:cxn>
                <a:cxn ang="0">
                  <a:pos x="688" y="182"/>
                </a:cxn>
                <a:cxn ang="0">
                  <a:pos x="685" y="252"/>
                </a:cxn>
                <a:cxn ang="0">
                  <a:pos x="688" y="274"/>
                </a:cxn>
                <a:cxn ang="0">
                  <a:pos x="699" y="271"/>
                </a:cxn>
                <a:cxn ang="0">
                  <a:pos x="696" y="249"/>
                </a:cxn>
                <a:cxn ang="0">
                  <a:pos x="688" y="316"/>
                </a:cxn>
                <a:cxn ang="0">
                  <a:pos x="685" y="338"/>
                </a:cxn>
                <a:cxn ang="0">
                  <a:pos x="696" y="340"/>
                </a:cxn>
                <a:cxn ang="0">
                  <a:pos x="699" y="319"/>
                </a:cxn>
                <a:cxn ang="0">
                  <a:pos x="688" y="316"/>
                </a:cxn>
              </a:cxnLst>
              <a:rect l="0" t="0" r="r" b="b"/>
              <a:pathLst>
                <a:path w="726" h="454">
                  <a:moveTo>
                    <a:pt x="57" y="0"/>
                  </a:moveTo>
                  <a:cubicBezTo>
                    <a:pt x="669" y="0"/>
                    <a:pt x="669" y="0"/>
                    <a:pt x="669" y="0"/>
                  </a:cubicBezTo>
                  <a:cubicBezTo>
                    <a:pt x="701" y="0"/>
                    <a:pt x="726" y="25"/>
                    <a:pt x="726" y="57"/>
                  </a:cubicBezTo>
                  <a:cubicBezTo>
                    <a:pt x="726" y="397"/>
                    <a:pt x="726" y="397"/>
                    <a:pt x="726" y="397"/>
                  </a:cubicBezTo>
                  <a:cubicBezTo>
                    <a:pt x="726" y="429"/>
                    <a:pt x="701" y="454"/>
                    <a:pt x="669" y="454"/>
                  </a:cubicBezTo>
                  <a:cubicBezTo>
                    <a:pt x="57" y="454"/>
                    <a:pt x="57" y="454"/>
                    <a:pt x="57" y="454"/>
                  </a:cubicBezTo>
                  <a:cubicBezTo>
                    <a:pt x="26" y="454"/>
                    <a:pt x="0" y="429"/>
                    <a:pt x="0" y="39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5"/>
                    <a:pt x="26" y="0"/>
                    <a:pt x="57" y="0"/>
                  </a:cubicBezTo>
                  <a:close/>
                  <a:moveTo>
                    <a:pt x="73" y="55"/>
                  </a:moveTo>
                  <a:cubicBezTo>
                    <a:pt x="70" y="55"/>
                    <a:pt x="67" y="57"/>
                    <a:pt x="67" y="60"/>
                  </a:cubicBezTo>
                  <a:cubicBezTo>
                    <a:pt x="67" y="394"/>
                    <a:pt x="67" y="394"/>
                    <a:pt x="67" y="394"/>
                  </a:cubicBezTo>
                  <a:cubicBezTo>
                    <a:pt x="67" y="398"/>
                    <a:pt x="70" y="400"/>
                    <a:pt x="73" y="400"/>
                  </a:cubicBezTo>
                  <a:cubicBezTo>
                    <a:pt x="657" y="400"/>
                    <a:pt x="657" y="400"/>
                    <a:pt x="657" y="400"/>
                  </a:cubicBezTo>
                  <a:cubicBezTo>
                    <a:pt x="660" y="400"/>
                    <a:pt x="663" y="398"/>
                    <a:pt x="663" y="394"/>
                  </a:cubicBezTo>
                  <a:cubicBezTo>
                    <a:pt x="663" y="60"/>
                    <a:pt x="663" y="60"/>
                    <a:pt x="663" y="60"/>
                  </a:cubicBezTo>
                  <a:cubicBezTo>
                    <a:pt x="663" y="57"/>
                    <a:pt x="660" y="55"/>
                    <a:pt x="657" y="55"/>
                  </a:cubicBezTo>
                  <a:cubicBezTo>
                    <a:pt x="73" y="55"/>
                    <a:pt x="73" y="55"/>
                    <a:pt x="73" y="55"/>
                  </a:cubicBezTo>
                  <a:close/>
                  <a:moveTo>
                    <a:pt x="27" y="100"/>
                  </a:moveTo>
                  <a:cubicBezTo>
                    <a:pt x="23" y="100"/>
                    <a:pt x="21" y="103"/>
                    <a:pt x="21" y="106"/>
                  </a:cubicBezTo>
                  <a:cubicBezTo>
                    <a:pt x="21" y="109"/>
                    <a:pt x="23" y="112"/>
                    <a:pt x="27" y="112"/>
                  </a:cubicBezTo>
                  <a:cubicBezTo>
                    <a:pt x="30" y="112"/>
                    <a:pt x="33" y="109"/>
                    <a:pt x="33" y="106"/>
                  </a:cubicBezTo>
                  <a:cubicBezTo>
                    <a:pt x="33" y="103"/>
                    <a:pt x="30" y="100"/>
                    <a:pt x="27" y="100"/>
                  </a:cubicBezTo>
                  <a:close/>
                  <a:moveTo>
                    <a:pt x="27" y="125"/>
                  </a:moveTo>
                  <a:cubicBezTo>
                    <a:pt x="26" y="125"/>
                    <a:pt x="24" y="126"/>
                    <a:pt x="24" y="127"/>
                  </a:cubicBezTo>
                  <a:cubicBezTo>
                    <a:pt x="24" y="129"/>
                    <a:pt x="26" y="130"/>
                    <a:pt x="27" y="130"/>
                  </a:cubicBezTo>
                  <a:cubicBezTo>
                    <a:pt x="28" y="130"/>
                    <a:pt x="29" y="129"/>
                    <a:pt x="29" y="127"/>
                  </a:cubicBezTo>
                  <a:cubicBezTo>
                    <a:pt x="29" y="126"/>
                    <a:pt x="28" y="125"/>
                    <a:pt x="27" y="125"/>
                  </a:cubicBezTo>
                  <a:close/>
                  <a:moveTo>
                    <a:pt x="688" y="116"/>
                  </a:moveTo>
                  <a:cubicBezTo>
                    <a:pt x="686" y="116"/>
                    <a:pt x="685" y="116"/>
                    <a:pt x="685" y="119"/>
                  </a:cubicBezTo>
                  <a:cubicBezTo>
                    <a:pt x="685" y="137"/>
                    <a:pt x="685" y="137"/>
                    <a:pt x="685" y="137"/>
                  </a:cubicBezTo>
                  <a:cubicBezTo>
                    <a:pt x="685" y="139"/>
                    <a:pt x="686" y="140"/>
                    <a:pt x="688" y="140"/>
                  </a:cubicBezTo>
                  <a:cubicBezTo>
                    <a:pt x="696" y="140"/>
                    <a:pt x="696" y="140"/>
                    <a:pt x="696" y="140"/>
                  </a:cubicBezTo>
                  <a:cubicBezTo>
                    <a:pt x="697" y="140"/>
                    <a:pt x="699" y="139"/>
                    <a:pt x="699" y="137"/>
                  </a:cubicBezTo>
                  <a:cubicBezTo>
                    <a:pt x="699" y="119"/>
                    <a:pt x="699" y="119"/>
                    <a:pt x="699" y="119"/>
                  </a:cubicBezTo>
                  <a:cubicBezTo>
                    <a:pt x="699" y="116"/>
                    <a:pt x="697" y="116"/>
                    <a:pt x="696" y="116"/>
                  </a:cubicBezTo>
                  <a:cubicBezTo>
                    <a:pt x="688" y="116"/>
                    <a:pt x="688" y="116"/>
                    <a:pt x="688" y="116"/>
                  </a:cubicBezTo>
                  <a:close/>
                  <a:moveTo>
                    <a:pt x="688" y="182"/>
                  </a:moveTo>
                  <a:cubicBezTo>
                    <a:pt x="686" y="182"/>
                    <a:pt x="685" y="184"/>
                    <a:pt x="685" y="185"/>
                  </a:cubicBezTo>
                  <a:cubicBezTo>
                    <a:pt x="685" y="204"/>
                    <a:pt x="685" y="204"/>
                    <a:pt x="685" y="204"/>
                  </a:cubicBezTo>
                  <a:cubicBezTo>
                    <a:pt x="685" y="205"/>
                    <a:pt x="686" y="207"/>
                    <a:pt x="688" y="207"/>
                  </a:cubicBezTo>
                  <a:cubicBezTo>
                    <a:pt x="696" y="207"/>
                    <a:pt x="696" y="207"/>
                    <a:pt x="696" y="207"/>
                  </a:cubicBezTo>
                  <a:cubicBezTo>
                    <a:pt x="697" y="207"/>
                    <a:pt x="699" y="205"/>
                    <a:pt x="699" y="204"/>
                  </a:cubicBezTo>
                  <a:cubicBezTo>
                    <a:pt x="699" y="185"/>
                    <a:pt x="699" y="185"/>
                    <a:pt x="699" y="185"/>
                  </a:cubicBezTo>
                  <a:cubicBezTo>
                    <a:pt x="699" y="184"/>
                    <a:pt x="697" y="182"/>
                    <a:pt x="696" y="182"/>
                  </a:cubicBezTo>
                  <a:cubicBezTo>
                    <a:pt x="688" y="182"/>
                    <a:pt x="688" y="182"/>
                    <a:pt x="688" y="182"/>
                  </a:cubicBezTo>
                  <a:close/>
                  <a:moveTo>
                    <a:pt x="688" y="249"/>
                  </a:moveTo>
                  <a:cubicBezTo>
                    <a:pt x="686" y="249"/>
                    <a:pt x="685" y="251"/>
                    <a:pt x="685" y="252"/>
                  </a:cubicBezTo>
                  <a:cubicBezTo>
                    <a:pt x="685" y="271"/>
                    <a:pt x="685" y="271"/>
                    <a:pt x="685" y="271"/>
                  </a:cubicBezTo>
                  <a:cubicBezTo>
                    <a:pt x="685" y="272"/>
                    <a:pt x="686" y="274"/>
                    <a:pt x="688" y="274"/>
                  </a:cubicBezTo>
                  <a:cubicBezTo>
                    <a:pt x="696" y="274"/>
                    <a:pt x="696" y="274"/>
                    <a:pt x="696" y="274"/>
                  </a:cubicBezTo>
                  <a:cubicBezTo>
                    <a:pt x="697" y="274"/>
                    <a:pt x="699" y="272"/>
                    <a:pt x="699" y="271"/>
                  </a:cubicBezTo>
                  <a:cubicBezTo>
                    <a:pt x="699" y="252"/>
                    <a:pt x="699" y="252"/>
                    <a:pt x="699" y="252"/>
                  </a:cubicBezTo>
                  <a:cubicBezTo>
                    <a:pt x="699" y="251"/>
                    <a:pt x="697" y="249"/>
                    <a:pt x="696" y="249"/>
                  </a:cubicBezTo>
                  <a:cubicBezTo>
                    <a:pt x="688" y="249"/>
                    <a:pt x="688" y="249"/>
                    <a:pt x="688" y="249"/>
                  </a:cubicBezTo>
                  <a:close/>
                  <a:moveTo>
                    <a:pt x="688" y="316"/>
                  </a:moveTo>
                  <a:cubicBezTo>
                    <a:pt x="686" y="316"/>
                    <a:pt x="685" y="317"/>
                    <a:pt x="685" y="319"/>
                  </a:cubicBezTo>
                  <a:cubicBezTo>
                    <a:pt x="685" y="338"/>
                    <a:pt x="685" y="338"/>
                    <a:pt x="685" y="338"/>
                  </a:cubicBezTo>
                  <a:cubicBezTo>
                    <a:pt x="685" y="340"/>
                    <a:pt x="686" y="340"/>
                    <a:pt x="688" y="340"/>
                  </a:cubicBezTo>
                  <a:cubicBezTo>
                    <a:pt x="696" y="340"/>
                    <a:pt x="696" y="340"/>
                    <a:pt x="696" y="340"/>
                  </a:cubicBezTo>
                  <a:cubicBezTo>
                    <a:pt x="697" y="340"/>
                    <a:pt x="699" y="340"/>
                    <a:pt x="699" y="338"/>
                  </a:cubicBezTo>
                  <a:cubicBezTo>
                    <a:pt x="699" y="319"/>
                    <a:pt x="699" y="319"/>
                    <a:pt x="699" y="319"/>
                  </a:cubicBezTo>
                  <a:cubicBezTo>
                    <a:pt x="699" y="317"/>
                    <a:pt x="697" y="316"/>
                    <a:pt x="696" y="316"/>
                  </a:cubicBezTo>
                  <a:cubicBezTo>
                    <a:pt x="688" y="316"/>
                    <a:pt x="688" y="316"/>
                    <a:pt x="688" y="3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7" name="Shape 9"/>
          <p:cNvSpPr/>
          <p:nvPr/>
        </p:nvSpPr>
        <p:spPr>
          <a:xfrm>
            <a:off x="4757542" y="3323877"/>
            <a:ext cx="1383067" cy="241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Asztali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számítógép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sym typeface="Helvetica Neue Light"/>
            </a:endParaRPr>
          </a:p>
        </p:txBody>
      </p:sp>
      <p:sp>
        <p:nvSpPr>
          <p:cNvPr id="108" name="Shape 13"/>
          <p:cNvSpPr/>
          <p:nvPr/>
        </p:nvSpPr>
        <p:spPr>
          <a:xfrm>
            <a:off x="736110" y="3687589"/>
            <a:ext cx="1177578" cy="241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Tablet/táblagép</a:t>
            </a:r>
          </a:p>
        </p:txBody>
      </p:sp>
      <p:sp>
        <p:nvSpPr>
          <p:cNvPr id="109" name="Shape 13"/>
          <p:cNvSpPr/>
          <p:nvPr/>
        </p:nvSpPr>
        <p:spPr>
          <a:xfrm>
            <a:off x="2855449" y="4381049"/>
            <a:ext cx="1177578" cy="241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TV/Okos TV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376494" y="1551461"/>
            <a:ext cx="146647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70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17" name="Szövegdoboz 116"/>
          <p:cNvSpPr txBox="1"/>
          <p:nvPr/>
        </p:nvSpPr>
        <p:spPr>
          <a:xfrm>
            <a:off x="4692618" y="2931907"/>
            <a:ext cx="146647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63</a:t>
            </a:r>
            <a:r>
              <a:rPr lang="hu-HU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%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8" name="Szövegdoboz 117"/>
          <p:cNvSpPr txBox="1"/>
          <p:nvPr/>
        </p:nvSpPr>
        <p:spPr>
          <a:xfrm>
            <a:off x="2484151" y="1758726"/>
            <a:ext cx="146647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92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19" name="Szövegdoboz 118"/>
          <p:cNvSpPr txBox="1"/>
          <p:nvPr/>
        </p:nvSpPr>
        <p:spPr>
          <a:xfrm>
            <a:off x="2781019" y="4095632"/>
            <a:ext cx="146647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5</a:t>
            </a:r>
            <a:r>
              <a:rPr lang="en-GB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0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20" name="Szövegdoboz 119"/>
          <p:cNvSpPr txBox="1"/>
          <p:nvPr/>
        </p:nvSpPr>
        <p:spPr>
          <a:xfrm>
            <a:off x="843915" y="3381073"/>
            <a:ext cx="146647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39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022C6-81CF-4837-8C39-25CAAD56B219}"/>
              </a:ext>
            </a:extLst>
          </p:cNvPr>
          <p:cNvSpPr txBox="1"/>
          <p:nvPr/>
        </p:nvSpPr>
        <p:spPr>
          <a:xfrm>
            <a:off x="5969102" y="1437148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81</a:t>
            </a:r>
            <a:r>
              <a:rPr lang="hu-HU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591043-02C1-4B44-BAA8-5BAC9475C9C3}"/>
              </a:ext>
            </a:extLst>
          </p:cNvPr>
          <p:cNvSpPr txBox="1"/>
          <p:nvPr/>
        </p:nvSpPr>
        <p:spPr>
          <a:xfrm>
            <a:off x="5145069" y="2781413"/>
            <a:ext cx="49082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64</a:t>
            </a:r>
            <a:r>
              <a:rPr lang="hu-HU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BF154F-16EB-4C2F-A351-44FAC086CAE0}"/>
              </a:ext>
            </a:extLst>
          </p:cNvPr>
          <p:cNvSpPr txBox="1"/>
          <p:nvPr/>
        </p:nvSpPr>
        <p:spPr>
          <a:xfrm>
            <a:off x="2789116" y="1653909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8B8B8B"/>
                </a:solidFill>
                <a:latin typeface="Calibri" pitchFamily="34" charset="0"/>
                <a:cs typeface="Arial" pitchFamily="34" charset="0"/>
              </a:rPr>
              <a:t>9</a:t>
            </a:r>
            <a:r>
              <a:rPr lang="en-GB" sz="1200" b="1" dirty="0">
                <a:solidFill>
                  <a:srgbClr val="8B8B8B"/>
                </a:solidFill>
                <a:latin typeface="Calibri" pitchFamily="34" charset="0"/>
                <a:cs typeface="Arial" pitchFamily="34" charset="0"/>
              </a:rPr>
              <a:t>3</a:t>
            </a:r>
            <a:r>
              <a:rPr lang="hu-HU" sz="1200" b="1" dirty="0">
                <a:solidFill>
                  <a:srgbClr val="8B8B8B"/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n-GB" sz="1200" b="1" dirty="0">
              <a:solidFill>
                <a:srgbClr val="8B8B8B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E04C44-4911-4C90-BD30-318DCBE28429}"/>
              </a:ext>
            </a:extLst>
          </p:cNvPr>
          <p:cNvSpPr txBox="1"/>
          <p:nvPr/>
        </p:nvSpPr>
        <p:spPr>
          <a:xfrm>
            <a:off x="2936043" y="394191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41</a:t>
            </a:r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B52A30-C54C-4E35-B5E6-4696C2816D4E}"/>
              </a:ext>
            </a:extLst>
          </p:cNvPr>
          <p:cNvSpPr txBox="1"/>
          <p:nvPr/>
        </p:nvSpPr>
        <p:spPr>
          <a:xfrm>
            <a:off x="992348" y="324628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43</a:t>
            </a:r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6A0AD7D6-A6A7-4A35-AE2F-092FFDEAE5F9}"/>
              </a:ext>
            </a:extLst>
          </p:cNvPr>
          <p:cNvSpPr/>
          <p:nvPr/>
        </p:nvSpPr>
        <p:spPr>
          <a:xfrm rot="10800000">
            <a:off x="3286758" y="4179763"/>
            <a:ext cx="139717" cy="201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7FD3D-0431-FE37-C27D-271D6811D341}"/>
              </a:ext>
            </a:extLst>
          </p:cNvPr>
          <p:cNvSpPr txBox="1"/>
          <p:nvPr/>
        </p:nvSpPr>
        <p:spPr>
          <a:xfrm>
            <a:off x="4838957" y="2781413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63</a:t>
            </a:r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A9FF0-AEF4-A02B-1497-81579E1B69EB}"/>
              </a:ext>
            </a:extLst>
          </p:cNvPr>
          <p:cNvSpPr txBox="1"/>
          <p:nvPr/>
        </p:nvSpPr>
        <p:spPr>
          <a:xfrm>
            <a:off x="5681070" y="1437148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7</a:t>
            </a:r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5%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18DB3-73B8-269B-3FD0-2DF30CC7E564}"/>
              </a:ext>
            </a:extLst>
          </p:cNvPr>
          <p:cNvSpPr txBox="1"/>
          <p:nvPr/>
        </p:nvSpPr>
        <p:spPr>
          <a:xfrm>
            <a:off x="3088782" y="1653909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90</a:t>
            </a:r>
            <a:r>
              <a:rPr lang="hu-HU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A6BFB-EED2-D323-083E-06559CB8D039}"/>
              </a:ext>
            </a:extLst>
          </p:cNvPr>
          <p:cNvSpPr txBox="1"/>
          <p:nvPr/>
        </p:nvSpPr>
        <p:spPr>
          <a:xfrm>
            <a:off x="1290002" y="324628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44</a:t>
            </a:r>
            <a:r>
              <a:rPr lang="hu-HU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54960-3D83-683B-D4D8-A0DB939BBEF9}"/>
              </a:ext>
            </a:extLst>
          </p:cNvPr>
          <p:cNvSpPr txBox="1"/>
          <p:nvPr/>
        </p:nvSpPr>
        <p:spPr>
          <a:xfrm>
            <a:off x="3234755" y="3938846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29</a:t>
            </a:r>
            <a:r>
              <a:rPr lang="hu-HU" sz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0DF81-23F1-11BA-0371-D020369CBF94}"/>
              </a:ext>
            </a:extLst>
          </p:cNvPr>
          <p:cNvSpPr txBox="1"/>
          <p:nvPr/>
        </p:nvSpPr>
        <p:spPr>
          <a:xfrm>
            <a:off x="2616956" y="1489606"/>
            <a:ext cx="62115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8B8B8B"/>
                </a:solidFill>
                <a:cs typeface="Arial" pitchFamily="34" charset="0"/>
              </a:rPr>
              <a:t>2020:</a:t>
            </a:r>
            <a:endParaRPr lang="en-GB" sz="2000" b="1" dirty="0">
              <a:solidFill>
                <a:srgbClr val="8B8B8B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4C4B3D-31F7-FF57-DF42-9D0799F882C8}"/>
              </a:ext>
            </a:extLst>
          </p:cNvPr>
          <p:cNvSpPr txBox="1"/>
          <p:nvPr/>
        </p:nvSpPr>
        <p:spPr>
          <a:xfrm>
            <a:off x="3007936" y="1490302"/>
            <a:ext cx="61589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dirty="0">
                <a:solidFill>
                  <a:srgbClr val="8B8B8B"/>
                </a:solidFill>
                <a:cs typeface="Arial" pitchFamily="34" charset="0"/>
              </a:rPr>
              <a:t>2017:</a:t>
            </a:r>
            <a:endParaRPr lang="en-GB" sz="2000" dirty="0">
              <a:solidFill>
                <a:srgbClr val="8B8B8B"/>
              </a:solidFill>
              <a:cs typeface="Arial" pitchFamily="34" charset="0"/>
            </a:endParaRPr>
          </a:p>
        </p:txBody>
      </p:sp>
      <p:sp>
        <p:nvSpPr>
          <p:cNvPr id="14" name="Szövegdoboz 26">
            <a:extLst>
              <a:ext uri="{FF2B5EF4-FFF2-40B4-BE49-F238E27FC236}">
                <a16:creationId xmlns:a16="http://schemas.microsoft.com/office/drawing/2014/main" id="{6DF497B4-B071-F5A2-6A4D-235C04DCCECC}"/>
              </a:ext>
            </a:extLst>
          </p:cNvPr>
          <p:cNvSpPr txBox="1"/>
          <p:nvPr/>
        </p:nvSpPr>
        <p:spPr>
          <a:xfrm>
            <a:off x="6251832" y="2086236"/>
            <a:ext cx="2647944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Ha azt is figyelembe  vesszük, hogy milyen eszközök állnak rendelkezésre,  az asztali számítógép visszakerül korábbi 3. helyére, ebben az összehasonlításban az okostévé “csak” a tablet elé kerül.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0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Az okostévék használata internetezés</a:t>
            </a:r>
            <a:r>
              <a:rPr lang="en-GB" sz="1000" kern="0" dirty="0">
                <a:solidFill>
                  <a:srgbClr val="58595B"/>
                </a:solidFill>
                <a:latin typeface="Calibri"/>
              </a:rPr>
              <a:t>r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e több csoporton belül is növekedett, ezek a nők, a gyerekkel rendelkezők, a városban élők és a középfokú szakmai végzettséggel rendelkezők.</a:t>
            </a:r>
          </a:p>
        </p:txBody>
      </p:sp>
      <p:grpSp>
        <p:nvGrpSpPr>
          <p:cNvPr id="15" name="Group 360">
            <a:extLst>
              <a:ext uri="{FF2B5EF4-FFF2-40B4-BE49-F238E27FC236}">
                <a16:creationId xmlns:a16="http://schemas.microsoft.com/office/drawing/2014/main" id="{7FF2482D-AFF0-FFF5-F704-D313B693EEB1}"/>
              </a:ext>
            </a:extLst>
          </p:cNvPr>
          <p:cNvGrpSpPr>
            <a:grpSpLocks noChangeAspect="1"/>
          </p:cNvGrpSpPr>
          <p:nvPr/>
        </p:nvGrpSpPr>
        <p:grpSpPr>
          <a:xfrm>
            <a:off x="2163228" y="4104212"/>
            <a:ext cx="503906" cy="396000"/>
            <a:chOff x="7969250" y="2316163"/>
            <a:chExt cx="763588" cy="600075"/>
          </a:xfrm>
          <a:solidFill>
            <a:schemeClr val="bg1"/>
          </a:solidFill>
        </p:grpSpPr>
        <p:sp>
          <p:nvSpPr>
            <p:cNvPr id="16" name="Oval 53">
              <a:extLst>
                <a:ext uri="{FF2B5EF4-FFF2-40B4-BE49-F238E27FC236}">
                  <a16:creationId xmlns:a16="http://schemas.microsoft.com/office/drawing/2014/main" id="{CA80594B-40C9-263D-E9AE-BDB08A06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0D46D511-50FF-B6D8-5435-081C45387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9250" y="2316163"/>
              <a:ext cx="763588" cy="487363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55">
              <a:extLst>
                <a:ext uri="{FF2B5EF4-FFF2-40B4-BE49-F238E27FC236}">
                  <a16:creationId xmlns:a16="http://schemas.microsoft.com/office/drawing/2014/main" id="{441BC308-A4FF-0AB5-C361-3012BFD53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56">
              <a:extLst>
                <a:ext uri="{FF2B5EF4-FFF2-40B4-BE49-F238E27FC236}">
                  <a16:creationId xmlns:a16="http://schemas.microsoft.com/office/drawing/2014/main" id="{3BF95184-B060-C645-FB10-42F5A4DB2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57">
              <a:extLst>
                <a:ext uri="{FF2B5EF4-FFF2-40B4-BE49-F238E27FC236}">
                  <a16:creationId xmlns:a16="http://schemas.microsoft.com/office/drawing/2014/main" id="{C22A6B11-D4E4-1768-D04E-F01E35A39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58">
              <a:extLst>
                <a:ext uri="{FF2B5EF4-FFF2-40B4-BE49-F238E27FC236}">
                  <a16:creationId xmlns:a16="http://schemas.microsoft.com/office/drawing/2014/main" id="{39B76DA6-D9CC-272F-BAD9-7ECAC69DD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59">
              <a:extLst>
                <a:ext uri="{FF2B5EF4-FFF2-40B4-BE49-F238E27FC236}">
                  <a16:creationId xmlns:a16="http://schemas.microsoft.com/office/drawing/2014/main" id="{38450F51-9A3E-5224-3A46-74831FFCF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60">
              <a:extLst>
                <a:ext uri="{FF2B5EF4-FFF2-40B4-BE49-F238E27FC236}">
                  <a16:creationId xmlns:a16="http://schemas.microsoft.com/office/drawing/2014/main" id="{F3FE302F-FDA6-A23F-0B6C-8C1C1963D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id="{8010A8FC-8EF7-36FD-9ACA-58C8488CC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Szövegdoboz 135">
            <a:extLst>
              <a:ext uri="{FF2B5EF4-FFF2-40B4-BE49-F238E27FC236}">
                <a16:creationId xmlns:a16="http://schemas.microsoft.com/office/drawing/2014/main" id="{A1CC946F-E9CE-2840-EFD7-35AA7B02A081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eszközönként </a:t>
            </a:r>
            <a:r>
              <a:rPr lang="hu-HU" sz="900" kern="0" dirty="0">
                <a:solidFill>
                  <a:srgbClr val="222223"/>
                </a:solidFill>
              </a:rPr>
              <a:t>változó: akinek rendelkezésére áll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98200AC-19B3-B141-45B1-054F6704B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B5FE98-7ED0-7AA5-4826-22DBD77C1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08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13">
            <a:extLst>
              <a:ext uri="{FF2B5EF4-FFF2-40B4-BE49-F238E27FC236}">
                <a16:creationId xmlns:a16="http://schemas.microsoft.com/office/drawing/2014/main" id="{229C7409-0439-41F0-8154-F9DD29AFB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147516"/>
              </p:ext>
            </p:extLst>
          </p:nvPr>
        </p:nvGraphicFramePr>
        <p:xfrm>
          <a:off x="1698526" y="3352565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F2F774CF-8B37-4518-B74E-63CC6775F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782380"/>
              </p:ext>
            </p:extLst>
          </p:nvPr>
        </p:nvGraphicFramePr>
        <p:xfrm>
          <a:off x="1698526" y="152876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Internethasználat mobiltelefonon/okostelefonon</a:t>
            </a:r>
            <a:br>
              <a:rPr lang="hu-HU" sz="2900" dirty="0"/>
            </a:br>
            <a:endParaRPr lang="hu-HU" sz="2900" dirty="0"/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Mindennapos használat aránya</a:t>
            </a:r>
          </a:p>
        </p:txBody>
      </p:sp>
      <p:graphicFrame>
        <p:nvGraphicFramePr>
          <p:cNvPr id="129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19338"/>
              </p:ext>
            </p:extLst>
          </p:nvPr>
        </p:nvGraphicFramePr>
        <p:xfrm>
          <a:off x="395536" y="977233"/>
          <a:ext cx="66247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7">
                  <a:extLst>
                    <a:ext uri="{9D8B030D-6E8A-4147-A177-3AD203B41FA5}">
                      <a16:colId xmlns:a16="http://schemas.microsoft.com/office/drawing/2014/main" val="3116193364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700727625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3029072898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4252152383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396489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Nem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Életkor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Saját</a:t>
                      </a:r>
                      <a:r>
                        <a:rPr lang="hu-HU" sz="1200" b="1" kern="1200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gyermek</a:t>
                      </a:r>
                      <a:endParaRPr lang="hu-HU" sz="1200" b="1" kern="12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Életszínvonal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78376"/>
                  </a:ext>
                </a:extLst>
              </a:tr>
            </a:tbl>
          </a:graphicData>
        </a:graphic>
      </p:graphicFrame>
      <p:sp>
        <p:nvSpPr>
          <p:cNvPr id="132" name="TextBox 10"/>
          <p:cNvSpPr txBox="1"/>
          <p:nvPr/>
        </p:nvSpPr>
        <p:spPr>
          <a:xfrm>
            <a:off x="535415" y="2572568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8" name="TextBox 10"/>
          <p:cNvSpPr txBox="1"/>
          <p:nvPr/>
        </p:nvSpPr>
        <p:spPr>
          <a:xfrm>
            <a:off x="533901" y="4506111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Férfi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9" name="TextBox 10"/>
          <p:cNvSpPr txBox="1"/>
          <p:nvPr/>
        </p:nvSpPr>
        <p:spPr>
          <a:xfrm>
            <a:off x="1831600" y="2568309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en-GB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15-21/</a:t>
            </a: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18-24/</a:t>
            </a: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21-27  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0" name="TextBox 10"/>
          <p:cNvSpPr txBox="1"/>
          <p:nvPr/>
        </p:nvSpPr>
        <p:spPr>
          <a:xfrm>
            <a:off x="1830086" y="4501852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en-GB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22-29/</a:t>
            </a: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25-32/</a:t>
            </a:r>
          </a:p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28-35</a:t>
            </a:r>
            <a:b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</a:b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1" name="TextBox 10"/>
          <p:cNvSpPr txBox="1"/>
          <p:nvPr/>
        </p:nvSpPr>
        <p:spPr>
          <a:xfrm>
            <a:off x="3201526" y="2569872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Szülő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3" name="TextBox 10"/>
          <p:cNvSpPr txBox="1"/>
          <p:nvPr/>
        </p:nvSpPr>
        <p:spPr>
          <a:xfrm>
            <a:off x="3200012" y="4503415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Nem szülő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8" name="TextBox 10"/>
          <p:cNvSpPr txBox="1"/>
          <p:nvPr/>
        </p:nvSpPr>
        <p:spPr>
          <a:xfrm>
            <a:off x="4576402" y="2582864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noProof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Jómódú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9" name="TextBox 10"/>
          <p:cNvSpPr txBox="1"/>
          <p:nvPr/>
        </p:nvSpPr>
        <p:spPr>
          <a:xfrm>
            <a:off x="4574888" y="4516407"/>
            <a:ext cx="998490" cy="28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lvl="0" defTabSz="924282">
              <a:defRPr/>
            </a:pPr>
            <a:r>
              <a:rPr lang="hu-HU" sz="95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Nélkülöző</a:t>
            </a:r>
            <a:endParaRPr kumimoji="0" lang="en-GB" sz="95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2" name="Straight Connector 46"/>
          <p:cNvCxnSpPr/>
          <p:nvPr/>
        </p:nvCxnSpPr>
        <p:spPr>
          <a:xfrm>
            <a:off x="179984" y="2946288"/>
            <a:ext cx="5904656" cy="1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26"/>
          <p:cNvSpPr txBox="1"/>
          <p:nvPr/>
        </p:nvSpPr>
        <p:spPr>
          <a:xfrm>
            <a:off x="6204122" y="2645499"/>
            <a:ext cx="2616350" cy="80791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>
                <a:solidFill>
                  <a:srgbClr val="58595B"/>
                </a:solidFill>
                <a:latin typeface="Calibri"/>
              </a:rPr>
              <a:t>Amellett, hogy az okostelefonok megmaradtak az internethasználat elsődleges eszközének, bizonyos csoportokban – férfiak, 20-27 évesek, nem szülők között és a nélkülözö háztartásokban – visszaesett a használatuk.</a:t>
            </a:r>
          </a:p>
        </p:txBody>
      </p:sp>
      <p:graphicFrame>
        <p:nvGraphicFramePr>
          <p:cNvPr id="34" name="Chart 5">
            <a:extLst>
              <a:ext uri="{FF2B5EF4-FFF2-40B4-BE49-F238E27FC236}">
                <a16:creationId xmlns:a16="http://schemas.microsoft.com/office/drawing/2014/main" id="{9A2FB32E-0CA8-4E9C-8517-3012FDEF0E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004288"/>
              </p:ext>
            </p:extLst>
          </p:nvPr>
        </p:nvGraphicFramePr>
        <p:xfrm>
          <a:off x="398944" y="3377469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5">
            <a:extLst>
              <a:ext uri="{FF2B5EF4-FFF2-40B4-BE49-F238E27FC236}">
                <a16:creationId xmlns:a16="http://schemas.microsoft.com/office/drawing/2014/main" id="{6F2151B0-46B8-45FA-9497-103A60FDC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24464"/>
              </p:ext>
            </p:extLst>
          </p:nvPr>
        </p:nvGraphicFramePr>
        <p:xfrm>
          <a:off x="395536" y="153511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Rectangle 11">
            <a:extLst>
              <a:ext uri="{FF2B5EF4-FFF2-40B4-BE49-F238E27FC236}">
                <a16:creationId xmlns:a16="http://schemas.microsoft.com/office/drawing/2014/main" id="{696175D0-5ECF-4224-B370-36560BA3CE49}"/>
              </a:ext>
            </a:extLst>
          </p:cNvPr>
          <p:cNvSpPr/>
          <p:nvPr/>
        </p:nvSpPr>
        <p:spPr>
          <a:xfrm>
            <a:off x="697580" y="1814137"/>
            <a:ext cx="871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u="sng" kern="0" dirty="0">
                <a:solidFill>
                  <a:srgbClr val="A1C46B"/>
                </a:solidFill>
                <a:latin typeface="Calibri"/>
              </a:rPr>
              <a:t>90</a:t>
            </a:r>
            <a:r>
              <a:rPr kumimoji="0" lang="en-ZA" sz="2250" b="1" i="0" u="sng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sng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9F3B37-551E-4991-AFBB-3D68124693E8}"/>
              </a:ext>
            </a:extLst>
          </p:cNvPr>
          <p:cNvSpPr/>
          <p:nvPr/>
        </p:nvSpPr>
        <p:spPr>
          <a:xfrm>
            <a:off x="2009502" y="1809557"/>
            <a:ext cx="94142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86</a:t>
            </a:r>
            <a:r>
              <a:rPr kumimoji="0" lang="hu-HU" sz="2250" b="1" i="0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9" name="Chart 16">
            <a:extLst>
              <a:ext uri="{FF2B5EF4-FFF2-40B4-BE49-F238E27FC236}">
                <a16:creationId xmlns:a16="http://schemas.microsoft.com/office/drawing/2014/main" id="{2B0794BD-0D5C-4E40-A6DB-E322361D09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938903"/>
              </p:ext>
            </p:extLst>
          </p:nvPr>
        </p:nvGraphicFramePr>
        <p:xfrm>
          <a:off x="3076716" y="1423906"/>
          <a:ext cx="1275220" cy="136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Rectangle 26">
            <a:extLst>
              <a:ext uri="{FF2B5EF4-FFF2-40B4-BE49-F238E27FC236}">
                <a16:creationId xmlns:a16="http://schemas.microsoft.com/office/drawing/2014/main" id="{F4F8783F-869A-4EE0-AC0E-1826FFC75DAC}"/>
              </a:ext>
            </a:extLst>
          </p:cNvPr>
          <p:cNvSpPr/>
          <p:nvPr/>
        </p:nvSpPr>
        <p:spPr>
          <a:xfrm>
            <a:off x="3387854" y="1816617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89</a:t>
            </a:r>
            <a:r>
              <a:rPr kumimoji="0" lang="hu-HU" sz="2250" b="1" i="0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D2A59A1D-D232-4B71-AA3A-A17A5D653388}"/>
              </a:ext>
            </a:extLst>
          </p:cNvPr>
          <p:cNvSpPr/>
          <p:nvPr/>
        </p:nvSpPr>
        <p:spPr>
          <a:xfrm>
            <a:off x="718344" y="3655260"/>
            <a:ext cx="909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8703171E-9A71-4DBB-B1EB-5218930E7783}"/>
              </a:ext>
            </a:extLst>
          </p:cNvPr>
          <p:cNvSpPr/>
          <p:nvPr/>
        </p:nvSpPr>
        <p:spPr>
          <a:xfrm>
            <a:off x="2009534" y="3657817"/>
            <a:ext cx="75126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ED6737"/>
                </a:solidFill>
                <a:latin typeface="Calibri"/>
              </a:rPr>
              <a:t>87</a:t>
            </a:r>
            <a:r>
              <a:rPr kumimoji="0" lang="en-ZA" sz="2250" b="1" i="0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44" name="Chart 16">
            <a:extLst>
              <a:ext uri="{FF2B5EF4-FFF2-40B4-BE49-F238E27FC236}">
                <a16:creationId xmlns:a16="http://schemas.microsoft.com/office/drawing/2014/main" id="{92973674-9912-4C13-9737-280947B1CC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80306"/>
              </p:ext>
            </p:extLst>
          </p:nvPr>
        </p:nvGraphicFramePr>
        <p:xfrm>
          <a:off x="3076716" y="3348889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5" name="Rectangle 20">
            <a:extLst>
              <a:ext uri="{FF2B5EF4-FFF2-40B4-BE49-F238E27FC236}">
                <a16:creationId xmlns:a16="http://schemas.microsoft.com/office/drawing/2014/main" id="{24011662-93B3-4677-9901-B16FD0F8C345}"/>
              </a:ext>
            </a:extLst>
          </p:cNvPr>
          <p:cNvSpPr/>
          <p:nvPr/>
        </p:nvSpPr>
        <p:spPr>
          <a:xfrm>
            <a:off x="3380150" y="3655260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ED6737"/>
                </a:solidFill>
                <a:latin typeface="Calibri"/>
              </a:rPr>
              <a:t>86</a:t>
            </a:r>
            <a:r>
              <a:rPr kumimoji="0" lang="en-ZA" sz="2250" b="1" i="0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46" name="Chart 16">
            <a:extLst>
              <a:ext uri="{FF2B5EF4-FFF2-40B4-BE49-F238E27FC236}">
                <a16:creationId xmlns:a16="http://schemas.microsoft.com/office/drawing/2014/main" id="{39C938D5-36E9-4E22-80D2-04FE30191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843996"/>
              </p:ext>
            </p:extLst>
          </p:nvPr>
        </p:nvGraphicFramePr>
        <p:xfrm>
          <a:off x="4451592" y="1538079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7" name="Rectangle 26">
            <a:extLst>
              <a:ext uri="{FF2B5EF4-FFF2-40B4-BE49-F238E27FC236}">
                <a16:creationId xmlns:a16="http://schemas.microsoft.com/office/drawing/2014/main" id="{46A8FE9C-4645-4727-949E-2656A90F5D0C}"/>
              </a:ext>
            </a:extLst>
          </p:cNvPr>
          <p:cNvSpPr/>
          <p:nvPr/>
        </p:nvSpPr>
        <p:spPr>
          <a:xfrm>
            <a:off x="4762730" y="1810358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88%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9" name="Chart 16">
            <a:extLst>
              <a:ext uri="{FF2B5EF4-FFF2-40B4-BE49-F238E27FC236}">
                <a16:creationId xmlns:a16="http://schemas.microsoft.com/office/drawing/2014/main" id="{329C795B-FAAC-48CD-83A6-5E465AB9A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269306"/>
              </p:ext>
            </p:extLst>
          </p:nvPr>
        </p:nvGraphicFramePr>
        <p:xfrm>
          <a:off x="4451592" y="3361881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0" name="Rectangle 20">
            <a:extLst>
              <a:ext uri="{FF2B5EF4-FFF2-40B4-BE49-F238E27FC236}">
                <a16:creationId xmlns:a16="http://schemas.microsoft.com/office/drawing/2014/main" id="{6CC452CD-3EB2-4661-9B2A-0A2ED410BBAC}"/>
              </a:ext>
            </a:extLst>
          </p:cNvPr>
          <p:cNvSpPr/>
          <p:nvPr/>
        </p:nvSpPr>
        <p:spPr>
          <a:xfrm>
            <a:off x="4762730" y="3655260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ED6737"/>
                </a:solidFill>
                <a:latin typeface="Calibri"/>
              </a:rPr>
              <a:t>86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B5E3CC-43DD-4754-81ED-2D64AD414A77}"/>
              </a:ext>
            </a:extLst>
          </p:cNvPr>
          <p:cNvSpPr txBox="1"/>
          <p:nvPr/>
        </p:nvSpPr>
        <p:spPr>
          <a:xfrm>
            <a:off x="1443103" y="1430655"/>
            <a:ext cx="524403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92%</a:t>
            </a:r>
            <a:endParaRPr lang="en-GB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FF2106-9C66-4E68-83BD-23AE9996F601}"/>
              </a:ext>
            </a:extLst>
          </p:cNvPr>
          <p:cNvSpPr txBox="1"/>
          <p:nvPr/>
        </p:nvSpPr>
        <p:spPr>
          <a:xfrm>
            <a:off x="2663596" y="1430655"/>
            <a:ext cx="45465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88%</a:t>
            </a:r>
            <a:endParaRPr lang="en-GB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F7C733-04FE-4C78-8508-A290A9358C4F}"/>
              </a:ext>
            </a:extLst>
          </p:cNvPr>
          <p:cNvSpPr txBox="1"/>
          <p:nvPr/>
        </p:nvSpPr>
        <p:spPr>
          <a:xfrm>
            <a:off x="2663596" y="3219822"/>
            <a:ext cx="45465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84%</a:t>
            </a:r>
            <a:endParaRPr lang="en-GB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9AEB5F-95E0-42D5-83D1-F61B33847827}"/>
              </a:ext>
            </a:extLst>
          </p:cNvPr>
          <p:cNvSpPr txBox="1"/>
          <p:nvPr/>
        </p:nvSpPr>
        <p:spPr>
          <a:xfrm>
            <a:off x="4035391" y="1430655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89%</a:t>
            </a:r>
            <a:endParaRPr lang="en-GB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1282B5-84BB-4D85-A2EF-2C226182CE4B}"/>
              </a:ext>
            </a:extLst>
          </p:cNvPr>
          <p:cNvSpPr txBox="1"/>
          <p:nvPr/>
        </p:nvSpPr>
        <p:spPr>
          <a:xfrm>
            <a:off x="4035391" y="3219822"/>
            <a:ext cx="57115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85%</a:t>
            </a:r>
            <a:endParaRPr lang="en-GB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258891-3F65-4B09-B77D-A13FD8FB4C8E}"/>
              </a:ext>
            </a:extLst>
          </p:cNvPr>
          <p:cNvSpPr txBox="1"/>
          <p:nvPr/>
        </p:nvSpPr>
        <p:spPr>
          <a:xfrm>
            <a:off x="5403543" y="3219822"/>
            <a:ext cx="45465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83%</a:t>
            </a:r>
            <a:endParaRPr lang="en-GB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080457-131C-478C-8D88-25677181FAB7}"/>
              </a:ext>
            </a:extLst>
          </p:cNvPr>
          <p:cNvSpPr txBox="1"/>
          <p:nvPr/>
        </p:nvSpPr>
        <p:spPr>
          <a:xfrm>
            <a:off x="5403543" y="1430655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89%</a:t>
            </a:r>
            <a:endParaRPr lang="en-GB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6F097C8-84A0-4E27-ACDA-940E29A3128D}"/>
              </a:ext>
            </a:extLst>
          </p:cNvPr>
          <p:cNvSpPr txBox="1"/>
          <p:nvPr/>
        </p:nvSpPr>
        <p:spPr>
          <a:xfrm>
            <a:off x="1443103" y="3219822"/>
            <a:ext cx="45465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82%</a:t>
            </a:r>
            <a:endParaRPr lang="en-GB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8" name="Szövegdoboz 135">
            <a:extLst>
              <a:ext uri="{FF2B5EF4-FFF2-40B4-BE49-F238E27FC236}">
                <a16:creationId xmlns:a16="http://schemas.microsoft.com/office/drawing/2014/main" id="{AA59868B-F2F1-45BE-955C-BF98BD0CE6DB}"/>
              </a:ext>
            </a:extLst>
          </p:cNvPr>
          <p:cNvSpPr txBox="1"/>
          <p:nvPr/>
        </p:nvSpPr>
        <p:spPr>
          <a:xfrm>
            <a:off x="357895" y="4831393"/>
            <a:ext cx="81025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en-GB" sz="900" kern="0">
                <a:solidFill>
                  <a:schemeClr val="tx2"/>
                </a:solidFill>
              </a:rPr>
              <a:t>Bázis</a:t>
            </a:r>
            <a:r>
              <a:rPr lang="en-GB" sz="900" kern="0" dirty="0">
                <a:solidFill>
                  <a:schemeClr val="tx2"/>
                </a:solidFill>
              </a:rPr>
              <a:t>: </a:t>
            </a:r>
            <a:r>
              <a:rPr lang="en-GB" sz="900" kern="0" dirty="0" err="1">
                <a:solidFill>
                  <a:schemeClr val="tx2"/>
                </a:solidFill>
              </a:rPr>
              <a:t>Internetezők</a:t>
            </a:r>
            <a:r>
              <a:rPr lang="en-GB" sz="900" kern="0" dirty="0">
                <a:solidFill>
                  <a:schemeClr val="tx2"/>
                </a:solidFill>
              </a:rPr>
              <a:t>: </a:t>
            </a:r>
            <a:r>
              <a:rPr lang="en-GB" sz="900" kern="0" dirty="0" err="1">
                <a:solidFill>
                  <a:schemeClr val="tx2"/>
                </a:solidFill>
              </a:rPr>
              <a:t>Férfi</a:t>
            </a:r>
            <a:r>
              <a:rPr lang="en-GB" sz="900" kern="0" dirty="0">
                <a:solidFill>
                  <a:schemeClr val="tx2"/>
                </a:solidFill>
              </a:rPr>
              <a:t> n=513/505/510, </a:t>
            </a:r>
            <a:r>
              <a:rPr lang="en-GB" sz="900" kern="0" dirty="0" err="1">
                <a:solidFill>
                  <a:schemeClr val="tx2"/>
                </a:solidFill>
              </a:rPr>
              <a:t>Nő</a:t>
            </a:r>
            <a:r>
              <a:rPr lang="en-GB" sz="900" kern="0" dirty="0">
                <a:solidFill>
                  <a:schemeClr val="tx2"/>
                </a:solidFill>
              </a:rPr>
              <a:t> n=492/489/488; </a:t>
            </a:r>
            <a:r>
              <a:rPr lang="en-GB" sz="900" kern="0" dirty="0" err="1">
                <a:solidFill>
                  <a:schemeClr val="tx2"/>
                </a:solidFill>
              </a:rPr>
              <a:t>Fiatalabbak</a:t>
            </a:r>
            <a:r>
              <a:rPr lang="en-GB" sz="900" kern="0" dirty="0">
                <a:solidFill>
                  <a:schemeClr val="tx2"/>
                </a:solidFill>
              </a:rPr>
              <a:t> n=422/427/430, </a:t>
            </a:r>
            <a:r>
              <a:rPr lang="en-GB" sz="900" kern="0" dirty="0" err="1">
                <a:solidFill>
                  <a:schemeClr val="tx2"/>
                </a:solidFill>
              </a:rPr>
              <a:t>Idősebbek</a:t>
            </a:r>
            <a:r>
              <a:rPr lang="en-GB" sz="900" kern="0" dirty="0">
                <a:solidFill>
                  <a:schemeClr val="tx2"/>
                </a:solidFill>
              </a:rPr>
              <a:t> n=583/567/568; </a:t>
            </a:r>
            <a:r>
              <a:rPr lang="en-GB" sz="900" kern="0" dirty="0" err="1">
                <a:solidFill>
                  <a:schemeClr val="tx2"/>
                </a:solidFill>
              </a:rPr>
              <a:t>Szülő</a:t>
            </a:r>
            <a:r>
              <a:rPr lang="en-GB" sz="900" kern="0" dirty="0">
                <a:solidFill>
                  <a:schemeClr val="tx2"/>
                </a:solidFill>
              </a:rPr>
              <a:t> n=139/225/340, Nem </a:t>
            </a:r>
            <a:r>
              <a:rPr lang="en-GB" sz="900" kern="0" dirty="0" err="1">
                <a:solidFill>
                  <a:schemeClr val="tx2"/>
                </a:solidFill>
              </a:rPr>
              <a:t>szülő</a:t>
            </a:r>
            <a:r>
              <a:rPr lang="en-GB" sz="900" kern="0" dirty="0">
                <a:solidFill>
                  <a:schemeClr val="tx2"/>
                </a:solidFill>
              </a:rPr>
              <a:t> n=866/768/658; </a:t>
            </a:r>
            <a:r>
              <a:rPr lang="en-GB" sz="900" kern="0" dirty="0" err="1">
                <a:solidFill>
                  <a:schemeClr val="tx2"/>
                </a:solidFill>
              </a:rPr>
              <a:t>Jómódú</a:t>
            </a:r>
            <a:r>
              <a:rPr lang="en-GB" sz="900" kern="0" dirty="0">
                <a:solidFill>
                  <a:schemeClr val="tx2"/>
                </a:solidFill>
              </a:rPr>
              <a:t> n=433/441/324, </a:t>
            </a:r>
            <a:r>
              <a:rPr lang="en-GB" sz="900" kern="0" dirty="0" err="1">
                <a:solidFill>
                  <a:schemeClr val="tx2"/>
                </a:solidFill>
              </a:rPr>
              <a:t>Nélkülöző</a:t>
            </a:r>
            <a:r>
              <a:rPr lang="en-GB" sz="900" kern="0" dirty="0">
                <a:solidFill>
                  <a:schemeClr val="tx2"/>
                </a:solidFill>
              </a:rPr>
              <a:t> n=553/535/657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90399-4DD7-ED7A-8592-507A4F169D23}"/>
              </a:ext>
            </a:extLst>
          </p:cNvPr>
          <p:cNvSpPr txBox="1"/>
          <p:nvPr/>
        </p:nvSpPr>
        <p:spPr>
          <a:xfrm>
            <a:off x="1443103" y="1275606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8CD23-6C84-2000-8424-5B3D7538902C}"/>
              </a:ext>
            </a:extLst>
          </p:cNvPr>
          <p:cNvSpPr txBox="1"/>
          <p:nvPr/>
        </p:nvSpPr>
        <p:spPr>
          <a:xfrm>
            <a:off x="964497" y="1275606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46CB23-96F4-A888-618B-507C09246357}"/>
              </a:ext>
            </a:extLst>
          </p:cNvPr>
          <p:cNvSpPr txBox="1"/>
          <p:nvPr/>
        </p:nvSpPr>
        <p:spPr>
          <a:xfrm>
            <a:off x="2245141" y="3219822"/>
            <a:ext cx="45465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90</a:t>
            </a:r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FCC4FC-A127-01A0-1522-03D6D80F272D}"/>
              </a:ext>
            </a:extLst>
          </p:cNvPr>
          <p:cNvSpPr txBox="1"/>
          <p:nvPr/>
        </p:nvSpPr>
        <p:spPr>
          <a:xfrm>
            <a:off x="3603343" y="3219822"/>
            <a:ext cx="57115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91</a:t>
            </a:r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CB9736-FF79-2E2E-0401-EAFDAA31B131}"/>
              </a:ext>
            </a:extLst>
          </p:cNvPr>
          <p:cNvSpPr txBox="1"/>
          <p:nvPr/>
        </p:nvSpPr>
        <p:spPr>
          <a:xfrm>
            <a:off x="4971495" y="3219822"/>
            <a:ext cx="45465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90%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CD9D19-8A6F-56D1-4F26-DCA7FC05DA54}"/>
              </a:ext>
            </a:extLst>
          </p:cNvPr>
          <p:cNvSpPr txBox="1"/>
          <p:nvPr/>
        </p:nvSpPr>
        <p:spPr>
          <a:xfrm>
            <a:off x="964497" y="3219822"/>
            <a:ext cx="45465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90</a:t>
            </a:r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E536A7-33D1-E7E6-51F5-00FFAC7C1B39}"/>
              </a:ext>
            </a:extLst>
          </p:cNvPr>
          <p:cNvSpPr txBox="1"/>
          <p:nvPr/>
        </p:nvSpPr>
        <p:spPr>
          <a:xfrm>
            <a:off x="964497" y="1430655"/>
            <a:ext cx="524403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cs typeface="Arial" pitchFamily="34" charset="0"/>
              </a:rPr>
              <a:t>90</a:t>
            </a:r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2E0D01-6D89-2DFC-8606-BE607FC67A91}"/>
              </a:ext>
            </a:extLst>
          </p:cNvPr>
          <p:cNvSpPr txBox="1"/>
          <p:nvPr/>
        </p:nvSpPr>
        <p:spPr>
          <a:xfrm>
            <a:off x="2245141" y="1419622"/>
            <a:ext cx="45465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91%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18186C-D9E8-05C8-1371-E8A1094E361D}"/>
              </a:ext>
            </a:extLst>
          </p:cNvPr>
          <p:cNvSpPr txBox="1"/>
          <p:nvPr/>
        </p:nvSpPr>
        <p:spPr>
          <a:xfrm>
            <a:off x="3603343" y="1430655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89%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16D5E7-EA76-D82F-2BB1-D2925267F157}"/>
              </a:ext>
            </a:extLst>
          </p:cNvPr>
          <p:cNvSpPr txBox="1"/>
          <p:nvPr/>
        </p:nvSpPr>
        <p:spPr>
          <a:xfrm>
            <a:off x="4971495" y="1430655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92%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3D075CF9-DC2C-A454-1597-0EC6CE414CBE}"/>
              </a:ext>
            </a:extLst>
          </p:cNvPr>
          <p:cNvSpPr/>
          <p:nvPr/>
        </p:nvSpPr>
        <p:spPr>
          <a:xfrm>
            <a:off x="2760801" y="1928313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5171141B-919F-123F-9296-CADC76A25776}"/>
              </a:ext>
            </a:extLst>
          </p:cNvPr>
          <p:cNvSpPr/>
          <p:nvPr/>
        </p:nvSpPr>
        <p:spPr>
          <a:xfrm>
            <a:off x="1468716" y="3774016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72EC62C7-574F-4934-0B9F-CAEEE181E643}"/>
              </a:ext>
            </a:extLst>
          </p:cNvPr>
          <p:cNvSpPr/>
          <p:nvPr/>
        </p:nvSpPr>
        <p:spPr>
          <a:xfrm>
            <a:off x="5516604" y="3774016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D17C8F68-653E-FA0C-EBDE-885333E4A9E6}"/>
              </a:ext>
            </a:extLst>
          </p:cNvPr>
          <p:cNvSpPr/>
          <p:nvPr/>
        </p:nvSpPr>
        <p:spPr>
          <a:xfrm>
            <a:off x="4149430" y="3774016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98FF322-840B-C922-7368-D9B13EBF6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530270" y="4479418"/>
            <a:ext cx="460403" cy="2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2603F-35BE-A59E-9A5C-921DA7432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16" y="4383897"/>
            <a:ext cx="760218" cy="1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00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Internethasználat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8216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És mikre használja az internetet az alábbi eszközön: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12660"/>
              </p:ext>
            </p:extLst>
          </p:nvPr>
        </p:nvGraphicFramePr>
        <p:xfrm>
          <a:off x="301812" y="1203598"/>
          <a:ext cx="8558591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1956">
                  <a:extLst>
                    <a:ext uri="{9D8B030D-6E8A-4147-A177-3AD203B41FA5}">
                      <a16:colId xmlns:a16="http://schemas.microsoft.com/office/drawing/2014/main" val="4016328448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4103955229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1269384171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2237153666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1533525611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387548041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2972455007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732016901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1867716890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1527520903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1932137645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380167565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3958352075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1944435981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4019307305"/>
                    </a:ext>
                  </a:extLst>
                </a:gridCol>
                <a:gridCol w="425109">
                  <a:extLst>
                    <a:ext uri="{9D8B030D-6E8A-4147-A177-3AD203B41FA5}">
                      <a16:colId xmlns:a16="http://schemas.microsoft.com/office/drawing/2014/main" val="2674730445"/>
                    </a:ext>
                  </a:extLst>
                </a:gridCol>
              </a:tblGrid>
              <a:tr h="164566">
                <a:tc>
                  <a:txBody>
                    <a:bodyPr/>
                    <a:lstStyle/>
                    <a:p>
                      <a:pPr algn="l"/>
                      <a:endParaRPr lang="hu-HU" sz="11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sng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1" i="0" u="sng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  <a:endParaRPr lang="en-GB" sz="1100" b="1" i="0" u="sng" strike="noStrike" kern="1200" dirty="0">
                        <a:solidFill>
                          <a:srgbClr val="A6A6A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1" i="0" u="sng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</a:t>
                      </a:r>
                      <a:endParaRPr lang="en-GB" sz="1100" b="1" i="0" u="sng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sng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1" i="0" u="sng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  <a:endParaRPr lang="en-GB" sz="1100" b="1" i="0" u="sng" strike="noStrike" kern="1200" dirty="0">
                        <a:solidFill>
                          <a:srgbClr val="A6A6A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1" i="0" u="sng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</a:t>
                      </a:r>
                      <a:endParaRPr lang="en-GB" sz="1100" b="1" i="0" u="sng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sng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1" i="0" u="sng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  <a:endParaRPr lang="en-GB" sz="1100" b="1" i="0" u="sng" strike="noStrike" kern="1200" dirty="0">
                        <a:solidFill>
                          <a:srgbClr val="A6A6A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1" i="0" u="sng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</a:t>
                      </a:r>
                      <a:endParaRPr lang="en-GB" sz="1100" b="1" i="0" u="sng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sng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1" i="0" u="sng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  <a:endParaRPr lang="en-GB" sz="1100" b="1" i="0" u="sng" strike="noStrike" kern="1200" dirty="0">
                        <a:solidFill>
                          <a:srgbClr val="A6A6A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1" i="0" u="sng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</a:t>
                      </a:r>
                      <a:endParaRPr lang="en-GB" sz="1100" b="1" i="0" u="sng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sng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1" i="0" u="sng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  <a:endParaRPr lang="en-GB" sz="1100" b="1" i="0" u="sng" strike="noStrike" kern="1200" dirty="0">
                        <a:solidFill>
                          <a:srgbClr val="A6A6A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1" i="0" u="sng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</a:t>
                      </a:r>
                      <a:endParaRPr lang="en-GB" sz="1100" b="1" i="0" u="sng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122602"/>
                  </a:ext>
                </a:extLst>
              </a:tr>
              <a:tr h="222470">
                <a:tc>
                  <a:txBody>
                    <a:bodyPr/>
                    <a:lstStyle/>
                    <a:p>
                      <a:pPr marL="0" algn="l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Böngészés az interneten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95058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 marL="0" algn="l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E-</a:t>
                      </a:r>
                      <a:r>
                        <a:rPr lang="hu-HU" sz="1100" b="0" i="0" u="none" strike="noStrike" kern="1200" dirty="0" err="1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mailezés</a:t>
                      </a:r>
                      <a:endParaRPr lang="hu-HU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848731"/>
                  </a:ext>
                </a:extLst>
              </a:tr>
              <a:tr h="230951">
                <a:tc>
                  <a:txBody>
                    <a:bodyPr/>
                    <a:lstStyle/>
                    <a:p>
                      <a:pPr marL="0" algn="l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Közösségi média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875488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 marL="0" algn="l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Üzenetküldő alkalmazás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29363"/>
                  </a:ext>
                </a:extLst>
              </a:tr>
              <a:tr h="230951">
                <a:tc>
                  <a:txBody>
                    <a:bodyPr/>
                    <a:lstStyle/>
                    <a:p>
                      <a:pPr marL="0" algn="l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Zenehallgatás </a:t>
                      </a:r>
                      <a:r>
                        <a:rPr lang="hu-HU" sz="1100" b="0" i="0" u="none" strike="noStrike" kern="1200" dirty="0" err="1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streaming</a:t>
                      </a:r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megoldással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109512"/>
                  </a:ext>
                </a:extLst>
              </a:tr>
              <a:tr h="230951">
                <a:tc>
                  <a:txBody>
                    <a:bodyPr/>
                    <a:lstStyle/>
                    <a:p>
                      <a:pPr marL="0" algn="l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Film vagy sorozat letöltés (</a:t>
                      </a:r>
                      <a:r>
                        <a:rPr lang="hu-HU" sz="1100" b="0" i="0" u="none" strike="noStrike" kern="1200" dirty="0" err="1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torrent</a:t>
                      </a:r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02279"/>
                  </a:ext>
                </a:extLst>
              </a:tr>
              <a:tr h="271050">
                <a:tc>
                  <a:txBody>
                    <a:bodyPr/>
                    <a:lstStyle/>
                    <a:p>
                      <a:pPr marL="0" algn="l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Film-, videónézés </a:t>
                      </a:r>
                      <a:r>
                        <a:rPr lang="hu-HU" sz="1100" b="0" i="0" u="none" strike="noStrike" kern="1200" dirty="0" err="1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streaming</a:t>
                      </a:r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megoldással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20991"/>
                  </a:ext>
                </a:extLst>
              </a:tr>
              <a:tr h="230951">
                <a:tc>
                  <a:txBody>
                    <a:bodyPr/>
                    <a:lstStyle/>
                    <a:p>
                      <a:pPr marL="0" algn="l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Online </a:t>
                      </a:r>
                      <a:r>
                        <a:rPr lang="hu-HU" sz="1100" b="0" i="0" u="none" strike="noStrike" kern="1200" dirty="0" err="1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tévézés</a:t>
                      </a:r>
                      <a:endParaRPr lang="hu-HU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81821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 marL="0" algn="l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Online játék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fontAlgn="t" latinLnBrk="0" hangingPunct="1"/>
                      <a:r>
                        <a:rPr lang="hu-HU" sz="11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  <a:endParaRPr lang="en-GB" sz="1100" b="0" i="0" u="none" strike="noStrike" kern="1200" dirty="0">
                        <a:solidFill>
                          <a:srgbClr val="7F7F7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56854"/>
                  </a:ext>
                </a:extLst>
              </a:tr>
            </a:tbl>
          </a:graphicData>
        </a:graphic>
      </p:graphicFrame>
      <p:grpSp>
        <p:nvGrpSpPr>
          <p:cNvPr id="44" name="Group 360"/>
          <p:cNvGrpSpPr>
            <a:grpSpLocks noChangeAspect="1"/>
          </p:cNvGrpSpPr>
          <p:nvPr/>
        </p:nvGrpSpPr>
        <p:grpSpPr>
          <a:xfrm>
            <a:off x="2847285" y="735361"/>
            <a:ext cx="595826" cy="468237"/>
            <a:chOff x="7969250" y="2316163"/>
            <a:chExt cx="763588" cy="600075"/>
          </a:xfrm>
          <a:solidFill>
            <a:schemeClr val="bg1">
              <a:lumMod val="50000"/>
            </a:schemeClr>
          </a:solidFill>
        </p:grpSpPr>
        <p:sp>
          <p:nvSpPr>
            <p:cNvPr id="45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2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Freeform 257"/>
          <p:cNvSpPr>
            <a:spLocks noChangeAspect="1" noEditPoints="1"/>
          </p:cNvSpPr>
          <p:nvPr/>
        </p:nvSpPr>
        <p:spPr bwMode="auto">
          <a:xfrm>
            <a:off x="6679386" y="838686"/>
            <a:ext cx="543683" cy="339500"/>
          </a:xfrm>
          <a:custGeom>
            <a:avLst/>
            <a:gdLst/>
            <a:ahLst/>
            <a:cxnLst>
              <a:cxn ang="0">
                <a:pos x="669" y="0"/>
              </a:cxn>
              <a:cxn ang="0">
                <a:pos x="726" y="397"/>
              </a:cxn>
              <a:cxn ang="0">
                <a:pos x="57" y="454"/>
              </a:cxn>
              <a:cxn ang="0">
                <a:pos x="0" y="57"/>
              </a:cxn>
              <a:cxn ang="0">
                <a:pos x="73" y="55"/>
              </a:cxn>
              <a:cxn ang="0">
                <a:pos x="67" y="394"/>
              </a:cxn>
              <a:cxn ang="0">
                <a:pos x="657" y="400"/>
              </a:cxn>
              <a:cxn ang="0">
                <a:pos x="663" y="60"/>
              </a:cxn>
              <a:cxn ang="0">
                <a:pos x="73" y="55"/>
              </a:cxn>
              <a:cxn ang="0">
                <a:pos x="21" y="106"/>
              </a:cxn>
              <a:cxn ang="0">
                <a:pos x="33" y="106"/>
              </a:cxn>
              <a:cxn ang="0">
                <a:pos x="27" y="125"/>
              </a:cxn>
              <a:cxn ang="0">
                <a:pos x="27" y="130"/>
              </a:cxn>
              <a:cxn ang="0">
                <a:pos x="27" y="125"/>
              </a:cxn>
              <a:cxn ang="0">
                <a:pos x="685" y="119"/>
              </a:cxn>
              <a:cxn ang="0">
                <a:pos x="688" y="140"/>
              </a:cxn>
              <a:cxn ang="0">
                <a:pos x="699" y="137"/>
              </a:cxn>
              <a:cxn ang="0">
                <a:pos x="696" y="116"/>
              </a:cxn>
              <a:cxn ang="0">
                <a:pos x="688" y="182"/>
              </a:cxn>
              <a:cxn ang="0">
                <a:pos x="685" y="204"/>
              </a:cxn>
              <a:cxn ang="0">
                <a:pos x="696" y="207"/>
              </a:cxn>
              <a:cxn ang="0">
                <a:pos x="699" y="185"/>
              </a:cxn>
              <a:cxn ang="0">
                <a:pos x="688" y="182"/>
              </a:cxn>
              <a:cxn ang="0">
                <a:pos x="685" y="252"/>
              </a:cxn>
              <a:cxn ang="0">
                <a:pos x="688" y="274"/>
              </a:cxn>
              <a:cxn ang="0">
                <a:pos x="699" y="271"/>
              </a:cxn>
              <a:cxn ang="0">
                <a:pos x="696" y="249"/>
              </a:cxn>
              <a:cxn ang="0">
                <a:pos x="688" y="316"/>
              </a:cxn>
              <a:cxn ang="0">
                <a:pos x="685" y="338"/>
              </a:cxn>
              <a:cxn ang="0">
                <a:pos x="696" y="340"/>
              </a:cxn>
              <a:cxn ang="0">
                <a:pos x="699" y="319"/>
              </a:cxn>
              <a:cxn ang="0">
                <a:pos x="688" y="316"/>
              </a:cxn>
            </a:cxnLst>
            <a:rect l="0" t="0" r="r" b="b"/>
            <a:pathLst>
              <a:path w="726" h="454">
                <a:moveTo>
                  <a:pt x="57" y="0"/>
                </a:moveTo>
                <a:cubicBezTo>
                  <a:pt x="669" y="0"/>
                  <a:pt x="669" y="0"/>
                  <a:pt x="669" y="0"/>
                </a:cubicBezTo>
                <a:cubicBezTo>
                  <a:pt x="701" y="0"/>
                  <a:pt x="726" y="25"/>
                  <a:pt x="726" y="57"/>
                </a:cubicBezTo>
                <a:cubicBezTo>
                  <a:pt x="726" y="397"/>
                  <a:pt x="726" y="397"/>
                  <a:pt x="726" y="397"/>
                </a:cubicBezTo>
                <a:cubicBezTo>
                  <a:pt x="726" y="429"/>
                  <a:pt x="701" y="454"/>
                  <a:pt x="669" y="454"/>
                </a:cubicBezTo>
                <a:cubicBezTo>
                  <a:pt x="57" y="454"/>
                  <a:pt x="57" y="454"/>
                  <a:pt x="57" y="454"/>
                </a:cubicBezTo>
                <a:cubicBezTo>
                  <a:pt x="26" y="454"/>
                  <a:pt x="0" y="429"/>
                  <a:pt x="0" y="39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5"/>
                  <a:pt x="26" y="0"/>
                  <a:pt x="57" y="0"/>
                </a:cubicBezTo>
                <a:close/>
                <a:moveTo>
                  <a:pt x="73" y="55"/>
                </a:moveTo>
                <a:cubicBezTo>
                  <a:pt x="70" y="55"/>
                  <a:pt x="67" y="57"/>
                  <a:pt x="67" y="60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67" y="398"/>
                  <a:pt x="70" y="400"/>
                  <a:pt x="73" y="400"/>
                </a:cubicBezTo>
                <a:cubicBezTo>
                  <a:pt x="657" y="400"/>
                  <a:pt x="657" y="400"/>
                  <a:pt x="657" y="400"/>
                </a:cubicBezTo>
                <a:cubicBezTo>
                  <a:pt x="660" y="400"/>
                  <a:pt x="663" y="398"/>
                  <a:pt x="663" y="394"/>
                </a:cubicBezTo>
                <a:cubicBezTo>
                  <a:pt x="663" y="60"/>
                  <a:pt x="663" y="60"/>
                  <a:pt x="663" y="60"/>
                </a:cubicBezTo>
                <a:cubicBezTo>
                  <a:pt x="663" y="57"/>
                  <a:pt x="660" y="55"/>
                  <a:pt x="657" y="55"/>
                </a:cubicBezTo>
                <a:cubicBezTo>
                  <a:pt x="73" y="55"/>
                  <a:pt x="73" y="55"/>
                  <a:pt x="73" y="55"/>
                </a:cubicBezTo>
                <a:close/>
                <a:moveTo>
                  <a:pt x="27" y="100"/>
                </a:moveTo>
                <a:cubicBezTo>
                  <a:pt x="23" y="100"/>
                  <a:pt x="21" y="103"/>
                  <a:pt x="21" y="106"/>
                </a:cubicBezTo>
                <a:cubicBezTo>
                  <a:pt x="21" y="109"/>
                  <a:pt x="23" y="112"/>
                  <a:pt x="27" y="112"/>
                </a:cubicBezTo>
                <a:cubicBezTo>
                  <a:pt x="30" y="112"/>
                  <a:pt x="33" y="109"/>
                  <a:pt x="33" y="106"/>
                </a:cubicBezTo>
                <a:cubicBezTo>
                  <a:pt x="33" y="103"/>
                  <a:pt x="30" y="100"/>
                  <a:pt x="27" y="100"/>
                </a:cubicBezTo>
                <a:close/>
                <a:moveTo>
                  <a:pt x="27" y="125"/>
                </a:moveTo>
                <a:cubicBezTo>
                  <a:pt x="26" y="125"/>
                  <a:pt x="24" y="126"/>
                  <a:pt x="24" y="127"/>
                </a:cubicBezTo>
                <a:cubicBezTo>
                  <a:pt x="24" y="129"/>
                  <a:pt x="26" y="130"/>
                  <a:pt x="27" y="130"/>
                </a:cubicBezTo>
                <a:cubicBezTo>
                  <a:pt x="28" y="130"/>
                  <a:pt x="29" y="129"/>
                  <a:pt x="29" y="127"/>
                </a:cubicBezTo>
                <a:cubicBezTo>
                  <a:pt x="29" y="126"/>
                  <a:pt x="28" y="125"/>
                  <a:pt x="27" y="125"/>
                </a:cubicBezTo>
                <a:close/>
                <a:moveTo>
                  <a:pt x="688" y="116"/>
                </a:moveTo>
                <a:cubicBezTo>
                  <a:pt x="686" y="116"/>
                  <a:pt x="685" y="116"/>
                  <a:pt x="685" y="119"/>
                </a:cubicBezTo>
                <a:cubicBezTo>
                  <a:pt x="685" y="137"/>
                  <a:pt x="685" y="137"/>
                  <a:pt x="685" y="137"/>
                </a:cubicBezTo>
                <a:cubicBezTo>
                  <a:pt x="685" y="139"/>
                  <a:pt x="686" y="140"/>
                  <a:pt x="688" y="140"/>
                </a:cubicBezTo>
                <a:cubicBezTo>
                  <a:pt x="696" y="140"/>
                  <a:pt x="696" y="140"/>
                  <a:pt x="696" y="140"/>
                </a:cubicBezTo>
                <a:cubicBezTo>
                  <a:pt x="697" y="140"/>
                  <a:pt x="699" y="139"/>
                  <a:pt x="699" y="137"/>
                </a:cubicBezTo>
                <a:cubicBezTo>
                  <a:pt x="699" y="119"/>
                  <a:pt x="699" y="119"/>
                  <a:pt x="699" y="119"/>
                </a:cubicBezTo>
                <a:cubicBezTo>
                  <a:pt x="699" y="116"/>
                  <a:pt x="697" y="116"/>
                  <a:pt x="696" y="116"/>
                </a:cubicBezTo>
                <a:cubicBezTo>
                  <a:pt x="688" y="116"/>
                  <a:pt x="688" y="116"/>
                  <a:pt x="688" y="116"/>
                </a:cubicBezTo>
                <a:close/>
                <a:moveTo>
                  <a:pt x="688" y="182"/>
                </a:moveTo>
                <a:cubicBezTo>
                  <a:pt x="686" y="182"/>
                  <a:pt x="685" y="184"/>
                  <a:pt x="685" y="185"/>
                </a:cubicBezTo>
                <a:cubicBezTo>
                  <a:pt x="685" y="204"/>
                  <a:pt x="685" y="204"/>
                  <a:pt x="685" y="204"/>
                </a:cubicBezTo>
                <a:cubicBezTo>
                  <a:pt x="685" y="205"/>
                  <a:pt x="686" y="207"/>
                  <a:pt x="688" y="207"/>
                </a:cubicBezTo>
                <a:cubicBezTo>
                  <a:pt x="696" y="207"/>
                  <a:pt x="696" y="207"/>
                  <a:pt x="696" y="207"/>
                </a:cubicBezTo>
                <a:cubicBezTo>
                  <a:pt x="697" y="207"/>
                  <a:pt x="699" y="205"/>
                  <a:pt x="699" y="204"/>
                </a:cubicBezTo>
                <a:cubicBezTo>
                  <a:pt x="699" y="185"/>
                  <a:pt x="699" y="185"/>
                  <a:pt x="699" y="185"/>
                </a:cubicBezTo>
                <a:cubicBezTo>
                  <a:pt x="699" y="184"/>
                  <a:pt x="697" y="182"/>
                  <a:pt x="696" y="182"/>
                </a:cubicBezTo>
                <a:cubicBezTo>
                  <a:pt x="688" y="182"/>
                  <a:pt x="688" y="182"/>
                  <a:pt x="688" y="182"/>
                </a:cubicBezTo>
                <a:close/>
                <a:moveTo>
                  <a:pt x="688" y="249"/>
                </a:moveTo>
                <a:cubicBezTo>
                  <a:pt x="686" y="249"/>
                  <a:pt x="685" y="251"/>
                  <a:pt x="685" y="252"/>
                </a:cubicBezTo>
                <a:cubicBezTo>
                  <a:pt x="685" y="271"/>
                  <a:pt x="685" y="271"/>
                  <a:pt x="685" y="271"/>
                </a:cubicBezTo>
                <a:cubicBezTo>
                  <a:pt x="685" y="272"/>
                  <a:pt x="686" y="274"/>
                  <a:pt x="688" y="274"/>
                </a:cubicBezTo>
                <a:cubicBezTo>
                  <a:pt x="696" y="274"/>
                  <a:pt x="696" y="274"/>
                  <a:pt x="696" y="274"/>
                </a:cubicBezTo>
                <a:cubicBezTo>
                  <a:pt x="697" y="274"/>
                  <a:pt x="699" y="272"/>
                  <a:pt x="699" y="271"/>
                </a:cubicBezTo>
                <a:cubicBezTo>
                  <a:pt x="699" y="252"/>
                  <a:pt x="699" y="252"/>
                  <a:pt x="699" y="252"/>
                </a:cubicBezTo>
                <a:cubicBezTo>
                  <a:pt x="699" y="251"/>
                  <a:pt x="697" y="249"/>
                  <a:pt x="696" y="249"/>
                </a:cubicBezTo>
                <a:cubicBezTo>
                  <a:pt x="688" y="249"/>
                  <a:pt x="688" y="249"/>
                  <a:pt x="688" y="249"/>
                </a:cubicBezTo>
                <a:close/>
                <a:moveTo>
                  <a:pt x="688" y="316"/>
                </a:moveTo>
                <a:cubicBezTo>
                  <a:pt x="686" y="316"/>
                  <a:pt x="685" y="317"/>
                  <a:pt x="685" y="319"/>
                </a:cubicBezTo>
                <a:cubicBezTo>
                  <a:pt x="685" y="338"/>
                  <a:pt x="685" y="338"/>
                  <a:pt x="685" y="338"/>
                </a:cubicBezTo>
                <a:cubicBezTo>
                  <a:pt x="685" y="340"/>
                  <a:pt x="686" y="340"/>
                  <a:pt x="688" y="340"/>
                </a:cubicBezTo>
                <a:cubicBezTo>
                  <a:pt x="696" y="340"/>
                  <a:pt x="696" y="340"/>
                  <a:pt x="696" y="340"/>
                </a:cubicBezTo>
                <a:cubicBezTo>
                  <a:pt x="697" y="340"/>
                  <a:pt x="699" y="340"/>
                  <a:pt x="699" y="338"/>
                </a:cubicBezTo>
                <a:cubicBezTo>
                  <a:pt x="699" y="319"/>
                  <a:pt x="699" y="319"/>
                  <a:pt x="699" y="319"/>
                </a:cubicBezTo>
                <a:cubicBezTo>
                  <a:pt x="699" y="317"/>
                  <a:pt x="697" y="316"/>
                  <a:pt x="696" y="316"/>
                </a:cubicBezTo>
                <a:cubicBezTo>
                  <a:pt x="688" y="316"/>
                  <a:pt x="688" y="316"/>
                  <a:pt x="688" y="3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reeform 11"/>
          <p:cNvSpPr>
            <a:spLocks noChangeAspect="1" noEditPoints="1"/>
          </p:cNvSpPr>
          <p:nvPr/>
        </p:nvSpPr>
        <p:spPr bwMode="auto">
          <a:xfrm>
            <a:off x="8114620" y="791206"/>
            <a:ext cx="202797" cy="398766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0" y="233"/>
              </a:cxn>
              <a:cxn ang="0">
                <a:pos x="7" y="166"/>
              </a:cxn>
              <a:cxn ang="0">
                <a:pos x="0" y="112"/>
              </a:cxn>
              <a:cxn ang="0">
                <a:pos x="10" y="110"/>
              </a:cxn>
              <a:cxn ang="0">
                <a:pos x="96" y="7"/>
              </a:cxn>
              <a:cxn ang="0">
                <a:pos x="396" y="7"/>
              </a:cxn>
              <a:cxn ang="0">
                <a:pos x="488" y="0"/>
              </a:cxn>
              <a:cxn ang="0">
                <a:pos x="493" y="7"/>
              </a:cxn>
              <a:cxn ang="0">
                <a:pos x="591" y="95"/>
              </a:cxn>
              <a:cxn ang="0">
                <a:pos x="506" y="1162"/>
              </a:cxn>
              <a:cxn ang="0">
                <a:pos x="10" y="1075"/>
              </a:cxn>
              <a:cxn ang="0">
                <a:pos x="7" y="378"/>
              </a:cxn>
              <a:cxn ang="0">
                <a:pos x="0" y="339"/>
              </a:cxn>
              <a:cxn ang="0">
                <a:pos x="10" y="336"/>
              </a:cxn>
              <a:cxn ang="0">
                <a:pos x="7" y="276"/>
              </a:cxn>
              <a:cxn ang="0">
                <a:pos x="249" y="1061"/>
              </a:cxn>
              <a:cxn ang="0">
                <a:pos x="303" y="1115"/>
              </a:cxn>
              <a:cxn ang="0">
                <a:pos x="303" y="1115"/>
              </a:cxn>
              <a:cxn ang="0">
                <a:pos x="358" y="1061"/>
              </a:cxn>
              <a:cxn ang="0">
                <a:pos x="303" y="1007"/>
              </a:cxn>
              <a:cxn ang="0">
                <a:pos x="303" y="1007"/>
              </a:cxn>
              <a:cxn ang="0">
                <a:pos x="187" y="108"/>
              </a:cxn>
              <a:cxn ang="0">
                <a:pos x="202" y="124"/>
              </a:cxn>
              <a:cxn ang="0">
                <a:pos x="202" y="124"/>
              </a:cxn>
              <a:cxn ang="0">
                <a:pos x="218" y="108"/>
              </a:cxn>
              <a:cxn ang="0">
                <a:pos x="202" y="93"/>
              </a:cxn>
              <a:cxn ang="0">
                <a:pos x="202" y="93"/>
              </a:cxn>
              <a:cxn ang="0">
                <a:pos x="261" y="93"/>
              </a:cxn>
              <a:cxn ang="0">
                <a:pos x="249" y="109"/>
              </a:cxn>
              <a:cxn ang="0">
                <a:pos x="346" y="124"/>
              </a:cxn>
              <a:cxn ang="0">
                <a:pos x="358" y="109"/>
              </a:cxn>
              <a:cxn ang="0">
                <a:pos x="261" y="93"/>
              </a:cxn>
              <a:cxn ang="0">
                <a:pos x="46" y="960"/>
              </a:cxn>
              <a:cxn ang="0">
                <a:pos x="560" y="201"/>
              </a:cxn>
            </a:cxnLst>
            <a:rect l="0" t="0" r="r" b="b"/>
            <a:pathLst>
              <a:path w="591" h="1162">
                <a:moveTo>
                  <a:pt x="0" y="274"/>
                </a:moveTo>
                <a:cubicBezTo>
                  <a:pt x="0" y="235"/>
                  <a:pt x="0" y="235"/>
                  <a:pt x="0" y="235"/>
                </a:cubicBezTo>
                <a:cubicBezTo>
                  <a:pt x="0" y="234"/>
                  <a:pt x="3" y="233"/>
                  <a:pt x="7" y="233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7" y="166"/>
                  <a:pt x="7" y="166"/>
                  <a:pt x="7" y="166"/>
                </a:cubicBezTo>
                <a:cubicBezTo>
                  <a:pt x="3" y="166"/>
                  <a:pt x="0" y="164"/>
                  <a:pt x="0" y="163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3" y="110"/>
                  <a:pt x="7" y="110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46"/>
                  <a:pt x="49" y="7"/>
                  <a:pt x="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3"/>
                  <a:pt x="399" y="0"/>
                  <a:pt x="401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91" y="0"/>
                  <a:pt x="493" y="3"/>
                  <a:pt x="493" y="7"/>
                </a:cubicBezTo>
                <a:cubicBezTo>
                  <a:pt x="493" y="7"/>
                  <a:pt x="493" y="7"/>
                  <a:pt x="493" y="7"/>
                </a:cubicBezTo>
                <a:cubicBezTo>
                  <a:pt x="506" y="7"/>
                  <a:pt x="506" y="7"/>
                  <a:pt x="506" y="7"/>
                </a:cubicBezTo>
                <a:cubicBezTo>
                  <a:pt x="553" y="7"/>
                  <a:pt x="591" y="46"/>
                  <a:pt x="591" y="95"/>
                </a:cubicBezTo>
                <a:cubicBezTo>
                  <a:pt x="591" y="1075"/>
                  <a:pt x="591" y="1075"/>
                  <a:pt x="591" y="1075"/>
                </a:cubicBezTo>
                <a:cubicBezTo>
                  <a:pt x="591" y="1123"/>
                  <a:pt x="553" y="1162"/>
                  <a:pt x="506" y="1162"/>
                </a:cubicBezTo>
                <a:cubicBezTo>
                  <a:pt x="96" y="1162"/>
                  <a:pt x="96" y="1162"/>
                  <a:pt x="96" y="1162"/>
                </a:cubicBezTo>
                <a:cubicBezTo>
                  <a:pt x="49" y="1162"/>
                  <a:pt x="10" y="1123"/>
                  <a:pt x="10" y="1075"/>
                </a:cubicBezTo>
                <a:cubicBezTo>
                  <a:pt x="10" y="378"/>
                  <a:pt x="10" y="378"/>
                  <a:pt x="10" y="378"/>
                </a:cubicBezTo>
                <a:cubicBezTo>
                  <a:pt x="7" y="378"/>
                  <a:pt x="7" y="378"/>
                  <a:pt x="7" y="378"/>
                </a:cubicBezTo>
                <a:cubicBezTo>
                  <a:pt x="3" y="378"/>
                  <a:pt x="0" y="377"/>
                  <a:pt x="0" y="376"/>
                </a:cubicBezTo>
                <a:cubicBezTo>
                  <a:pt x="0" y="339"/>
                  <a:pt x="0" y="339"/>
                  <a:pt x="0" y="339"/>
                </a:cubicBezTo>
                <a:cubicBezTo>
                  <a:pt x="0" y="337"/>
                  <a:pt x="3" y="336"/>
                  <a:pt x="7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276"/>
                  <a:pt x="10" y="276"/>
                  <a:pt x="1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3" y="276"/>
                  <a:pt x="0" y="275"/>
                  <a:pt x="0" y="274"/>
                </a:cubicBezTo>
                <a:close/>
                <a:moveTo>
                  <a:pt x="249" y="1061"/>
                </a:moveTo>
                <a:cubicBezTo>
                  <a:pt x="249" y="1061"/>
                  <a:pt x="249" y="1061"/>
                  <a:pt x="249" y="1061"/>
                </a:cubicBezTo>
                <a:cubicBezTo>
                  <a:pt x="249" y="1091"/>
                  <a:pt x="274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33" y="1115"/>
                  <a:pt x="358" y="109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32"/>
                  <a:pt x="33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274" y="1007"/>
                  <a:pt x="249" y="1032"/>
                  <a:pt x="249" y="1061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7"/>
                  <a:pt x="194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11" y="124"/>
                  <a:pt x="218" y="117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1"/>
                  <a:pt x="211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194" y="93"/>
                  <a:pt x="187" y="101"/>
                  <a:pt x="187" y="108"/>
                </a:cubicBezTo>
                <a:close/>
                <a:moveTo>
                  <a:pt x="261" y="93"/>
                </a:moveTo>
                <a:cubicBezTo>
                  <a:pt x="254" y="93"/>
                  <a:pt x="249" y="100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18"/>
                  <a:pt x="254" y="124"/>
                  <a:pt x="261" y="124"/>
                </a:cubicBezTo>
                <a:cubicBezTo>
                  <a:pt x="346" y="124"/>
                  <a:pt x="346" y="124"/>
                  <a:pt x="346" y="124"/>
                </a:cubicBezTo>
                <a:cubicBezTo>
                  <a:pt x="352" y="124"/>
                  <a:pt x="358" y="118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0"/>
                  <a:pt x="352" y="93"/>
                  <a:pt x="346" y="93"/>
                </a:cubicBezTo>
                <a:cubicBezTo>
                  <a:pt x="261" y="93"/>
                  <a:pt x="261" y="93"/>
                  <a:pt x="261" y="93"/>
                </a:cubicBezTo>
                <a:close/>
                <a:moveTo>
                  <a:pt x="46" y="201"/>
                </a:moveTo>
                <a:cubicBezTo>
                  <a:pt x="46" y="960"/>
                  <a:pt x="46" y="960"/>
                  <a:pt x="46" y="960"/>
                </a:cubicBezTo>
                <a:cubicBezTo>
                  <a:pt x="560" y="960"/>
                  <a:pt x="560" y="960"/>
                  <a:pt x="560" y="960"/>
                </a:cubicBezTo>
                <a:cubicBezTo>
                  <a:pt x="560" y="201"/>
                  <a:pt x="560" y="201"/>
                  <a:pt x="560" y="201"/>
                </a:cubicBezTo>
                <a:cubicBezTo>
                  <a:pt x="46" y="201"/>
                  <a:pt x="46" y="201"/>
                  <a:pt x="46" y="2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1"/>
          <p:cNvSpPr>
            <a:spLocks noChangeAspect="1" noEditPoints="1"/>
          </p:cNvSpPr>
          <p:nvPr/>
        </p:nvSpPr>
        <p:spPr bwMode="auto">
          <a:xfrm>
            <a:off x="4115762" y="666226"/>
            <a:ext cx="680651" cy="49447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189" y="0"/>
              </a:cxn>
              <a:cxn ang="0">
                <a:pos x="187" y="2"/>
              </a:cxn>
              <a:cxn ang="0">
                <a:pos x="187" y="17"/>
              </a:cxn>
              <a:cxn ang="0">
                <a:pos x="221" y="17"/>
              </a:cxn>
              <a:cxn ang="0">
                <a:pos x="221" y="174"/>
              </a:cxn>
              <a:cxn ang="0">
                <a:pos x="187" y="174"/>
              </a:cxn>
              <a:cxn ang="0">
                <a:pos x="187" y="191"/>
              </a:cxn>
              <a:cxn ang="0">
                <a:pos x="189" y="193"/>
              </a:cxn>
              <a:cxn ang="0">
                <a:pos x="268" y="193"/>
              </a:cxn>
              <a:cxn ang="0">
                <a:pos x="270" y="191"/>
              </a:cxn>
              <a:cxn ang="0">
                <a:pos x="270" y="2"/>
              </a:cxn>
              <a:cxn ang="0">
                <a:pos x="268" y="0"/>
              </a:cxn>
              <a:cxn ang="0">
                <a:pos x="0" y="24"/>
              </a:cxn>
              <a:cxn ang="0">
                <a:pos x="215" y="24"/>
              </a:cxn>
              <a:cxn ang="0">
                <a:pos x="215" y="168"/>
              </a:cxn>
              <a:cxn ang="0">
                <a:pos x="0" y="168"/>
              </a:cxn>
              <a:cxn ang="0">
                <a:pos x="0" y="24"/>
              </a:cxn>
              <a:cxn ang="0">
                <a:pos x="16" y="38"/>
              </a:cxn>
              <a:cxn ang="0">
                <a:pos x="199" y="38"/>
              </a:cxn>
              <a:cxn ang="0">
                <a:pos x="199" y="146"/>
              </a:cxn>
              <a:cxn ang="0">
                <a:pos x="16" y="146"/>
              </a:cxn>
              <a:cxn ang="0">
                <a:pos x="16" y="38"/>
              </a:cxn>
              <a:cxn ang="0">
                <a:pos x="53" y="193"/>
              </a:cxn>
              <a:cxn ang="0">
                <a:pos x="58" y="184"/>
              </a:cxn>
              <a:cxn ang="0">
                <a:pos x="69" y="184"/>
              </a:cxn>
              <a:cxn ang="0">
                <a:pos x="73" y="174"/>
              </a:cxn>
              <a:cxn ang="0">
                <a:pos x="142" y="174"/>
              </a:cxn>
              <a:cxn ang="0">
                <a:pos x="146" y="184"/>
              </a:cxn>
              <a:cxn ang="0">
                <a:pos x="157" y="184"/>
              </a:cxn>
              <a:cxn ang="0">
                <a:pos x="162" y="193"/>
              </a:cxn>
              <a:cxn ang="0">
                <a:pos x="53" y="193"/>
              </a:cxn>
              <a:cxn ang="0">
                <a:pos x="99" y="153"/>
              </a:cxn>
              <a:cxn ang="0">
                <a:pos x="116" y="153"/>
              </a:cxn>
              <a:cxn ang="0">
                <a:pos x="116" y="159"/>
              </a:cxn>
              <a:cxn ang="0">
                <a:pos x="99" y="159"/>
              </a:cxn>
              <a:cxn ang="0">
                <a:pos x="99" y="153"/>
              </a:cxn>
              <a:cxn ang="0">
                <a:pos x="243" y="174"/>
              </a:cxn>
              <a:cxn ang="0">
                <a:pos x="258" y="174"/>
              </a:cxn>
              <a:cxn ang="0">
                <a:pos x="259" y="176"/>
              </a:cxn>
              <a:cxn ang="0">
                <a:pos x="259" y="182"/>
              </a:cxn>
              <a:cxn ang="0">
                <a:pos x="258" y="183"/>
              </a:cxn>
              <a:cxn ang="0">
                <a:pos x="243" y="183"/>
              </a:cxn>
              <a:cxn ang="0">
                <a:pos x="241" y="182"/>
              </a:cxn>
              <a:cxn ang="0">
                <a:pos x="241" y="176"/>
              </a:cxn>
              <a:cxn ang="0">
                <a:pos x="243" y="174"/>
              </a:cxn>
            </a:cxnLst>
            <a:rect l="0" t="0" r="r" b="b"/>
            <a:pathLst>
              <a:path w="270" h="193">
                <a:moveTo>
                  <a:pt x="26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88" y="0"/>
                  <a:pt x="187" y="1"/>
                  <a:pt x="187" y="2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2"/>
                  <a:pt x="188" y="193"/>
                  <a:pt x="189" y="193"/>
                </a:cubicBezTo>
                <a:cubicBezTo>
                  <a:pt x="268" y="193"/>
                  <a:pt x="268" y="193"/>
                  <a:pt x="268" y="193"/>
                </a:cubicBezTo>
                <a:cubicBezTo>
                  <a:pt x="269" y="193"/>
                  <a:pt x="270" y="192"/>
                  <a:pt x="270" y="191"/>
                </a:cubicBezTo>
                <a:cubicBezTo>
                  <a:pt x="270" y="2"/>
                  <a:pt x="270" y="2"/>
                  <a:pt x="270" y="2"/>
                </a:cubicBezTo>
                <a:cubicBezTo>
                  <a:pt x="270" y="1"/>
                  <a:pt x="269" y="0"/>
                  <a:pt x="268" y="0"/>
                </a:cubicBezTo>
                <a:close/>
                <a:moveTo>
                  <a:pt x="0" y="24"/>
                </a:moveTo>
                <a:cubicBezTo>
                  <a:pt x="215" y="24"/>
                  <a:pt x="215" y="24"/>
                  <a:pt x="215" y="24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4"/>
                  <a:pt x="0" y="24"/>
                  <a:pt x="0" y="24"/>
                </a:cubicBezTo>
                <a:close/>
                <a:moveTo>
                  <a:pt x="16" y="38"/>
                </a:moveTo>
                <a:cubicBezTo>
                  <a:pt x="199" y="38"/>
                  <a:pt x="199" y="38"/>
                  <a:pt x="199" y="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38"/>
                  <a:pt x="16" y="38"/>
                  <a:pt x="16" y="38"/>
                </a:cubicBezTo>
                <a:close/>
                <a:moveTo>
                  <a:pt x="53" y="193"/>
                </a:moveTo>
                <a:cubicBezTo>
                  <a:pt x="58" y="184"/>
                  <a:pt x="58" y="184"/>
                  <a:pt x="58" y="184"/>
                </a:cubicBezTo>
                <a:cubicBezTo>
                  <a:pt x="69" y="184"/>
                  <a:pt x="69" y="184"/>
                  <a:pt x="69" y="184"/>
                </a:cubicBezTo>
                <a:cubicBezTo>
                  <a:pt x="73" y="174"/>
                  <a:pt x="73" y="174"/>
                  <a:pt x="73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53" y="193"/>
                  <a:pt x="53" y="193"/>
                  <a:pt x="53" y="193"/>
                </a:cubicBezTo>
                <a:close/>
                <a:moveTo>
                  <a:pt x="99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243" y="174"/>
                </a:moveTo>
                <a:cubicBezTo>
                  <a:pt x="258" y="174"/>
                  <a:pt x="258" y="174"/>
                  <a:pt x="258" y="174"/>
                </a:cubicBezTo>
                <a:cubicBezTo>
                  <a:pt x="259" y="174"/>
                  <a:pt x="259" y="175"/>
                  <a:pt x="259" y="176"/>
                </a:cubicBezTo>
                <a:cubicBezTo>
                  <a:pt x="259" y="182"/>
                  <a:pt x="259" y="182"/>
                  <a:pt x="259" y="182"/>
                </a:cubicBezTo>
                <a:cubicBezTo>
                  <a:pt x="259" y="183"/>
                  <a:pt x="259" y="183"/>
                  <a:pt x="258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2" y="183"/>
                  <a:pt x="241" y="183"/>
                  <a:pt x="241" y="182"/>
                </a:cubicBezTo>
                <a:cubicBezTo>
                  <a:pt x="241" y="176"/>
                  <a:pt x="241" y="176"/>
                  <a:pt x="241" y="176"/>
                </a:cubicBezTo>
                <a:cubicBezTo>
                  <a:pt x="241" y="175"/>
                  <a:pt x="242" y="174"/>
                  <a:pt x="243" y="1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16"/>
          <p:cNvSpPr>
            <a:spLocks noEditPoints="1"/>
          </p:cNvSpPr>
          <p:nvPr/>
        </p:nvSpPr>
        <p:spPr bwMode="auto">
          <a:xfrm>
            <a:off x="5354934" y="762559"/>
            <a:ext cx="628594" cy="403142"/>
          </a:xfrm>
          <a:custGeom>
            <a:avLst/>
            <a:gdLst/>
            <a:ahLst/>
            <a:cxnLst>
              <a:cxn ang="0">
                <a:pos x="564" y="20"/>
              </a:cxn>
              <a:cxn ang="0">
                <a:pos x="558" y="6"/>
              </a:cxn>
              <a:cxn ang="0">
                <a:pos x="82" y="0"/>
              </a:cxn>
              <a:cxn ang="0">
                <a:pos x="68" y="6"/>
              </a:cxn>
              <a:cxn ang="0">
                <a:pos x="62" y="376"/>
              </a:cxn>
              <a:cxn ang="0">
                <a:pos x="24" y="376"/>
              </a:cxn>
              <a:cxn ang="0">
                <a:pos x="2" y="394"/>
              </a:cxn>
              <a:cxn ang="0">
                <a:pos x="0" y="422"/>
              </a:cxn>
              <a:cxn ang="0">
                <a:pos x="2" y="434"/>
              </a:cxn>
              <a:cxn ang="0">
                <a:pos x="24" y="450"/>
              </a:cxn>
              <a:cxn ang="0">
                <a:pos x="594" y="452"/>
              </a:cxn>
              <a:cxn ang="0">
                <a:pos x="614" y="442"/>
              </a:cxn>
              <a:cxn ang="0">
                <a:pos x="624" y="422"/>
              </a:cxn>
              <a:cxn ang="0">
                <a:pos x="622" y="400"/>
              </a:cxn>
              <a:cxn ang="0">
                <a:pos x="606" y="378"/>
              </a:cxn>
              <a:cxn ang="0">
                <a:pos x="594" y="376"/>
              </a:cxn>
              <a:cxn ang="0">
                <a:pos x="80" y="20"/>
              </a:cxn>
              <a:cxn ang="0">
                <a:pos x="542" y="18"/>
              </a:cxn>
              <a:cxn ang="0">
                <a:pos x="544" y="380"/>
              </a:cxn>
              <a:cxn ang="0">
                <a:pos x="82" y="382"/>
              </a:cxn>
              <a:cxn ang="0">
                <a:pos x="272" y="426"/>
              </a:cxn>
              <a:cxn ang="0">
                <a:pos x="262" y="422"/>
              </a:cxn>
              <a:cxn ang="0">
                <a:pos x="260" y="414"/>
              </a:cxn>
              <a:cxn ang="0">
                <a:pos x="266" y="402"/>
              </a:cxn>
              <a:cxn ang="0">
                <a:pos x="276" y="402"/>
              </a:cxn>
              <a:cxn ang="0">
                <a:pos x="284" y="414"/>
              </a:cxn>
              <a:cxn ang="0">
                <a:pos x="280" y="422"/>
              </a:cxn>
              <a:cxn ang="0">
                <a:pos x="272" y="426"/>
              </a:cxn>
              <a:cxn ang="0">
                <a:pos x="306" y="426"/>
              </a:cxn>
              <a:cxn ang="0">
                <a:pos x="300" y="414"/>
              </a:cxn>
              <a:cxn ang="0">
                <a:pos x="302" y="406"/>
              </a:cxn>
              <a:cxn ang="0">
                <a:pos x="312" y="402"/>
              </a:cxn>
              <a:cxn ang="0">
                <a:pos x="324" y="408"/>
              </a:cxn>
              <a:cxn ang="0">
                <a:pos x="324" y="418"/>
              </a:cxn>
              <a:cxn ang="0">
                <a:pos x="312" y="426"/>
              </a:cxn>
              <a:cxn ang="0">
                <a:pos x="352" y="426"/>
              </a:cxn>
              <a:cxn ang="0">
                <a:pos x="340" y="418"/>
              </a:cxn>
              <a:cxn ang="0">
                <a:pos x="340" y="408"/>
              </a:cxn>
              <a:cxn ang="0">
                <a:pos x="352" y="402"/>
              </a:cxn>
              <a:cxn ang="0">
                <a:pos x="360" y="406"/>
              </a:cxn>
              <a:cxn ang="0">
                <a:pos x="364" y="414"/>
              </a:cxn>
              <a:cxn ang="0">
                <a:pos x="356" y="426"/>
              </a:cxn>
              <a:cxn ang="0">
                <a:pos x="568" y="426"/>
              </a:cxn>
              <a:cxn ang="0">
                <a:pos x="568" y="402"/>
              </a:cxn>
            </a:cxnLst>
            <a:rect l="0" t="0" r="r" b="b"/>
            <a:pathLst>
              <a:path w="624" h="452">
                <a:moveTo>
                  <a:pt x="594" y="376"/>
                </a:moveTo>
                <a:lnTo>
                  <a:pt x="564" y="376"/>
                </a:lnTo>
                <a:lnTo>
                  <a:pt x="564" y="20"/>
                </a:lnTo>
                <a:lnTo>
                  <a:pt x="564" y="20"/>
                </a:lnTo>
                <a:lnTo>
                  <a:pt x="562" y="12"/>
                </a:lnTo>
                <a:lnTo>
                  <a:pt x="558" y="6"/>
                </a:lnTo>
                <a:lnTo>
                  <a:pt x="550" y="2"/>
                </a:lnTo>
                <a:lnTo>
                  <a:pt x="542" y="0"/>
                </a:lnTo>
                <a:lnTo>
                  <a:pt x="82" y="0"/>
                </a:lnTo>
                <a:lnTo>
                  <a:pt x="82" y="0"/>
                </a:lnTo>
                <a:lnTo>
                  <a:pt x="74" y="2"/>
                </a:lnTo>
                <a:lnTo>
                  <a:pt x="68" y="6"/>
                </a:lnTo>
                <a:lnTo>
                  <a:pt x="62" y="12"/>
                </a:lnTo>
                <a:lnTo>
                  <a:pt x="62" y="20"/>
                </a:lnTo>
                <a:lnTo>
                  <a:pt x="62" y="376"/>
                </a:lnTo>
                <a:lnTo>
                  <a:pt x="30" y="376"/>
                </a:lnTo>
                <a:lnTo>
                  <a:pt x="30" y="376"/>
                </a:lnTo>
                <a:lnTo>
                  <a:pt x="24" y="376"/>
                </a:lnTo>
                <a:lnTo>
                  <a:pt x="18" y="378"/>
                </a:lnTo>
                <a:lnTo>
                  <a:pt x="8" y="384"/>
                </a:lnTo>
                <a:lnTo>
                  <a:pt x="2" y="394"/>
                </a:lnTo>
                <a:lnTo>
                  <a:pt x="0" y="400"/>
                </a:lnTo>
                <a:lnTo>
                  <a:pt x="0" y="406"/>
                </a:lnTo>
                <a:lnTo>
                  <a:pt x="0" y="422"/>
                </a:lnTo>
                <a:lnTo>
                  <a:pt x="0" y="422"/>
                </a:lnTo>
                <a:lnTo>
                  <a:pt x="0" y="428"/>
                </a:lnTo>
                <a:lnTo>
                  <a:pt x="2" y="434"/>
                </a:lnTo>
                <a:lnTo>
                  <a:pt x="8" y="442"/>
                </a:lnTo>
                <a:lnTo>
                  <a:pt x="18" y="450"/>
                </a:lnTo>
                <a:lnTo>
                  <a:pt x="24" y="450"/>
                </a:lnTo>
                <a:lnTo>
                  <a:pt x="30" y="452"/>
                </a:lnTo>
                <a:lnTo>
                  <a:pt x="594" y="452"/>
                </a:lnTo>
                <a:lnTo>
                  <a:pt x="594" y="452"/>
                </a:lnTo>
                <a:lnTo>
                  <a:pt x="600" y="450"/>
                </a:lnTo>
                <a:lnTo>
                  <a:pt x="606" y="450"/>
                </a:lnTo>
                <a:lnTo>
                  <a:pt x="614" y="442"/>
                </a:lnTo>
                <a:lnTo>
                  <a:pt x="620" y="434"/>
                </a:lnTo>
                <a:lnTo>
                  <a:pt x="622" y="428"/>
                </a:lnTo>
                <a:lnTo>
                  <a:pt x="624" y="422"/>
                </a:lnTo>
                <a:lnTo>
                  <a:pt x="624" y="406"/>
                </a:lnTo>
                <a:lnTo>
                  <a:pt x="624" y="406"/>
                </a:lnTo>
                <a:lnTo>
                  <a:pt x="622" y="400"/>
                </a:lnTo>
                <a:lnTo>
                  <a:pt x="620" y="394"/>
                </a:lnTo>
                <a:lnTo>
                  <a:pt x="614" y="384"/>
                </a:lnTo>
                <a:lnTo>
                  <a:pt x="606" y="378"/>
                </a:lnTo>
                <a:lnTo>
                  <a:pt x="600" y="376"/>
                </a:lnTo>
                <a:lnTo>
                  <a:pt x="594" y="376"/>
                </a:lnTo>
                <a:lnTo>
                  <a:pt x="594" y="376"/>
                </a:lnTo>
                <a:close/>
                <a:moveTo>
                  <a:pt x="80" y="380"/>
                </a:moveTo>
                <a:lnTo>
                  <a:pt x="80" y="20"/>
                </a:lnTo>
                <a:lnTo>
                  <a:pt x="80" y="20"/>
                </a:lnTo>
                <a:lnTo>
                  <a:pt x="82" y="18"/>
                </a:lnTo>
                <a:lnTo>
                  <a:pt x="542" y="18"/>
                </a:lnTo>
                <a:lnTo>
                  <a:pt x="542" y="18"/>
                </a:lnTo>
                <a:lnTo>
                  <a:pt x="544" y="20"/>
                </a:lnTo>
                <a:lnTo>
                  <a:pt x="544" y="380"/>
                </a:lnTo>
                <a:lnTo>
                  <a:pt x="544" y="380"/>
                </a:lnTo>
                <a:lnTo>
                  <a:pt x="542" y="382"/>
                </a:lnTo>
                <a:lnTo>
                  <a:pt x="82" y="382"/>
                </a:lnTo>
                <a:lnTo>
                  <a:pt x="82" y="382"/>
                </a:lnTo>
                <a:lnTo>
                  <a:pt x="80" y="380"/>
                </a:lnTo>
                <a:lnTo>
                  <a:pt x="80" y="380"/>
                </a:lnTo>
                <a:close/>
                <a:moveTo>
                  <a:pt x="272" y="426"/>
                </a:moveTo>
                <a:lnTo>
                  <a:pt x="272" y="426"/>
                </a:lnTo>
                <a:lnTo>
                  <a:pt x="266" y="426"/>
                </a:lnTo>
                <a:lnTo>
                  <a:pt x="262" y="422"/>
                </a:lnTo>
                <a:lnTo>
                  <a:pt x="260" y="418"/>
                </a:lnTo>
                <a:lnTo>
                  <a:pt x="260" y="414"/>
                </a:lnTo>
                <a:lnTo>
                  <a:pt x="260" y="414"/>
                </a:lnTo>
                <a:lnTo>
                  <a:pt x="260" y="408"/>
                </a:lnTo>
                <a:lnTo>
                  <a:pt x="262" y="406"/>
                </a:lnTo>
                <a:lnTo>
                  <a:pt x="266" y="402"/>
                </a:lnTo>
                <a:lnTo>
                  <a:pt x="272" y="402"/>
                </a:lnTo>
                <a:lnTo>
                  <a:pt x="272" y="402"/>
                </a:lnTo>
                <a:lnTo>
                  <a:pt x="276" y="402"/>
                </a:lnTo>
                <a:lnTo>
                  <a:pt x="280" y="406"/>
                </a:lnTo>
                <a:lnTo>
                  <a:pt x="284" y="408"/>
                </a:lnTo>
                <a:lnTo>
                  <a:pt x="284" y="414"/>
                </a:lnTo>
                <a:lnTo>
                  <a:pt x="284" y="414"/>
                </a:lnTo>
                <a:lnTo>
                  <a:pt x="284" y="418"/>
                </a:lnTo>
                <a:lnTo>
                  <a:pt x="280" y="422"/>
                </a:lnTo>
                <a:lnTo>
                  <a:pt x="276" y="426"/>
                </a:lnTo>
                <a:lnTo>
                  <a:pt x="272" y="426"/>
                </a:lnTo>
                <a:lnTo>
                  <a:pt x="272" y="426"/>
                </a:lnTo>
                <a:close/>
                <a:moveTo>
                  <a:pt x="312" y="426"/>
                </a:moveTo>
                <a:lnTo>
                  <a:pt x="312" y="426"/>
                </a:lnTo>
                <a:lnTo>
                  <a:pt x="306" y="426"/>
                </a:lnTo>
                <a:lnTo>
                  <a:pt x="302" y="422"/>
                </a:lnTo>
                <a:lnTo>
                  <a:pt x="300" y="418"/>
                </a:lnTo>
                <a:lnTo>
                  <a:pt x="300" y="414"/>
                </a:lnTo>
                <a:lnTo>
                  <a:pt x="300" y="414"/>
                </a:lnTo>
                <a:lnTo>
                  <a:pt x="300" y="408"/>
                </a:lnTo>
                <a:lnTo>
                  <a:pt x="302" y="406"/>
                </a:lnTo>
                <a:lnTo>
                  <a:pt x="306" y="402"/>
                </a:lnTo>
                <a:lnTo>
                  <a:pt x="312" y="402"/>
                </a:lnTo>
                <a:lnTo>
                  <a:pt x="312" y="402"/>
                </a:lnTo>
                <a:lnTo>
                  <a:pt x="316" y="402"/>
                </a:lnTo>
                <a:lnTo>
                  <a:pt x="320" y="406"/>
                </a:lnTo>
                <a:lnTo>
                  <a:pt x="324" y="408"/>
                </a:lnTo>
                <a:lnTo>
                  <a:pt x="324" y="414"/>
                </a:lnTo>
                <a:lnTo>
                  <a:pt x="324" y="414"/>
                </a:lnTo>
                <a:lnTo>
                  <a:pt x="324" y="418"/>
                </a:lnTo>
                <a:lnTo>
                  <a:pt x="320" y="422"/>
                </a:lnTo>
                <a:lnTo>
                  <a:pt x="316" y="426"/>
                </a:lnTo>
                <a:lnTo>
                  <a:pt x="312" y="426"/>
                </a:lnTo>
                <a:lnTo>
                  <a:pt x="312" y="426"/>
                </a:lnTo>
                <a:close/>
                <a:moveTo>
                  <a:pt x="352" y="426"/>
                </a:moveTo>
                <a:lnTo>
                  <a:pt x="352" y="426"/>
                </a:lnTo>
                <a:lnTo>
                  <a:pt x="348" y="426"/>
                </a:lnTo>
                <a:lnTo>
                  <a:pt x="344" y="422"/>
                </a:lnTo>
                <a:lnTo>
                  <a:pt x="340" y="418"/>
                </a:lnTo>
                <a:lnTo>
                  <a:pt x="340" y="414"/>
                </a:lnTo>
                <a:lnTo>
                  <a:pt x="340" y="414"/>
                </a:lnTo>
                <a:lnTo>
                  <a:pt x="340" y="408"/>
                </a:lnTo>
                <a:lnTo>
                  <a:pt x="344" y="406"/>
                </a:lnTo>
                <a:lnTo>
                  <a:pt x="348" y="402"/>
                </a:lnTo>
                <a:lnTo>
                  <a:pt x="352" y="402"/>
                </a:lnTo>
                <a:lnTo>
                  <a:pt x="352" y="402"/>
                </a:lnTo>
                <a:lnTo>
                  <a:pt x="356" y="402"/>
                </a:lnTo>
                <a:lnTo>
                  <a:pt x="360" y="406"/>
                </a:lnTo>
                <a:lnTo>
                  <a:pt x="364" y="408"/>
                </a:lnTo>
                <a:lnTo>
                  <a:pt x="364" y="414"/>
                </a:lnTo>
                <a:lnTo>
                  <a:pt x="364" y="414"/>
                </a:lnTo>
                <a:lnTo>
                  <a:pt x="364" y="418"/>
                </a:lnTo>
                <a:lnTo>
                  <a:pt x="360" y="422"/>
                </a:lnTo>
                <a:lnTo>
                  <a:pt x="356" y="426"/>
                </a:lnTo>
                <a:lnTo>
                  <a:pt x="352" y="426"/>
                </a:lnTo>
                <a:lnTo>
                  <a:pt x="352" y="426"/>
                </a:lnTo>
                <a:close/>
                <a:moveTo>
                  <a:pt x="568" y="426"/>
                </a:moveTo>
                <a:lnTo>
                  <a:pt x="446" y="426"/>
                </a:lnTo>
                <a:lnTo>
                  <a:pt x="446" y="402"/>
                </a:lnTo>
                <a:lnTo>
                  <a:pt x="568" y="402"/>
                </a:lnTo>
                <a:lnTo>
                  <a:pt x="568" y="4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135">
            <a:extLst>
              <a:ext uri="{FF2B5EF4-FFF2-40B4-BE49-F238E27FC236}">
                <a16:creationId xmlns:a16="http://schemas.microsoft.com/office/drawing/2014/main" id="{7633C537-E886-4881-AFA8-E21451FA794D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eszközönként változó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CF92187-05AE-5EAB-0512-0E297718F02D}"/>
              </a:ext>
            </a:extLst>
          </p:cNvPr>
          <p:cNvSpPr/>
          <p:nvPr/>
        </p:nvSpPr>
        <p:spPr>
          <a:xfrm>
            <a:off x="4918836" y="1497416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96E8841-5533-AD63-F2AB-65AE30965B41}"/>
              </a:ext>
            </a:extLst>
          </p:cNvPr>
          <p:cNvSpPr/>
          <p:nvPr/>
        </p:nvSpPr>
        <p:spPr>
          <a:xfrm>
            <a:off x="4921483" y="2013767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237E2C9-B23F-A15B-93E3-2228C663B619}"/>
              </a:ext>
            </a:extLst>
          </p:cNvPr>
          <p:cNvSpPr/>
          <p:nvPr/>
        </p:nvSpPr>
        <p:spPr>
          <a:xfrm>
            <a:off x="4925690" y="2280188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8A725A1-A1FA-332F-7D53-EC5B952FA136}"/>
              </a:ext>
            </a:extLst>
          </p:cNvPr>
          <p:cNvSpPr/>
          <p:nvPr/>
        </p:nvSpPr>
        <p:spPr>
          <a:xfrm>
            <a:off x="4925689" y="2619587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928F1EB-966C-3338-39B5-7EA3BD4D2AF5}"/>
              </a:ext>
            </a:extLst>
          </p:cNvPr>
          <p:cNvSpPr/>
          <p:nvPr/>
        </p:nvSpPr>
        <p:spPr>
          <a:xfrm>
            <a:off x="4918835" y="2962425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747B543-A10B-E3DF-6367-0E17278339C2}"/>
              </a:ext>
            </a:extLst>
          </p:cNvPr>
          <p:cNvSpPr/>
          <p:nvPr/>
        </p:nvSpPr>
        <p:spPr>
          <a:xfrm>
            <a:off x="4925689" y="3316841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0BDB43D-F380-C43A-3F41-0ABC0753F42D}"/>
              </a:ext>
            </a:extLst>
          </p:cNvPr>
          <p:cNvSpPr/>
          <p:nvPr/>
        </p:nvSpPr>
        <p:spPr>
          <a:xfrm>
            <a:off x="4918834" y="3912344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7ECEFC7-523A-79A8-1E30-1791B6ECEC93}"/>
              </a:ext>
            </a:extLst>
          </p:cNvPr>
          <p:cNvSpPr/>
          <p:nvPr/>
        </p:nvSpPr>
        <p:spPr>
          <a:xfrm>
            <a:off x="6181576" y="1497416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AD26FCD-F801-7F66-2AF7-DCD7F77D6771}"/>
              </a:ext>
            </a:extLst>
          </p:cNvPr>
          <p:cNvSpPr/>
          <p:nvPr/>
        </p:nvSpPr>
        <p:spPr>
          <a:xfrm>
            <a:off x="6178479" y="2027256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5B0BD10-5D9E-1807-A95B-78444BFFD276}"/>
              </a:ext>
            </a:extLst>
          </p:cNvPr>
          <p:cNvSpPr/>
          <p:nvPr/>
        </p:nvSpPr>
        <p:spPr>
          <a:xfrm>
            <a:off x="6178479" y="1757549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15DD6D4-C36D-ED6A-C771-0C666A138F15}"/>
              </a:ext>
            </a:extLst>
          </p:cNvPr>
          <p:cNvSpPr/>
          <p:nvPr/>
        </p:nvSpPr>
        <p:spPr>
          <a:xfrm>
            <a:off x="6181386" y="2633967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060CAF0-E042-EBE4-69FA-4184B27EA9C6}"/>
              </a:ext>
            </a:extLst>
          </p:cNvPr>
          <p:cNvSpPr/>
          <p:nvPr/>
        </p:nvSpPr>
        <p:spPr>
          <a:xfrm>
            <a:off x="6187736" y="2951730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9752BDF-B4A2-BDBE-797C-8E18D3881D34}"/>
              </a:ext>
            </a:extLst>
          </p:cNvPr>
          <p:cNvSpPr/>
          <p:nvPr/>
        </p:nvSpPr>
        <p:spPr>
          <a:xfrm>
            <a:off x="6203343" y="3316841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DA67CC9-5004-E94F-0448-D4AEF3EE96A4}"/>
              </a:ext>
            </a:extLst>
          </p:cNvPr>
          <p:cNvSpPr/>
          <p:nvPr/>
        </p:nvSpPr>
        <p:spPr>
          <a:xfrm>
            <a:off x="6203343" y="3657988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77738011-52B5-3D93-F1A8-EC141C94D751}"/>
              </a:ext>
            </a:extLst>
          </p:cNvPr>
          <p:cNvSpPr/>
          <p:nvPr/>
        </p:nvSpPr>
        <p:spPr>
          <a:xfrm>
            <a:off x="6203343" y="3912922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5998FDF-48A4-3422-4BDD-5E02C0F4B25C}"/>
              </a:ext>
            </a:extLst>
          </p:cNvPr>
          <p:cNvSpPr/>
          <p:nvPr/>
        </p:nvSpPr>
        <p:spPr>
          <a:xfrm>
            <a:off x="8733388" y="2280188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20610265-2159-7F68-9323-57375AA2D2E7}"/>
              </a:ext>
            </a:extLst>
          </p:cNvPr>
          <p:cNvSpPr/>
          <p:nvPr/>
        </p:nvSpPr>
        <p:spPr>
          <a:xfrm>
            <a:off x="8715173" y="2976439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6A240514-EB46-D4AB-6ECC-B52038B643D1}"/>
              </a:ext>
            </a:extLst>
          </p:cNvPr>
          <p:cNvSpPr/>
          <p:nvPr/>
        </p:nvSpPr>
        <p:spPr>
          <a:xfrm>
            <a:off x="8744970" y="3316841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DA043B92-D966-35B6-1E36-64B8ECDDF28F}"/>
              </a:ext>
            </a:extLst>
          </p:cNvPr>
          <p:cNvSpPr/>
          <p:nvPr/>
        </p:nvSpPr>
        <p:spPr>
          <a:xfrm>
            <a:off x="7452320" y="2027256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292B51AB-5B84-2206-50C2-DAF20110489C}"/>
              </a:ext>
            </a:extLst>
          </p:cNvPr>
          <p:cNvSpPr/>
          <p:nvPr/>
        </p:nvSpPr>
        <p:spPr>
          <a:xfrm>
            <a:off x="7452320" y="1757549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678B1D10-1432-50BD-F62A-C27F798B3953}"/>
              </a:ext>
            </a:extLst>
          </p:cNvPr>
          <p:cNvSpPr/>
          <p:nvPr/>
        </p:nvSpPr>
        <p:spPr>
          <a:xfrm>
            <a:off x="7468287" y="2633967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02B46442-24A7-B719-284D-8ACF08FCE968}"/>
              </a:ext>
            </a:extLst>
          </p:cNvPr>
          <p:cNvSpPr/>
          <p:nvPr/>
        </p:nvSpPr>
        <p:spPr>
          <a:xfrm>
            <a:off x="3635896" y="1506584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9B025FFD-5C68-14B5-683C-EEAD732DD97C}"/>
              </a:ext>
            </a:extLst>
          </p:cNvPr>
          <p:cNvSpPr/>
          <p:nvPr/>
        </p:nvSpPr>
        <p:spPr>
          <a:xfrm>
            <a:off x="3635896" y="3639864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Szövegdoboz 26">
            <a:extLst>
              <a:ext uri="{FF2B5EF4-FFF2-40B4-BE49-F238E27FC236}">
                <a16:creationId xmlns:a16="http://schemas.microsoft.com/office/drawing/2014/main" id="{81076760-CD40-455C-411D-EC58854788CE}"/>
              </a:ext>
            </a:extLst>
          </p:cNvPr>
          <p:cNvSpPr txBox="1"/>
          <p:nvPr/>
        </p:nvSpPr>
        <p:spPr>
          <a:xfrm>
            <a:off x="340207" y="4098976"/>
            <a:ext cx="797442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algn="just" defTabSz="914400"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Míg az asztali számítógépek és laptopok használata enyhén visszaszorult a legtöbb felhasználási területen, a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stabil használatú okostelefon vette át a vezető szerepet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 amellett, hogy az előző eszközök továbbra is jelentősek maradtak.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lvl="0" algn="just" defTabSz="914400"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 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közösségi media, üzenetküldés, streamelt zenehallgatás kapcsán már egyértelmű az okostelefon előnye. Az okostelevíziók továbbra is a leggyakoribbak ha streaming megoldással néznek filmet vagy sorozatot, vagy online tévéznek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, előbbiben jelentősen megelőzik mostmár az asztali számítógépeket és a laptopokat.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763" lvl="0" algn="just" defTabSz="914400"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laptopokat/notebookokat leginkább böngészésre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, e-mail küldésre használják. Tablet esetén szintén a böngészés és a video streaming a legjelentősebb.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CB8EE8C-2971-FCAD-2429-D21137680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530270" y="4479418"/>
            <a:ext cx="460403" cy="2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25379-A86C-EF0F-7F85-E183C01B4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16" y="4383897"/>
            <a:ext cx="760218" cy="1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2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16">
            <a:extLst>
              <a:ext uri="{FF2B5EF4-FFF2-40B4-BE49-F238E27FC236}">
                <a16:creationId xmlns:a16="http://schemas.microsoft.com/office/drawing/2014/main" id="{0A673C43-EBF3-413C-A332-1EFFD78B1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724954"/>
              </p:ext>
            </p:extLst>
          </p:nvPr>
        </p:nvGraphicFramePr>
        <p:xfrm>
          <a:off x="3131840" y="141264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Videós tartalmak interneten történő fogyasztása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Akik néznek online videós tartalmat ÉS néznek online tévés </a:t>
            </a:r>
            <a:r>
              <a:rPr lang="hu-HU" sz="900" kern="0" dirty="0">
                <a:solidFill>
                  <a:srgbClr val="222223"/>
                </a:solidFill>
              </a:rPr>
              <a:t>tartalmat 2017: n=775 ÉS 339; 2020: N=816 ÉS 391 ; 2023: N=721 ÉS 391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42"/>
          <p:cNvSpPr/>
          <p:nvPr/>
        </p:nvSpPr>
        <p:spPr>
          <a:xfrm>
            <a:off x="573345" y="1598052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15+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perces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videós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tartalom</a:t>
            </a:r>
          </a:p>
        </p:txBody>
      </p:sp>
      <p:sp>
        <p:nvSpPr>
          <p:cNvPr id="27" name="Rectangle 43"/>
          <p:cNvSpPr/>
          <p:nvPr/>
        </p:nvSpPr>
        <p:spPr>
          <a:xfrm>
            <a:off x="723985" y="2574974"/>
            <a:ext cx="1627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Magyar tévés</a:t>
            </a:r>
            <a:b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tartalom</a:t>
            </a:r>
          </a:p>
        </p:txBody>
      </p:sp>
      <p:cxnSp>
        <p:nvCxnSpPr>
          <p:cNvPr id="28" name="Straight Connector 46"/>
          <p:cNvCxnSpPr/>
          <p:nvPr/>
        </p:nvCxnSpPr>
        <p:spPr>
          <a:xfrm>
            <a:off x="323528" y="2419253"/>
            <a:ext cx="8425328" cy="1919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19656"/>
              </p:ext>
            </p:extLst>
          </p:nvPr>
        </p:nvGraphicFramePr>
        <p:xfrm>
          <a:off x="3141823" y="832758"/>
          <a:ext cx="41991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733">
                  <a:extLst>
                    <a:ext uri="{9D8B030D-6E8A-4147-A177-3AD203B41FA5}">
                      <a16:colId xmlns:a16="http://schemas.microsoft.com/office/drawing/2014/main" val="3116193364"/>
                    </a:ext>
                  </a:extLst>
                </a:gridCol>
                <a:gridCol w="1399733">
                  <a:extLst>
                    <a:ext uri="{9D8B030D-6E8A-4147-A177-3AD203B41FA5}">
                      <a16:colId xmlns:a16="http://schemas.microsoft.com/office/drawing/2014/main" val="700727625"/>
                    </a:ext>
                  </a:extLst>
                </a:gridCol>
                <a:gridCol w="1399733">
                  <a:extLst>
                    <a:ext uri="{9D8B030D-6E8A-4147-A177-3AD203B41FA5}">
                      <a16:colId xmlns:a16="http://schemas.microsoft.com/office/drawing/2014/main" val="3029072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Naponta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Hetente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Ritkábban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78376"/>
                  </a:ext>
                </a:extLst>
              </a:tr>
            </a:tbl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F34B075D-FAD8-499B-BA06-C1E35E817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183821"/>
              </p:ext>
            </p:extLst>
          </p:nvPr>
        </p:nvGraphicFramePr>
        <p:xfrm>
          <a:off x="6012160" y="1403327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744DB4B0-D44F-4FF7-B10F-96FDF81A42C5}"/>
              </a:ext>
            </a:extLst>
          </p:cNvPr>
          <p:cNvSpPr/>
          <p:nvPr/>
        </p:nvSpPr>
        <p:spPr>
          <a:xfrm>
            <a:off x="6323136" y="1684121"/>
            <a:ext cx="94142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11</a:t>
            </a:r>
            <a:r>
              <a:rPr kumimoji="0" lang="hu-HU" sz="2250" b="1" i="0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5" name="Chart 16">
            <a:extLst>
              <a:ext uri="{FF2B5EF4-FFF2-40B4-BE49-F238E27FC236}">
                <a16:creationId xmlns:a16="http://schemas.microsoft.com/office/drawing/2014/main" id="{21C042D5-F935-40C4-AE68-7C5E34749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090186"/>
              </p:ext>
            </p:extLst>
          </p:nvPr>
        </p:nvGraphicFramePr>
        <p:xfrm>
          <a:off x="4559438" y="1399651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ectangle 26">
            <a:extLst>
              <a:ext uri="{FF2B5EF4-FFF2-40B4-BE49-F238E27FC236}">
                <a16:creationId xmlns:a16="http://schemas.microsoft.com/office/drawing/2014/main" id="{85FCA19F-00EA-4E81-9434-831C2545DE0C}"/>
              </a:ext>
            </a:extLst>
          </p:cNvPr>
          <p:cNvSpPr/>
          <p:nvPr/>
        </p:nvSpPr>
        <p:spPr>
          <a:xfrm>
            <a:off x="4870576" y="1691181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</a:rPr>
              <a:t>36%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38" name="Chart 13">
            <a:extLst>
              <a:ext uri="{FF2B5EF4-FFF2-40B4-BE49-F238E27FC236}">
                <a16:creationId xmlns:a16="http://schemas.microsoft.com/office/drawing/2014/main" id="{0DFBB914-92E1-42B4-983D-7B5383D1D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803788"/>
              </p:ext>
            </p:extLst>
          </p:nvPr>
        </p:nvGraphicFramePr>
        <p:xfrm>
          <a:off x="6012160" y="2627463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Rectangle 14">
            <a:extLst>
              <a:ext uri="{FF2B5EF4-FFF2-40B4-BE49-F238E27FC236}">
                <a16:creationId xmlns:a16="http://schemas.microsoft.com/office/drawing/2014/main" id="{F3B33C64-745A-47FC-B022-7033268B7A56}"/>
              </a:ext>
            </a:extLst>
          </p:cNvPr>
          <p:cNvSpPr/>
          <p:nvPr/>
        </p:nvSpPr>
        <p:spPr>
          <a:xfrm>
            <a:off x="6323168" y="2932715"/>
            <a:ext cx="75126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</a:rPr>
              <a:t>38</a:t>
            </a:r>
            <a:r>
              <a:rPr kumimoji="0" lang="en-ZA" sz="2250" b="1" i="0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40" name="Chart 16">
            <a:extLst>
              <a:ext uri="{FF2B5EF4-FFF2-40B4-BE49-F238E27FC236}">
                <a16:creationId xmlns:a16="http://schemas.microsoft.com/office/drawing/2014/main" id="{4025B168-1CEC-4277-AC72-89CEF23CE6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557979"/>
              </p:ext>
            </p:extLst>
          </p:nvPr>
        </p:nvGraphicFramePr>
        <p:xfrm>
          <a:off x="4559438" y="2623787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Rectangle 20">
            <a:extLst>
              <a:ext uri="{FF2B5EF4-FFF2-40B4-BE49-F238E27FC236}">
                <a16:creationId xmlns:a16="http://schemas.microsoft.com/office/drawing/2014/main" id="{D8E8E5A9-8190-4522-A88D-6B552A42DE72}"/>
              </a:ext>
            </a:extLst>
          </p:cNvPr>
          <p:cNvSpPr/>
          <p:nvPr/>
        </p:nvSpPr>
        <p:spPr>
          <a:xfrm>
            <a:off x="4862872" y="2927601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ED6737"/>
                </a:solidFill>
                <a:latin typeface="Calibri"/>
              </a:rPr>
              <a:t>3</a:t>
            </a:r>
            <a:r>
              <a:rPr lang="en-GB" sz="2250" b="1" kern="0" dirty="0">
                <a:solidFill>
                  <a:srgbClr val="ED6737"/>
                </a:solidFill>
                <a:latin typeface="Calibri"/>
              </a:rPr>
              <a:t>7</a:t>
            </a:r>
            <a:r>
              <a:rPr kumimoji="0" lang="en-ZA" sz="2250" b="1" i="0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</a:rPr>
              <a:t>%</a:t>
            </a:r>
            <a:endParaRPr kumimoji="0" lang="en-ZA" sz="2250" b="0" i="0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Rectangle 26">
            <a:extLst>
              <a:ext uri="{FF2B5EF4-FFF2-40B4-BE49-F238E27FC236}">
                <a16:creationId xmlns:a16="http://schemas.microsoft.com/office/drawing/2014/main" id="{3FBF6D36-4E1F-4ABD-9478-E57A846611D8}"/>
              </a:ext>
            </a:extLst>
          </p:cNvPr>
          <p:cNvSpPr/>
          <p:nvPr/>
        </p:nvSpPr>
        <p:spPr>
          <a:xfrm>
            <a:off x="3442978" y="1684922"/>
            <a:ext cx="9831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50" b="1" kern="0" dirty="0">
                <a:solidFill>
                  <a:srgbClr val="A1C46B"/>
                </a:solidFill>
                <a:latin typeface="Calibri"/>
              </a:rPr>
              <a:t>52%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4" name="Chart 16">
            <a:extLst>
              <a:ext uri="{FF2B5EF4-FFF2-40B4-BE49-F238E27FC236}">
                <a16:creationId xmlns:a16="http://schemas.microsoft.com/office/drawing/2014/main" id="{54F3E9C0-DA61-472A-8A64-7C89267AFE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36329"/>
              </p:ext>
            </p:extLst>
          </p:nvPr>
        </p:nvGraphicFramePr>
        <p:xfrm>
          <a:off x="3131840" y="2636779"/>
          <a:ext cx="1275220" cy="12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5" name="Rectangle 20">
            <a:extLst>
              <a:ext uri="{FF2B5EF4-FFF2-40B4-BE49-F238E27FC236}">
                <a16:creationId xmlns:a16="http://schemas.microsoft.com/office/drawing/2014/main" id="{526A3734-0536-4352-82D6-751A26640A27}"/>
              </a:ext>
            </a:extLst>
          </p:cNvPr>
          <p:cNvSpPr/>
          <p:nvPr/>
        </p:nvSpPr>
        <p:spPr>
          <a:xfrm>
            <a:off x="3442978" y="2927601"/>
            <a:ext cx="9448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ZA" sz="225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ZA" sz="2250" b="0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F93996-E593-4261-95CB-0B21367B621A}"/>
              </a:ext>
            </a:extLst>
          </p:cNvPr>
          <p:cNvSpPr txBox="1"/>
          <p:nvPr/>
        </p:nvSpPr>
        <p:spPr>
          <a:xfrm>
            <a:off x="6677833" y="1313840"/>
            <a:ext cx="45465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24%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85B1BF-B87D-4738-A861-A0EA284ACA67}"/>
              </a:ext>
            </a:extLst>
          </p:cNvPr>
          <p:cNvSpPr txBox="1"/>
          <p:nvPr/>
        </p:nvSpPr>
        <p:spPr>
          <a:xfrm>
            <a:off x="5196219" y="1313840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41%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1BE888-0F96-4372-AF34-E41D38DECBA1}"/>
              </a:ext>
            </a:extLst>
          </p:cNvPr>
          <p:cNvSpPr txBox="1"/>
          <p:nvPr/>
        </p:nvSpPr>
        <p:spPr>
          <a:xfrm>
            <a:off x="3626469" y="1313840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35%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CDCA29-DC1E-F5D2-3301-9B0639EB6C9B}"/>
              </a:ext>
            </a:extLst>
          </p:cNvPr>
          <p:cNvSpPr txBox="1"/>
          <p:nvPr/>
        </p:nvSpPr>
        <p:spPr>
          <a:xfrm>
            <a:off x="4058517" y="1313840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31%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CB5D0-08EE-57E1-66A4-7FF1E636FB27}"/>
              </a:ext>
            </a:extLst>
          </p:cNvPr>
          <p:cNvSpPr txBox="1"/>
          <p:nvPr/>
        </p:nvSpPr>
        <p:spPr>
          <a:xfrm>
            <a:off x="5484126" y="1313840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42%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D0906-EA57-ECC9-3A0F-DC40BF43E5BE}"/>
              </a:ext>
            </a:extLst>
          </p:cNvPr>
          <p:cNvSpPr txBox="1"/>
          <p:nvPr/>
        </p:nvSpPr>
        <p:spPr>
          <a:xfrm>
            <a:off x="6985395" y="1313840"/>
            <a:ext cx="45465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27%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9713B-5F22-E420-089B-FBA0079F122E}"/>
              </a:ext>
            </a:extLst>
          </p:cNvPr>
          <p:cNvSpPr txBox="1"/>
          <p:nvPr/>
        </p:nvSpPr>
        <p:spPr>
          <a:xfrm>
            <a:off x="4067944" y="1163843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7961E-B34D-94D7-42BC-6814EAE049F5}"/>
              </a:ext>
            </a:extLst>
          </p:cNvPr>
          <p:cNvSpPr txBox="1"/>
          <p:nvPr/>
        </p:nvSpPr>
        <p:spPr>
          <a:xfrm>
            <a:off x="3635896" y="1163843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C322FD-1B7C-C08F-612C-D3DB63CFFA39}"/>
              </a:ext>
            </a:extLst>
          </p:cNvPr>
          <p:cNvSpPr txBox="1"/>
          <p:nvPr/>
        </p:nvSpPr>
        <p:spPr>
          <a:xfrm>
            <a:off x="3737785" y="2495894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24%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C4EC4-51F8-18FC-C7BB-89648C289FFB}"/>
              </a:ext>
            </a:extLst>
          </p:cNvPr>
          <p:cNvSpPr txBox="1"/>
          <p:nvPr/>
        </p:nvSpPr>
        <p:spPr>
          <a:xfrm>
            <a:off x="4058517" y="2495894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21%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59323-3B46-8FF4-8EB6-CB99EE0A306A}"/>
              </a:ext>
            </a:extLst>
          </p:cNvPr>
          <p:cNvSpPr txBox="1"/>
          <p:nvPr/>
        </p:nvSpPr>
        <p:spPr>
          <a:xfrm>
            <a:off x="5162044" y="2495894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35%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819C69-EF7A-1AF3-7D18-325C1FF42DF8}"/>
              </a:ext>
            </a:extLst>
          </p:cNvPr>
          <p:cNvSpPr txBox="1"/>
          <p:nvPr/>
        </p:nvSpPr>
        <p:spPr>
          <a:xfrm>
            <a:off x="5484126" y="2495894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39%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19228-2D3E-D5F9-1B11-6445CD34E0FE}"/>
              </a:ext>
            </a:extLst>
          </p:cNvPr>
          <p:cNvSpPr txBox="1"/>
          <p:nvPr/>
        </p:nvSpPr>
        <p:spPr>
          <a:xfrm>
            <a:off x="6664662" y="2495894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42%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C34FEC-7E21-EC20-57F5-1A6B2B5570FE}"/>
              </a:ext>
            </a:extLst>
          </p:cNvPr>
          <p:cNvSpPr txBox="1"/>
          <p:nvPr/>
        </p:nvSpPr>
        <p:spPr>
          <a:xfrm>
            <a:off x="6985395" y="2495894"/>
            <a:ext cx="5186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40%</a:t>
            </a:r>
            <a:endParaRPr lang="en-GB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B1DA0F9C-3101-6987-ED91-E5C658748D7D}"/>
              </a:ext>
            </a:extLst>
          </p:cNvPr>
          <p:cNvSpPr/>
          <p:nvPr/>
        </p:nvSpPr>
        <p:spPr>
          <a:xfrm>
            <a:off x="7065603" y="1802877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A3051D4B-A67E-A197-96D8-8D6EE2982DF2}"/>
              </a:ext>
            </a:extLst>
          </p:cNvPr>
          <p:cNvSpPr/>
          <p:nvPr/>
        </p:nvSpPr>
        <p:spPr>
          <a:xfrm rot="10800000">
            <a:off x="4192400" y="1803678"/>
            <a:ext cx="139717" cy="201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szokott hosszabb (legalább 15 perces) videós tartalmat interneten fogyasztani? Kérjük, ne értse ide a 15 percnél rövidebb online tartalmakat.</a:t>
            </a:r>
            <a:endParaRPr lang="en-GB" sz="1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(A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</a:rPr>
              <a:t>kérdésben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</a:rPr>
              <a:t>szereplő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 15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</a:rPr>
              <a:t>perces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</a:rPr>
              <a:t>kitétel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</a:rPr>
              <a:t>csak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</a:rPr>
              <a:t>idén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</a:rPr>
              <a:t>került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</a:rPr>
              <a:t>kérdésbe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És milyen gyakran szokott magyar tévés tartalmat interneten fogyasztani?</a:t>
            </a:r>
          </a:p>
        </p:txBody>
      </p:sp>
      <p:sp>
        <p:nvSpPr>
          <p:cNvPr id="29" name="Szövegdoboz 26"/>
          <p:cNvSpPr txBox="1"/>
          <p:nvPr/>
        </p:nvSpPr>
        <p:spPr>
          <a:xfrm>
            <a:off x="226876" y="3762494"/>
            <a:ext cx="8690247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három évvel ezelőtti stabilitáshoz képest, most erősödött a hosszú videós tartalmak internetes fogyasztása (igaz, hogy a kérdés szövege részben módosult), amit a magyar tartalmak fogyasztása már nem követ. 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Mind a</a:t>
            </a:r>
            <a:r>
              <a:rPr kumimoji="0" lang="hu-HU" sz="1050" b="0" i="0" u="none" strike="noStrike" kern="0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hosszabb videós tartalom népszerűsödése, mind a magyar tévés tartalmak stabilitása általános jelenség, bár utóbbit kisebb arányban nézik a gyerekes családok háztartásaiban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, mint korábban</a:t>
            </a:r>
            <a:r>
              <a:rPr kumimoji="0" lang="hu-HU" sz="1050" b="0" i="0" u="none" strike="noStrike" kern="0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videós tartalmak napi fogyasztása még nagyobb arányú a férfiak (61%), a budapestiek (62%), az egyedül élők (67%) között, magyar tévés tartalmat </a:t>
            </a:r>
            <a:r>
              <a:rPr kumimoji="0" lang="en-GB" sz="1050" b="0" i="0" u="none" strike="noStrike" kern="0" cap="none" spc="0" normalizeH="0" baseline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interneten</a:t>
            </a:r>
            <a:r>
              <a:rPr kumimoji="0" lang="en-GB" sz="1050" b="0" i="0" u="none" strike="noStrike" kern="0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0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napi rendszerességgel kiugróan azok néznek, akik naponta többször nézne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k élő tévéadást</a:t>
            </a:r>
            <a:r>
              <a:rPr lang="en-GB" sz="1050" kern="0" dirty="0">
                <a:solidFill>
                  <a:srgbClr val="58595B"/>
                </a:solidFill>
                <a:latin typeface="Calibri"/>
              </a:rPr>
              <a:t> is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 (47%)</a:t>
            </a:r>
            <a:r>
              <a:rPr lang="hu-HU" sz="1050" kern="0" dirty="0">
                <a:solidFill>
                  <a:srgbClr val="58595B"/>
                </a:solidFill>
              </a:rPr>
              <a:t>.</a:t>
            </a:r>
          </a:p>
          <a:p>
            <a:pPr marL="4763"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Mindezek mellett a</a:t>
            </a:r>
            <a:r>
              <a:rPr kumimoji="0" lang="hu-HU" sz="1050" b="0" i="0" u="none" strike="noStrike" kern="0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rendszeres film- és sorozatnézők között is magasabb a hosszabb videós tartalmat naponta nézők aránya (61% és 58%).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47161D-DB43-F2D4-1839-E63DFA1BA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204F2-74E1-BD52-54AD-D8C2E6AFC7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4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/>
          <p:nvPr/>
        </p:nvCxnSpPr>
        <p:spPr bwMode="gray">
          <a:xfrm>
            <a:off x="7276651" y="3613138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77" name="Straight Connector 76"/>
          <p:cNvCxnSpPr/>
          <p:nvPr/>
        </p:nvCxnSpPr>
        <p:spPr bwMode="gray">
          <a:xfrm flipH="1">
            <a:off x="7294569" y="4123101"/>
            <a:ext cx="990195" cy="1"/>
          </a:xfrm>
          <a:prstGeom prst="line">
            <a:avLst/>
          </a:prstGeom>
          <a:noFill/>
          <a:ln w="9525" cap="rnd" cmpd="sng" algn="ctr">
            <a:solidFill>
              <a:schemeClr val="accent3"/>
            </a:solidFill>
            <a:prstDash val="solid"/>
            <a:tailEnd type="oval" w="lg" len="lg"/>
          </a:ln>
          <a:effectLst/>
        </p:spPr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900" dirty="0"/>
              <a:t>A kutatás háttere</a:t>
            </a:r>
            <a:endParaRPr lang="en-US" sz="2900" dirty="0"/>
          </a:p>
        </p:txBody>
      </p:sp>
      <p:cxnSp>
        <p:nvCxnSpPr>
          <p:cNvPr id="154" name="Straight Connector 153"/>
          <p:cNvCxnSpPr/>
          <p:nvPr/>
        </p:nvCxnSpPr>
        <p:spPr bwMode="gray">
          <a:xfrm>
            <a:off x="1637589" y="866640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155" name="Straight Connector 154"/>
          <p:cNvCxnSpPr/>
          <p:nvPr/>
        </p:nvCxnSpPr>
        <p:spPr bwMode="gray">
          <a:xfrm>
            <a:off x="1094267" y="1366036"/>
            <a:ext cx="543323" cy="0"/>
          </a:xfrm>
          <a:prstGeom prst="line">
            <a:avLst/>
          </a:prstGeom>
          <a:noFill/>
          <a:ln w="9525" cap="rnd" cmpd="sng" algn="ctr">
            <a:solidFill>
              <a:schemeClr val="accent5"/>
            </a:solidFill>
            <a:prstDash val="solid"/>
            <a:tailEnd type="oval" w="lg" len="lg"/>
          </a:ln>
          <a:effectLst/>
        </p:spPr>
      </p:cxnSp>
      <p:sp>
        <p:nvSpPr>
          <p:cNvPr id="156" name="Text Placeholder 3"/>
          <p:cNvSpPr txBox="1">
            <a:spLocks/>
          </p:cNvSpPr>
          <p:nvPr/>
        </p:nvSpPr>
        <p:spPr bwMode="gray">
          <a:xfrm>
            <a:off x="1761797" y="837750"/>
            <a:ext cx="6354768" cy="116339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21-35 éves korosztály (követve a 3 évvel ezelőtt 18-32 és a 6 évvel ezelőtt 15-29 éves kohorsz életét)</a:t>
            </a:r>
          </a:p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Nem, kor és településtípus szerint reprezentatív minta</a:t>
            </a:r>
          </a:p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Mintanagyság: 1000 fő</a:t>
            </a:r>
          </a:p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hu-HU" dirty="0">
              <a:solidFill>
                <a:srgbClr val="777777">
                  <a:lumMod val="75000"/>
                </a:srgbClr>
              </a:solidFill>
              <a:latin typeface="Calibri"/>
            </a:endParaRPr>
          </a:p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Emellett sor került néhány kérdés</a:t>
            </a:r>
            <a:r>
              <a:rPr lang="hu-HU" dirty="0">
                <a:solidFill>
                  <a:srgbClr val="777777">
                    <a:lumMod val="75000"/>
                  </a:srgbClr>
                </a:solidFill>
                <a:latin typeface="Calibri"/>
              </a:rPr>
              <a:t> Omnibusz kutatásunk keretében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teljes felnőtt mintán (18 év felettiek) történő vizsgálatára is, azért, hogy megismerjük a vizsgált kohorsz véleményét az idősebb korosztályok tükrében. </a:t>
            </a:r>
          </a:p>
        </p:txBody>
      </p:sp>
      <p:sp>
        <p:nvSpPr>
          <p:cNvPr id="157" name="Oval 156"/>
          <p:cNvSpPr/>
          <p:nvPr/>
        </p:nvSpPr>
        <p:spPr bwMode="gray">
          <a:xfrm>
            <a:off x="179512" y="866688"/>
            <a:ext cx="985674" cy="965060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Text Placeholder 3"/>
          <p:cNvSpPr txBox="1">
            <a:spLocks/>
          </p:cNvSpPr>
          <p:nvPr/>
        </p:nvSpPr>
        <p:spPr bwMode="gray">
          <a:xfrm>
            <a:off x="1761797" y="588451"/>
            <a:ext cx="3871617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8E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CÉLCSOPORT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8E9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val 161"/>
          <p:cNvSpPr/>
          <p:nvPr/>
        </p:nvSpPr>
        <p:spPr bwMode="gray">
          <a:xfrm>
            <a:off x="7834798" y="2038738"/>
            <a:ext cx="985674" cy="965060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3" name="Straight Connector 162"/>
          <p:cNvCxnSpPr/>
          <p:nvPr/>
        </p:nvCxnSpPr>
        <p:spPr bwMode="gray">
          <a:xfrm>
            <a:off x="7276651" y="2039221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164" name="Straight Connector 163"/>
          <p:cNvCxnSpPr/>
          <p:nvPr/>
        </p:nvCxnSpPr>
        <p:spPr bwMode="gray">
          <a:xfrm flipH="1">
            <a:off x="7294569" y="2549185"/>
            <a:ext cx="990195" cy="1"/>
          </a:xfrm>
          <a:prstGeom prst="line">
            <a:avLst/>
          </a:prstGeom>
          <a:noFill/>
          <a:ln w="9525" cap="rnd" cmpd="sng" algn="ctr">
            <a:solidFill>
              <a:schemeClr val="accent2"/>
            </a:solidFill>
            <a:prstDash val="solid"/>
            <a:tailEnd type="oval" w="lg" len="lg"/>
          </a:ln>
          <a:effectLst/>
        </p:spPr>
      </p:cxnSp>
      <p:sp>
        <p:nvSpPr>
          <p:cNvPr id="176" name="Text Placeholder 3"/>
          <p:cNvSpPr txBox="1">
            <a:spLocks/>
          </p:cNvSpPr>
          <p:nvPr/>
        </p:nvSpPr>
        <p:spPr bwMode="gray">
          <a:xfrm>
            <a:off x="2054596" y="2275717"/>
            <a:ext cx="5033129" cy="4985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fiatalok médiafogyasztását felmérő CAWI (Computer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Assisted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Web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Interview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) kutatás az Ipsos online paneljén, a Populáció.hu-n zajlott. </a:t>
            </a:r>
          </a:p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Text Placeholder 3"/>
          <p:cNvSpPr txBox="1">
            <a:spLocks/>
          </p:cNvSpPr>
          <p:nvPr/>
        </p:nvSpPr>
        <p:spPr bwMode="gray">
          <a:xfrm>
            <a:off x="3189011" y="2001145"/>
            <a:ext cx="3871617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MÓDSZER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val 177"/>
          <p:cNvSpPr/>
          <p:nvPr/>
        </p:nvSpPr>
        <p:spPr bwMode="gray">
          <a:xfrm>
            <a:off x="179512" y="2825367"/>
            <a:ext cx="985674" cy="96506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9" name="Straight Connector 178"/>
          <p:cNvCxnSpPr/>
          <p:nvPr/>
        </p:nvCxnSpPr>
        <p:spPr bwMode="gray">
          <a:xfrm>
            <a:off x="1637589" y="2825850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180" name="Straight Connector 179"/>
          <p:cNvCxnSpPr/>
          <p:nvPr/>
        </p:nvCxnSpPr>
        <p:spPr bwMode="gray">
          <a:xfrm>
            <a:off x="1165187" y="3307433"/>
            <a:ext cx="470513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tailEnd type="oval" w="lg" len="lg"/>
          </a:ln>
          <a:effectLst/>
        </p:spPr>
      </p:cxnSp>
      <p:sp>
        <p:nvSpPr>
          <p:cNvPr id="185" name="Text Placeholder 3"/>
          <p:cNvSpPr txBox="1">
            <a:spLocks/>
          </p:cNvSpPr>
          <p:nvPr/>
        </p:nvSpPr>
        <p:spPr bwMode="gray">
          <a:xfrm>
            <a:off x="1761798" y="3157779"/>
            <a:ext cx="5355959" cy="4985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050"/>
            </a:lvl1pPr>
            <a:lvl2pPr marL="180975" indent="-180975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 defTabSz="1043056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Interjú hossza: kb. 20 perc</a:t>
            </a:r>
            <a:b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terepmunka ideje: 202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3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.09.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18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– 202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3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.09.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26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Text Placeholder 3"/>
          <p:cNvSpPr txBox="1">
            <a:spLocks/>
          </p:cNvSpPr>
          <p:nvPr/>
        </p:nvSpPr>
        <p:spPr bwMode="gray">
          <a:xfrm>
            <a:off x="1763689" y="2859782"/>
            <a:ext cx="5614945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TEREPMUNKA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val 186"/>
          <p:cNvSpPr/>
          <p:nvPr/>
        </p:nvSpPr>
        <p:spPr bwMode="gray">
          <a:xfrm>
            <a:off x="7834798" y="3641128"/>
            <a:ext cx="985674" cy="96506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Text Placeholder 3"/>
          <p:cNvSpPr txBox="1">
            <a:spLocks/>
          </p:cNvSpPr>
          <p:nvPr/>
        </p:nvSpPr>
        <p:spPr bwMode="gray">
          <a:xfrm>
            <a:off x="1835695" y="3845712"/>
            <a:ext cx="5221693" cy="116339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050"/>
            </a:lvl1pPr>
            <a:lvl2pPr marL="180975" indent="-180975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 defTabSz="1043056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0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kutatás célja, hogy feltárja 3 és 6 évvel ezelőtt megvizsgált fiatal kohorsz audiovizuális tartalomfogyasztási preferenciáinak, eszközellátottságának, érdeklődési körének és tévés tartalmakkal kapcsolatos attitűdjének változását.</a:t>
            </a:r>
          </a:p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demográfiai háttérváltozók szerinti és a korábbi kutatáshoz viszonyított szignifikáns különbségeket jelöljük, utóbbit zöld és piros nyilakkal</a:t>
            </a:r>
          </a:p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Omnibusz kutatás eredményeit az elemzés kapcsolódó fejezeteiben külön jelölt oldalakon mutatjuk be</a:t>
            </a:r>
            <a:r>
              <a:rPr kumimoji="0" lang="hu-HU" sz="1200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</a:t>
            </a:r>
            <a:endParaRPr kumimoji="0" lang="hu-HU" sz="1200" b="0" i="0" u="none" strike="noStrike" kern="0" cap="none" spc="0" normalizeH="0" baseline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Text Placeholder 3"/>
          <p:cNvSpPr txBox="1">
            <a:spLocks/>
          </p:cNvSpPr>
          <p:nvPr/>
        </p:nvSpPr>
        <p:spPr bwMode="gray">
          <a:xfrm>
            <a:off x="3189011" y="3651870"/>
            <a:ext cx="3871617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ELEMZÉS</a:t>
            </a:r>
          </a:p>
        </p:txBody>
      </p:sp>
      <p:sp>
        <p:nvSpPr>
          <p:cNvPr id="193" name="Freeform 6"/>
          <p:cNvSpPr>
            <a:spLocks noChangeAspect="1"/>
          </p:cNvSpPr>
          <p:nvPr/>
        </p:nvSpPr>
        <p:spPr bwMode="auto">
          <a:xfrm>
            <a:off x="366626" y="986302"/>
            <a:ext cx="654545" cy="654545"/>
          </a:xfrm>
          <a:custGeom>
            <a:avLst/>
            <a:gdLst/>
            <a:ahLst/>
            <a:cxnLst>
              <a:cxn ang="0">
                <a:pos x="134" y="129"/>
              </a:cxn>
              <a:cxn ang="0">
                <a:pos x="119" y="133"/>
              </a:cxn>
              <a:cxn ang="0">
                <a:pos x="106" y="132"/>
              </a:cxn>
              <a:cxn ang="0">
                <a:pos x="193" y="52"/>
              </a:cxn>
              <a:cxn ang="0">
                <a:pos x="217" y="51"/>
              </a:cxn>
              <a:cxn ang="0">
                <a:pos x="238" y="28"/>
              </a:cxn>
              <a:cxn ang="0">
                <a:pos x="218" y="27"/>
              </a:cxn>
              <a:cxn ang="0">
                <a:pos x="219" y="19"/>
              </a:cxn>
              <a:cxn ang="0">
                <a:pos x="211" y="20"/>
              </a:cxn>
              <a:cxn ang="0">
                <a:pos x="210" y="0"/>
              </a:cxn>
              <a:cxn ang="0">
                <a:pos x="187" y="21"/>
              </a:cxn>
              <a:cxn ang="0">
                <a:pos x="186" y="45"/>
              </a:cxn>
              <a:cxn ang="0">
                <a:pos x="109" y="19"/>
              </a:cxn>
              <a:cxn ang="0">
                <a:pos x="0" y="129"/>
              </a:cxn>
              <a:cxn ang="0">
                <a:pos x="109" y="238"/>
              </a:cxn>
              <a:cxn ang="0">
                <a:pos x="219" y="129"/>
              </a:cxn>
              <a:cxn ang="0">
                <a:pos x="178" y="75"/>
              </a:cxn>
              <a:cxn ang="0">
                <a:pos x="171" y="190"/>
              </a:cxn>
              <a:cxn ang="0">
                <a:pos x="48" y="190"/>
              </a:cxn>
              <a:cxn ang="0">
                <a:pos x="48" y="67"/>
              </a:cxn>
              <a:cxn ang="0">
                <a:pos x="167" y="64"/>
              </a:cxn>
              <a:cxn ang="0">
                <a:pos x="109" y="61"/>
              </a:cxn>
              <a:cxn ang="0">
                <a:pos x="42" y="129"/>
              </a:cxn>
              <a:cxn ang="0">
                <a:pos x="109" y="196"/>
              </a:cxn>
              <a:cxn ang="0">
                <a:pos x="177" y="129"/>
              </a:cxn>
              <a:cxn ang="0">
                <a:pos x="147" y="105"/>
              </a:cxn>
              <a:cxn ang="0">
                <a:pos x="141" y="161"/>
              </a:cxn>
              <a:cxn ang="0">
                <a:pos x="77" y="161"/>
              </a:cxn>
              <a:cxn ang="0">
                <a:pos x="77" y="97"/>
              </a:cxn>
              <a:cxn ang="0">
                <a:pos x="138" y="94"/>
              </a:cxn>
              <a:cxn ang="0">
                <a:pos x="109" y="104"/>
              </a:cxn>
              <a:cxn ang="0">
                <a:pos x="109" y="154"/>
              </a:cxn>
            </a:cxnLst>
            <a:rect l="0" t="0" r="r" b="b"/>
            <a:pathLst>
              <a:path w="238" h="238">
                <a:moveTo>
                  <a:pt x="109" y="154"/>
                </a:moveTo>
                <a:cubicBezTo>
                  <a:pt x="123" y="154"/>
                  <a:pt x="134" y="143"/>
                  <a:pt x="134" y="129"/>
                </a:cubicBezTo>
                <a:cubicBezTo>
                  <a:pt x="134" y="126"/>
                  <a:pt x="134" y="122"/>
                  <a:pt x="133" y="120"/>
                </a:cubicBezTo>
                <a:cubicBezTo>
                  <a:pt x="119" y="133"/>
                  <a:pt x="119" y="133"/>
                  <a:pt x="119" y="133"/>
                </a:cubicBezTo>
                <a:cubicBezTo>
                  <a:pt x="115" y="137"/>
                  <a:pt x="108" y="136"/>
                  <a:pt x="106" y="132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08" y="134"/>
                  <a:pt x="111" y="134"/>
                  <a:pt x="113" y="132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215" y="52"/>
                  <a:pt x="215" y="52"/>
                  <a:pt x="215" y="52"/>
                </a:cubicBezTo>
                <a:cubicBezTo>
                  <a:pt x="216" y="52"/>
                  <a:pt x="217" y="51"/>
                  <a:pt x="217" y="51"/>
                </a:cubicBezTo>
                <a:cubicBezTo>
                  <a:pt x="237" y="31"/>
                  <a:pt x="237" y="31"/>
                  <a:pt x="237" y="31"/>
                </a:cubicBezTo>
                <a:cubicBezTo>
                  <a:pt x="238" y="30"/>
                  <a:pt x="238" y="29"/>
                  <a:pt x="238" y="28"/>
                </a:cubicBezTo>
                <a:cubicBezTo>
                  <a:pt x="237" y="27"/>
                  <a:pt x="237" y="27"/>
                  <a:pt x="236" y="27"/>
                </a:cubicBezTo>
                <a:cubicBezTo>
                  <a:pt x="218" y="27"/>
                  <a:pt x="218" y="27"/>
                  <a:pt x="218" y="27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21" y="24"/>
                  <a:pt x="221" y="21"/>
                  <a:pt x="219" y="19"/>
                </a:cubicBezTo>
                <a:cubicBezTo>
                  <a:pt x="217" y="17"/>
                  <a:pt x="214" y="17"/>
                  <a:pt x="212" y="19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2"/>
                  <a:pt x="211" y="2"/>
                  <a:pt x="211" y="2"/>
                </a:cubicBezTo>
                <a:cubicBezTo>
                  <a:pt x="211" y="1"/>
                  <a:pt x="211" y="1"/>
                  <a:pt x="210" y="0"/>
                </a:cubicBezTo>
                <a:cubicBezTo>
                  <a:pt x="209" y="0"/>
                  <a:pt x="208" y="0"/>
                  <a:pt x="207" y="1"/>
                </a:cubicBezTo>
                <a:cubicBezTo>
                  <a:pt x="187" y="21"/>
                  <a:pt x="187" y="21"/>
                  <a:pt x="187" y="21"/>
                </a:cubicBezTo>
                <a:cubicBezTo>
                  <a:pt x="187" y="21"/>
                  <a:pt x="186" y="22"/>
                  <a:pt x="186" y="23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83" y="48"/>
                  <a:pt x="183" y="48"/>
                  <a:pt x="183" y="48"/>
                </a:cubicBezTo>
                <a:cubicBezTo>
                  <a:pt x="164" y="30"/>
                  <a:pt x="138" y="19"/>
                  <a:pt x="109" y="19"/>
                </a:cubicBezTo>
                <a:cubicBezTo>
                  <a:pt x="79" y="19"/>
                  <a:pt x="52" y="32"/>
                  <a:pt x="32" y="51"/>
                </a:cubicBezTo>
                <a:cubicBezTo>
                  <a:pt x="12" y="71"/>
                  <a:pt x="0" y="99"/>
                  <a:pt x="0" y="129"/>
                </a:cubicBezTo>
                <a:cubicBezTo>
                  <a:pt x="0" y="159"/>
                  <a:pt x="12" y="186"/>
                  <a:pt x="32" y="206"/>
                </a:cubicBezTo>
                <a:cubicBezTo>
                  <a:pt x="52" y="226"/>
                  <a:pt x="79" y="238"/>
                  <a:pt x="109" y="238"/>
                </a:cubicBezTo>
                <a:cubicBezTo>
                  <a:pt x="139" y="238"/>
                  <a:pt x="167" y="226"/>
                  <a:pt x="187" y="206"/>
                </a:cubicBezTo>
                <a:cubicBezTo>
                  <a:pt x="206" y="186"/>
                  <a:pt x="219" y="159"/>
                  <a:pt x="219" y="129"/>
                </a:cubicBezTo>
                <a:cubicBezTo>
                  <a:pt x="219" y="102"/>
                  <a:pt x="209" y="78"/>
                  <a:pt x="194" y="59"/>
                </a:cubicBezTo>
                <a:cubicBezTo>
                  <a:pt x="178" y="75"/>
                  <a:pt x="178" y="75"/>
                  <a:pt x="178" y="75"/>
                </a:cubicBezTo>
                <a:cubicBezTo>
                  <a:pt x="189" y="90"/>
                  <a:pt x="196" y="108"/>
                  <a:pt x="196" y="129"/>
                </a:cubicBezTo>
                <a:cubicBezTo>
                  <a:pt x="196" y="153"/>
                  <a:pt x="186" y="175"/>
                  <a:pt x="171" y="190"/>
                </a:cubicBezTo>
                <a:cubicBezTo>
                  <a:pt x="155" y="206"/>
                  <a:pt x="133" y="216"/>
                  <a:pt x="109" y="216"/>
                </a:cubicBezTo>
                <a:cubicBezTo>
                  <a:pt x="85" y="216"/>
                  <a:pt x="63" y="206"/>
                  <a:pt x="48" y="190"/>
                </a:cubicBezTo>
                <a:cubicBezTo>
                  <a:pt x="32" y="175"/>
                  <a:pt x="22" y="153"/>
                  <a:pt x="22" y="129"/>
                </a:cubicBezTo>
                <a:cubicBezTo>
                  <a:pt x="22" y="105"/>
                  <a:pt x="32" y="83"/>
                  <a:pt x="48" y="67"/>
                </a:cubicBezTo>
                <a:cubicBezTo>
                  <a:pt x="63" y="51"/>
                  <a:pt x="85" y="42"/>
                  <a:pt x="109" y="42"/>
                </a:cubicBezTo>
                <a:cubicBezTo>
                  <a:pt x="132" y="42"/>
                  <a:pt x="152" y="50"/>
                  <a:pt x="167" y="64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42" y="67"/>
                  <a:pt x="126" y="61"/>
                  <a:pt x="109" y="61"/>
                </a:cubicBezTo>
                <a:cubicBezTo>
                  <a:pt x="91" y="61"/>
                  <a:pt x="74" y="69"/>
                  <a:pt x="61" y="81"/>
                </a:cubicBezTo>
                <a:cubicBezTo>
                  <a:pt x="49" y="93"/>
                  <a:pt x="42" y="110"/>
                  <a:pt x="42" y="129"/>
                </a:cubicBezTo>
                <a:cubicBezTo>
                  <a:pt x="42" y="147"/>
                  <a:pt x="49" y="164"/>
                  <a:pt x="61" y="177"/>
                </a:cubicBezTo>
                <a:cubicBezTo>
                  <a:pt x="74" y="189"/>
                  <a:pt x="91" y="196"/>
                  <a:pt x="109" y="196"/>
                </a:cubicBezTo>
                <a:cubicBezTo>
                  <a:pt x="128" y="196"/>
                  <a:pt x="145" y="189"/>
                  <a:pt x="157" y="177"/>
                </a:cubicBezTo>
                <a:cubicBezTo>
                  <a:pt x="169" y="164"/>
                  <a:pt x="177" y="147"/>
                  <a:pt x="177" y="129"/>
                </a:cubicBezTo>
                <a:cubicBezTo>
                  <a:pt x="177" y="114"/>
                  <a:pt x="172" y="100"/>
                  <a:pt x="164" y="89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52" y="112"/>
                  <a:pt x="154" y="120"/>
                  <a:pt x="154" y="129"/>
                </a:cubicBezTo>
                <a:cubicBezTo>
                  <a:pt x="154" y="141"/>
                  <a:pt x="149" y="152"/>
                  <a:pt x="141" y="161"/>
                </a:cubicBezTo>
                <a:cubicBezTo>
                  <a:pt x="133" y="169"/>
                  <a:pt x="122" y="174"/>
                  <a:pt x="109" y="174"/>
                </a:cubicBezTo>
                <a:cubicBezTo>
                  <a:pt x="97" y="174"/>
                  <a:pt x="85" y="169"/>
                  <a:pt x="77" y="161"/>
                </a:cubicBezTo>
                <a:cubicBezTo>
                  <a:pt x="69" y="152"/>
                  <a:pt x="64" y="141"/>
                  <a:pt x="64" y="129"/>
                </a:cubicBezTo>
                <a:cubicBezTo>
                  <a:pt x="64" y="116"/>
                  <a:pt x="69" y="105"/>
                  <a:pt x="77" y="97"/>
                </a:cubicBezTo>
                <a:cubicBezTo>
                  <a:pt x="85" y="89"/>
                  <a:pt x="97" y="84"/>
                  <a:pt x="109" y="84"/>
                </a:cubicBezTo>
                <a:cubicBezTo>
                  <a:pt x="120" y="84"/>
                  <a:pt x="130" y="87"/>
                  <a:pt x="138" y="94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19" y="105"/>
                  <a:pt x="114" y="104"/>
                  <a:pt x="109" y="104"/>
                </a:cubicBezTo>
                <a:cubicBezTo>
                  <a:pt x="95" y="104"/>
                  <a:pt x="84" y="115"/>
                  <a:pt x="84" y="129"/>
                </a:cubicBezTo>
                <a:cubicBezTo>
                  <a:pt x="84" y="143"/>
                  <a:pt x="95" y="154"/>
                  <a:pt x="109" y="15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2" name="Group 146484"/>
          <p:cNvGrpSpPr>
            <a:grpSpLocks noChangeAspect="1"/>
          </p:cNvGrpSpPr>
          <p:nvPr/>
        </p:nvGrpSpPr>
        <p:grpSpPr>
          <a:xfrm>
            <a:off x="445106" y="2969384"/>
            <a:ext cx="466719" cy="654545"/>
            <a:chOff x="7596188" y="711200"/>
            <a:chExt cx="1301749" cy="1825626"/>
          </a:xfrm>
          <a:solidFill>
            <a:schemeClr val="bg1"/>
          </a:solidFill>
        </p:grpSpPr>
        <p:sp>
          <p:nvSpPr>
            <p:cNvPr id="213" name="Freeform 106"/>
            <p:cNvSpPr>
              <a:spLocks noEditPoints="1"/>
            </p:cNvSpPr>
            <p:nvPr/>
          </p:nvSpPr>
          <p:spPr bwMode="auto">
            <a:xfrm>
              <a:off x="7596188" y="1262063"/>
              <a:ext cx="1274762" cy="1274763"/>
            </a:xfrm>
            <a:custGeom>
              <a:avLst/>
              <a:gdLst>
                <a:gd name="T0" fmla="*/ 340 w 340"/>
                <a:gd name="T1" fmla="*/ 170 h 340"/>
                <a:gd name="T2" fmla="*/ 170 w 340"/>
                <a:gd name="T3" fmla="*/ 340 h 340"/>
                <a:gd name="T4" fmla="*/ 0 w 340"/>
                <a:gd name="T5" fmla="*/ 170 h 340"/>
                <a:gd name="T6" fmla="*/ 170 w 340"/>
                <a:gd name="T7" fmla="*/ 0 h 340"/>
                <a:gd name="T8" fmla="*/ 340 w 340"/>
                <a:gd name="T9" fmla="*/ 170 h 340"/>
                <a:gd name="T10" fmla="*/ 170 w 340"/>
                <a:gd name="T11" fmla="*/ 12 h 340"/>
                <a:gd name="T12" fmla="*/ 12 w 340"/>
                <a:gd name="T13" fmla="*/ 170 h 340"/>
                <a:gd name="T14" fmla="*/ 170 w 340"/>
                <a:gd name="T15" fmla="*/ 328 h 340"/>
                <a:gd name="T16" fmla="*/ 328 w 340"/>
                <a:gd name="T17" fmla="*/ 170 h 340"/>
                <a:gd name="T18" fmla="*/ 170 w 340"/>
                <a:gd name="T19" fmla="*/ 1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340" y="170"/>
                  </a:moveTo>
                  <a:cubicBezTo>
                    <a:pt x="340" y="264"/>
                    <a:pt x="264" y="340"/>
                    <a:pt x="170" y="340"/>
                  </a:cubicBezTo>
                  <a:cubicBezTo>
                    <a:pt x="76" y="340"/>
                    <a:pt x="0" y="264"/>
                    <a:pt x="0" y="170"/>
                  </a:cubicBezTo>
                  <a:cubicBezTo>
                    <a:pt x="0" y="76"/>
                    <a:pt x="76" y="0"/>
                    <a:pt x="170" y="0"/>
                  </a:cubicBezTo>
                  <a:cubicBezTo>
                    <a:pt x="264" y="0"/>
                    <a:pt x="340" y="76"/>
                    <a:pt x="340" y="170"/>
                  </a:cubicBezTo>
                  <a:close/>
                  <a:moveTo>
                    <a:pt x="170" y="12"/>
                  </a:moveTo>
                  <a:cubicBezTo>
                    <a:pt x="83" y="12"/>
                    <a:pt x="12" y="83"/>
                    <a:pt x="12" y="170"/>
                  </a:cubicBezTo>
                  <a:cubicBezTo>
                    <a:pt x="12" y="257"/>
                    <a:pt x="83" y="328"/>
                    <a:pt x="170" y="328"/>
                  </a:cubicBezTo>
                  <a:cubicBezTo>
                    <a:pt x="257" y="328"/>
                    <a:pt x="328" y="257"/>
                    <a:pt x="328" y="170"/>
                  </a:cubicBezTo>
                  <a:cubicBezTo>
                    <a:pt x="328" y="83"/>
                    <a:pt x="257" y="12"/>
                    <a:pt x="17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Oval 107"/>
            <p:cNvSpPr>
              <a:spLocks noChangeArrowheads="1"/>
            </p:cNvSpPr>
            <p:nvPr/>
          </p:nvSpPr>
          <p:spPr bwMode="auto">
            <a:xfrm>
              <a:off x="8166100" y="1831975"/>
              <a:ext cx="134937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Oval 108"/>
            <p:cNvSpPr>
              <a:spLocks noChangeArrowheads="1"/>
            </p:cNvSpPr>
            <p:nvPr/>
          </p:nvSpPr>
          <p:spPr bwMode="auto">
            <a:xfrm>
              <a:off x="8204200" y="1360488"/>
              <a:ext cx="58737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Oval 109"/>
            <p:cNvSpPr>
              <a:spLocks noChangeArrowheads="1"/>
            </p:cNvSpPr>
            <p:nvPr/>
          </p:nvSpPr>
          <p:spPr bwMode="auto">
            <a:xfrm>
              <a:off x="8204200" y="2384425"/>
              <a:ext cx="58737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Oval 110"/>
            <p:cNvSpPr>
              <a:spLocks noChangeArrowheads="1"/>
            </p:cNvSpPr>
            <p:nvPr/>
          </p:nvSpPr>
          <p:spPr bwMode="auto">
            <a:xfrm>
              <a:off x="7693025" y="1870075"/>
              <a:ext cx="5715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Oval 111"/>
            <p:cNvSpPr>
              <a:spLocks noChangeArrowheads="1"/>
            </p:cNvSpPr>
            <p:nvPr/>
          </p:nvSpPr>
          <p:spPr bwMode="auto">
            <a:xfrm>
              <a:off x="8716963" y="1870075"/>
              <a:ext cx="5715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8575675" y="2241550"/>
              <a:ext cx="41275" cy="41275"/>
            </a:xfrm>
            <a:custGeom>
              <a:avLst/>
              <a:gdLst>
                <a:gd name="T0" fmla="*/ 2 w 11"/>
                <a:gd name="T1" fmla="*/ 9 h 11"/>
                <a:gd name="T2" fmla="*/ 2 w 11"/>
                <a:gd name="T3" fmla="*/ 2 h 11"/>
                <a:gd name="T4" fmla="*/ 9 w 11"/>
                <a:gd name="T5" fmla="*/ 2 h 11"/>
                <a:gd name="T6" fmla="*/ 9 w 11"/>
                <a:gd name="T7" fmla="*/ 9 h 11"/>
                <a:gd name="T8" fmla="*/ 2 w 11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2" y="9"/>
                  </a:move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7851775" y="2241550"/>
              <a:ext cx="41275" cy="41275"/>
            </a:xfrm>
            <a:custGeom>
              <a:avLst/>
              <a:gdLst>
                <a:gd name="T0" fmla="*/ 2 w 11"/>
                <a:gd name="T1" fmla="*/ 2 h 11"/>
                <a:gd name="T2" fmla="*/ 9 w 11"/>
                <a:gd name="T3" fmla="*/ 2 h 11"/>
                <a:gd name="T4" fmla="*/ 9 w 11"/>
                <a:gd name="T5" fmla="*/ 9 h 11"/>
                <a:gd name="T6" fmla="*/ 2 w 11"/>
                <a:gd name="T7" fmla="*/ 9 h 11"/>
                <a:gd name="T8" fmla="*/ 2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7851775" y="1517650"/>
              <a:ext cx="41275" cy="41275"/>
            </a:xfrm>
            <a:custGeom>
              <a:avLst/>
              <a:gdLst>
                <a:gd name="T0" fmla="*/ 9 w 11"/>
                <a:gd name="T1" fmla="*/ 2 h 11"/>
                <a:gd name="T2" fmla="*/ 9 w 11"/>
                <a:gd name="T3" fmla="*/ 9 h 11"/>
                <a:gd name="T4" fmla="*/ 2 w 11"/>
                <a:gd name="T5" fmla="*/ 9 h 11"/>
                <a:gd name="T6" fmla="*/ 2 w 11"/>
                <a:gd name="T7" fmla="*/ 2 h 11"/>
                <a:gd name="T8" fmla="*/ 9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2"/>
                  </a:move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8575675" y="1517650"/>
              <a:ext cx="41275" cy="41275"/>
            </a:xfrm>
            <a:custGeom>
              <a:avLst/>
              <a:gdLst>
                <a:gd name="T0" fmla="*/ 9 w 11"/>
                <a:gd name="T1" fmla="*/ 9 h 11"/>
                <a:gd name="T2" fmla="*/ 2 w 11"/>
                <a:gd name="T3" fmla="*/ 9 h 11"/>
                <a:gd name="T4" fmla="*/ 2 w 11"/>
                <a:gd name="T5" fmla="*/ 2 h 11"/>
                <a:gd name="T6" fmla="*/ 9 w 11"/>
                <a:gd name="T7" fmla="*/ 2 h 11"/>
                <a:gd name="T8" fmla="*/ 9 w 11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9"/>
                  </a:move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Oval 116"/>
            <p:cNvSpPr>
              <a:spLocks noChangeArrowheads="1"/>
            </p:cNvSpPr>
            <p:nvPr/>
          </p:nvSpPr>
          <p:spPr bwMode="auto">
            <a:xfrm>
              <a:off x="8215313" y="1881188"/>
              <a:ext cx="36512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8158163" y="1131888"/>
              <a:ext cx="150812" cy="119063"/>
            </a:xfrm>
            <a:custGeom>
              <a:avLst/>
              <a:gdLst>
                <a:gd name="T0" fmla="*/ 0 w 40"/>
                <a:gd name="T1" fmla="*/ 32 h 32"/>
                <a:gd name="T2" fmla="*/ 20 w 40"/>
                <a:gd name="T3" fmla="*/ 31 h 32"/>
                <a:gd name="T4" fmla="*/ 40 w 40"/>
                <a:gd name="T5" fmla="*/ 32 h 32"/>
                <a:gd name="T6" fmla="*/ 40 w 40"/>
                <a:gd name="T7" fmla="*/ 0 h 32"/>
                <a:gd name="T8" fmla="*/ 0 w 40"/>
                <a:gd name="T9" fmla="*/ 0 h 32"/>
                <a:gd name="T10" fmla="*/ 0 w 40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2">
                  <a:moveTo>
                    <a:pt x="0" y="32"/>
                  </a:moveTo>
                  <a:cubicBezTo>
                    <a:pt x="6" y="31"/>
                    <a:pt x="13" y="31"/>
                    <a:pt x="20" y="31"/>
                  </a:cubicBezTo>
                  <a:cubicBezTo>
                    <a:pt x="27" y="31"/>
                    <a:pt x="34" y="31"/>
                    <a:pt x="40" y="3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 118"/>
            <p:cNvSpPr>
              <a:spLocks noEditPoints="1"/>
            </p:cNvSpPr>
            <p:nvPr/>
          </p:nvSpPr>
          <p:spPr bwMode="auto">
            <a:xfrm>
              <a:off x="8121650" y="973138"/>
              <a:ext cx="223837" cy="146050"/>
            </a:xfrm>
            <a:custGeom>
              <a:avLst/>
              <a:gdLst>
                <a:gd name="T0" fmla="*/ 60 w 60"/>
                <a:gd name="T1" fmla="*/ 7 h 39"/>
                <a:gd name="T2" fmla="*/ 53 w 60"/>
                <a:gd name="T3" fmla="*/ 0 h 39"/>
                <a:gd name="T4" fmla="*/ 7 w 60"/>
                <a:gd name="T5" fmla="*/ 0 h 39"/>
                <a:gd name="T6" fmla="*/ 0 w 60"/>
                <a:gd name="T7" fmla="*/ 7 h 39"/>
                <a:gd name="T8" fmla="*/ 0 w 60"/>
                <a:gd name="T9" fmla="*/ 31 h 39"/>
                <a:gd name="T10" fmla="*/ 7 w 60"/>
                <a:gd name="T11" fmla="*/ 39 h 39"/>
                <a:gd name="T12" fmla="*/ 53 w 60"/>
                <a:gd name="T13" fmla="*/ 39 h 39"/>
                <a:gd name="T14" fmla="*/ 60 w 60"/>
                <a:gd name="T15" fmla="*/ 31 h 39"/>
                <a:gd name="T16" fmla="*/ 60 w 60"/>
                <a:gd name="T17" fmla="*/ 7 h 39"/>
                <a:gd name="T18" fmla="*/ 8 w 60"/>
                <a:gd name="T19" fmla="*/ 31 h 39"/>
                <a:gd name="T20" fmla="*/ 6 w 60"/>
                <a:gd name="T21" fmla="*/ 33 h 39"/>
                <a:gd name="T22" fmla="*/ 4 w 60"/>
                <a:gd name="T23" fmla="*/ 31 h 39"/>
                <a:gd name="T24" fmla="*/ 4 w 60"/>
                <a:gd name="T25" fmla="*/ 7 h 39"/>
                <a:gd name="T26" fmla="*/ 6 w 60"/>
                <a:gd name="T27" fmla="*/ 5 h 39"/>
                <a:gd name="T28" fmla="*/ 8 w 60"/>
                <a:gd name="T29" fmla="*/ 7 h 39"/>
                <a:gd name="T30" fmla="*/ 8 w 60"/>
                <a:gd name="T31" fmla="*/ 31 h 39"/>
                <a:gd name="T32" fmla="*/ 16 w 60"/>
                <a:gd name="T33" fmla="*/ 31 h 39"/>
                <a:gd name="T34" fmla="*/ 14 w 60"/>
                <a:gd name="T35" fmla="*/ 33 h 39"/>
                <a:gd name="T36" fmla="*/ 12 w 60"/>
                <a:gd name="T37" fmla="*/ 31 h 39"/>
                <a:gd name="T38" fmla="*/ 12 w 60"/>
                <a:gd name="T39" fmla="*/ 7 h 39"/>
                <a:gd name="T40" fmla="*/ 14 w 60"/>
                <a:gd name="T41" fmla="*/ 5 h 39"/>
                <a:gd name="T42" fmla="*/ 16 w 60"/>
                <a:gd name="T43" fmla="*/ 7 h 39"/>
                <a:gd name="T44" fmla="*/ 16 w 60"/>
                <a:gd name="T45" fmla="*/ 31 h 39"/>
                <a:gd name="T46" fmla="*/ 24 w 60"/>
                <a:gd name="T47" fmla="*/ 31 h 39"/>
                <a:gd name="T48" fmla="*/ 22 w 60"/>
                <a:gd name="T49" fmla="*/ 33 h 39"/>
                <a:gd name="T50" fmla="*/ 20 w 60"/>
                <a:gd name="T51" fmla="*/ 31 h 39"/>
                <a:gd name="T52" fmla="*/ 20 w 60"/>
                <a:gd name="T53" fmla="*/ 7 h 39"/>
                <a:gd name="T54" fmla="*/ 22 w 60"/>
                <a:gd name="T55" fmla="*/ 5 h 39"/>
                <a:gd name="T56" fmla="*/ 24 w 60"/>
                <a:gd name="T57" fmla="*/ 7 h 39"/>
                <a:gd name="T58" fmla="*/ 24 w 60"/>
                <a:gd name="T59" fmla="*/ 31 h 39"/>
                <a:gd name="T60" fmla="*/ 32 w 60"/>
                <a:gd name="T61" fmla="*/ 31 h 39"/>
                <a:gd name="T62" fmla="*/ 30 w 60"/>
                <a:gd name="T63" fmla="*/ 33 h 39"/>
                <a:gd name="T64" fmla="*/ 28 w 60"/>
                <a:gd name="T65" fmla="*/ 31 h 39"/>
                <a:gd name="T66" fmla="*/ 28 w 60"/>
                <a:gd name="T67" fmla="*/ 7 h 39"/>
                <a:gd name="T68" fmla="*/ 30 w 60"/>
                <a:gd name="T69" fmla="*/ 5 h 39"/>
                <a:gd name="T70" fmla="*/ 32 w 60"/>
                <a:gd name="T71" fmla="*/ 7 h 39"/>
                <a:gd name="T72" fmla="*/ 32 w 60"/>
                <a:gd name="T73" fmla="*/ 31 h 39"/>
                <a:gd name="T74" fmla="*/ 40 w 60"/>
                <a:gd name="T75" fmla="*/ 31 h 39"/>
                <a:gd name="T76" fmla="*/ 38 w 60"/>
                <a:gd name="T77" fmla="*/ 33 h 39"/>
                <a:gd name="T78" fmla="*/ 36 w 60"/>
                <a:gd name="T79" fmla="*/ 31 h 39"/>
                <a:gd name="T80" fmla="*/ 36 w 60"/>
                <a:gd name="T81" fmla="*/ 7 h 39"/>
                <a:gd name="T82" fmla="*/ 38 w 60"/>
                <a:gd name="T83" fmla="*/ 5 h 39"/>
                <a:gd name="T84" fmla="*/ 40 w 60"/>
                <a:gd name="T85" fmla="*/ 7 h 39"/>
                <a:gd name="T86" fmla="*/ 40 w 60"/>
                <a:gd name="T87" fmla="*/ 31 h 39"/>
                <a:gd name="T88" fmla="*/ 48 w 60"/>
                <a:gd name="T89" fmla="*/ 31 h 39"/>
                <a:gd name="T90" fmla="*/ 46 w 60"/>
                <a:gd name="T91" fmla="*/ 33 h 39"/>
                <a:gd name="T92" fmla="*/ 44 w 60"/>
                <a:gd name="T93" fmla="*/ 31 h 39"/>
                <a:gd name="T94" fmla="*/ 44 w 60"/>
                <a:gd name="T95" fmla="*/ 7 h 39"/>
                <a:gd name="T96" fmla="*/ 46 w 60"/>
                <a:gd name="T97" fmla="*/ 5 h 39"/>
                <a:gd name="T98" fmla="*/ 48 w 60"/>
                <a:gd name="T99" fmla="*/ 7 h 39"/>
                <a:gd name="T100" fmla="*/ 48 w 60"/>
                <a:gd name="T101" fmla="*/ 31 h 39"/>
                <a:gd name="T102" fmla="*/ 57 w 60"/>
                <a:gd name="T103" fmla="*/ 31 h 39"/>
                <a:gd name="T104" fmla="*/ 55 w 60"/>
                <a:gd name="T105" fmla="*/ 33 h 39"/>
                <a:gd name="T106" fmla="*/ 53 w 60"/>
                <a:gd name="T107" fmla="*/ 31 h 39"/>
                <a:gd name="T108" fmla="*/ 53 w 60"/>
                <a:gd name="T109" fmla="*/ 7 h 39"/>
                <a:gd name="T110" fmla="*/ 55 w 60"/>
                <a:gd name="T111" fmla="*/ 5 h 39"/>
                <a:gd name="T112" fmla="*/ 57 w 60"/>
                <a:gd name="T113" fmla="*/ 7 h 39"/>
                <a:gd name="T114" fmla="*/ 57 w 60"/>
                <a:gd name="T11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39">
                  <a:moveTo>
                    <a:pt x="60" y="7"/>
                  </a:moveTo>
                  <a:cubicBezTo>
                    <a:pt x="60" y="3"/>
                    <a:pt x="57" y="0"/>
                    <a:pt x="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5"/>
                    <a:pt x="3" y="39"/>
                    <a:pt x="7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7" y="39"/>
                    <a:pt x="60" y="35"/>
                    <a:pt x="60" y="31"/>
                  </a:cubicBezTo>
                  <a:lnTo>
                    <a:pt x="60" y="7"/>
                  </a:lnTo>
                  <a:close/>
                  <a:moveTo>
                    <a:pt x="8" y="31"/>
                  </a:moveTo>
                  <a:cubicBezTo>
                    <a:pt x="8" y="32"/>
                    <a:pt x="7" y="33"/>
                    <a:pt x="6" y="33"/>
                  </a:cubicBezTo>
                  <a:cubicBezTo>
                    <a:pt x="4" y="33"/>
                    <a:pt x="4" y="32"/>
                    <a:pt x="4" y="3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5"/>
                    <a:pt x="6" y="5"/>
                  </a:cubicBezTo>
                  <a:cubicBezTo>
                    <a:pt x="7" y="5"/>
                    <a:pt x="8" y="6"/>
                    <a:pt x="8" y="7"/>
                  </a:cubicBezTo>
                  <a:lnTo>
                    <a:pt x="8" y="31"/>
                  </a:lnTo>
                  <a:close/>
                  <a:moveTo>
                    <a:pt x="16" y="31"/>
                  </a:moveTo>
                  <a:cubicBezTo>
                    <a:pt x="16" y="32"/>
                    <a:pt x="15" y="33"/>
                    <a:pt x="14" y="33"/>
                  </a:cubicBezTo>
                  <a:cubicBezTo>
                    <a:pt x="13" y="33"/>
                    <a:pt x="12" y="32"/>
                    <a:pt x="12" y="3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5"/>
                    <a:pt x="14" y="5"/>
                  </a:cubicBezTo>
                  <a:cubicBezTo>
                    <a:pt x="15" y="5"/>
                    <a:pt x="16" y="6"/>
                    <a:pt x="16" y="7"/>
                  </a:cubicBezTo>
                  <a:lnTo>
                    <a:pt x="16" y="31"/>
                  </a:lnTo>
                  <a:close/>
                  <a:moveTo>
                    <a:pt x="24" y="31"/>
                  </a:moveTo>
                  <a:cubicBezTo>
                    <a:pt x="24" y="32"/>
                    <a:pt x="23" y="33"/>
                    <a:pt x="22" y="33"/>
                  </a:cubicBezTo>
                  <a:cubicBezTo>
                    <a:pt x="21" y="33"/>
                    <a:pt x="20" y="32"/>
                    <a:pt x="20" y="3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1" y="5"/>
                    <a:pt x="22" y="5"/>
                  </a:cubicBezTo>
                  <a:cubicBezTo>
                    <a:pt x="23" y="5"/>
                    <a:pt x="24" y="6"/>
                    <a:pt x="24" y="7"/>
                  </a:cubicBezTo>
                  <a:lnTo>
                    <a:pt x="24" y="31"/>
                  </a:lnTo>
                  <a:close/>
                  <a:moveTo>
                    <a:pt x="32" y="31"/>
                  </a:moveTo>
                  <a:cubicBezTo>
                    <a:pt x="32" y="32"/>
                    <a:pt x="31" y="33"/>
                    <a:pt x="30" y="33"/>
                  </a:cubicBezTo>
                  <a:cubicBezTo>
                    <a:pt x="29" y="33"/>
                    <a:pt x="28" y="32"/>
                    <a:pt x="28" y="3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9" y="5"/>
                    <a:pt x="30" y="5"/>
                  </a:cubicBezTo>
                  <a:cubicBezTo>
                    <a:pt x="31" y="5"/>
                    <a:pt x="32" y="6"/>
                    <a:pt x="32" y="7"/>
                  </a:cubicBezTo>
                  <a:lnTo>
                    <a:pt x="32" y="31"/>
                  </a:lnTo>
                  <a:close/>
                  <a:moveTo>
                    <a:pt x="40" y="31"/>
                  </a:moveTo>
                  <a:cubicBezTo>
                    <a:pt x="40" y="32"/>
                    <a:pt x="39" y="33"/>
                    <a:pt x="38" y="33"/>
                  </a:cubicBezTo>
                  <a:cubicBezTo>
                    <a:pt x="37" y="33"/>
                    <a:pt x="36" y="32"/>
                    <a:pt x="36" y="31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7" y="5"/>
                    <a:pt x="38" y="5"/>
                  </a:cubicBezTo>
                  <a:cubicBezTo>
                    <a:pt x="39" y="5"/>
                    <a:pt x="40" y="6"/>
                    <a:pt x="40" y="7"/>
                  </a:cubicBezTo>
                  <a:lnTo>
                    <a:pt x="40" y="31"/>
                  </a:lnTo>
                  <a:close/>
                  <a:moveTo>
                    <a:pt x="48" y="31"/>
                  </a:moveTo>
                  <a:cubicBezTo>
                    <a:pt x="48" y="32"/>
                    <a:pt x="48" y="33"/>
                    <a:pt x="46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6"/>
                    <a:pt x="45" y="5"/>
                    <a:pt x="46" y="5"/>
                  </a:cubicBezTo>
                  <a:cubicBezTo>
                    <a:pt x="48" y="5"/>
                    <a:pt x="48" y="6"/>
                    <a:pt x="48" y="7"/>
                  </a:cubicBezTo>
                  <a:lnTo>
                    <a:pt x="48" y="31"/>
                  </a:lnTo>
                  <a:close/>
                  <a:moveTo>
                    <a:pt x="57" y="31"/>
                  </a:moveTo>
                  <a:cubicBezTo>
                    <a:pt x="57" y="32"/>
                    <a:pt x="56" y="33"/>
                    <a:pt x="55" y="33"/>
                  </a:cubicBezTo>
                  <a:cubicBezTo>
                    <a:pt x="53" y="33"/>
                    <a:pt x="53" y="32"/>
                    <a:pt x="53" y="3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5"/>
                    <a:pt x="55" y="5"/>
                  </a:cubicBezTo>
                  <a:cubicBezTo>
                    <a:pt x="56" y="5"/>
                    <a:pt x="57" y="6"/>
                    <a:pt x="57" y="7"/>
                  </a:cubicBezTo>
                  <a:lnTo>
                    <a:pt x="5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8639175" y="1349375"/>
              <a:ext cx="146050" cy="146050"/>
            </a:xfrm>
            <a:custGeom>
              <a:avLst/>
              <a:gdLst>
                <a:gd name="T0" fmla="*/ 0 w 39"/>
                <a:gd name="T1" fmla="*/ 10 h 39"/>
                <a:gd name="T2" fmla="*/ 15 w 39"/>
                <a:gd name="T3" fmla="*/ 24 h 39"/>
                <a:gd name="T4" fmla="*/ 29 w 39"/>
                <a:gd name="T5" fmla="*/ 39 h 39"/>
                <a:gd name="T6" fmla="*/ 39 w 39"/>
                <a:gd name="T7" fmla="*/ 29 h 39"/>
                <a:gd name="T8" fmla="*/ 10 w 39"/>
                <a:gd name="T9" fmla="*/ 0 h 39"/>
                <a:gd name="T10" fmla="*/ 0 w 39"/>
                <a:gd name="T11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9">
                  <a:moveTo>
                    <a:pt x="0" y="10"/>
                  </a:moveTo>
                  <a:cubicBezTo>
                    <a:pt x="5" y="14"/>
                    <a:pt x="11" y="19"/>
                    <a:pt x="15" y="24"/>
                  </a:cubicBezTo>
                  <a:cubicBezTo>
                    <a:pt x="20" y="28"/>
                    <a:pt x="25" y="34"/>
                    <a:pt x="29" y="3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 120"/>
            <p:cNvSpPr>
              <a:spLocks noEditPoints="1"/>
            </p:cNvSpPr>
            <p:nvPr/>
          </p:nvSpPr>
          <p:spPr bwMode="auto">
            <a:xfrm>
              <a:off x="8680450" y="1236663"/>
              <a:ext cx="217487" cy="217488"/>
            </a:xfrm>
            <a:custGeom>
              <a:avLst/>
              <a:gdLst>
                <a:gd name="T0" fmla="*/ 56 w 58"/>
                <a:gd name="T1" fmla="*/ 29 h 58"/>
                <a:gd name="T2" fmla="*/ 29 w 58"/>
                <a:gd name="T3" fmla="*/ 2 h 58"/>
                <a:gd name="T4" fmla="*/ 20 w 58"/>
                <a:gd name="T5" fmla="*/ 4 h 58"/>
                <a:gd name="T6" fmla="*/ 3 w 58"/>
                <a:gd name="T7" fmla="*/ 20 h 58"/>
                <a:gd name="T8" fmla="*/ 2 w 58"/>
                <a:gd name="T9" fmla="*/ 29 h 58"/>
                <a:gd name="T10" fmla="*/ 29 w 58"/>
                <a:gd name="T11" fmla="*/ 56 h 58"/>
                <a:gd name="T12" fmla="*/ 38 w 58"/>
                <a:gd name="T13" fmla="*/ 55 h 58"/>
                <a:gd name="T14" fmla="*/ 54 w 58"/>
                <a:gd name="T15" fmla="*/ 39 h 58"/>
                <a:gd name="T16" fmla="*/ 56 w 58"/>
                <a:gd name="T17" fmla="*/ 29 h 58"/>
                <a:gd name="T18" fmla="*/ 5 w 58"/>
                <a:gd name="T19" fmla="*/ 24 h 58"/>
                <a:gd name="T20" fmla="*/ 6 w 58"/>
                <a:gd name="T21" fmla="*/ 21 h 58"/>
                <a:gd name="T22" fmla="*/ 21 w 58"/>
                <a:gd name="T23" fmla="*/ 6 h 58"/>
                <a:gd name="T24" fmla="*/ 24 w 58"/>
                <a:gd name="T25" fmla="*/ 5 h 58"/>
                <a:gd name="T26" fmla="*/ 24 w 58"/>
                <a:gd name="T27" fmla="*/ 8 h 58"/>
                <a:gd name="T28" fmla="*/ 8 w 58"/>
                <a:gd name="T29" fmla="*/ 24 h 58"/>
                <a:gd name="T30" fmla="*/ 5 w 58"/>
                <a:gd name="T31" fmla="*/ 24 h 58"/>
                <a:gd name="T32" fmla="*/ 10 w 58"/>
                <a:gd name="T33" fmla="*/ 29 h 58"/>
                <a:gd name="T34" fmla="*/ 10 w 58"/>
                <a:gd name="T35" fmla="*/ 26 h 58"/>
                <a:gd name="T36" fmla="*/ 26 w 58"/>
                <a:gd name="T37" fmla="*/ 10 h 58"/>
                <a:gd name="T38" fmla="*/ 29 w 58"/>
                <a:gd name="T39" fmla="*/ 10 h 58"/>
                <a:gd name="T40" fmla="*/ 28 w 58"/>
                <a:gd name="T41" fmla="*/ 13 h 58"/>
                <a:gd name="T42" fmla="*/ 13 w 58"/>
                <a:gd name="T43" fmla="*/ 29 h 58"/>
                <a:gd name="T44" fmla="*/ 10 w 58"/>
                <a:gd name="T45" fmla="*/ 29 h 58"/>
                <a:gd name="T46" fmla="*/ 15 w 58"/>
                <a:gd name="T47" fmla="*/ 34 h 58"/>
                <a:gd name="T48" fmla="*/ 15 w 58"/>
                <a:gd name="T49" fmla="*/ 31 h 58"/>
                <a:gd name="T50" fmla="*/ 31 w 58"/>
                <a:gd name="T51" fmla="*/ 15 h 58"/>
                <a:gd name="T52" fmla="*/ 34 w 58"/>
                <a:gd name="T53" fmla="*/ 15 h 58"/>
                <a:gd name="T54" fmla="*/ 33 w 58"/>
                <a:gd name="T55" fmla="*/ 18 h 58"/>
                <a:gd name="T56" fmla="*/ 18 w 58"/>
                <a:gd name="T57" fmla="*/ 33 h 58"/>
                <a:gd name="T58" fmla="*/ 15 w 58"/>
                <a:gd name="T59" fmla="*/ 34 h 58"/>
                <a:gd name="T60" fmla="*/ 20 w 58"/>
                <a:gd name="T61" fmla="*/ 39 h 58"/>
                <a:gd name="T62" fmla="*/ 20 w 58"/>
                <a:gd name="T63" fmla="*/ 36 h 58"/>
                <a:gd name="T64" fmla="*/ 36 w 58"/>
                <a:gd name="T65" fmla="*/ 20 h 58"/>
                <a:gd name="T66" fmla="*/ 38 w 58"/>
                <a:gd name="T67" fmla="*/ 20 h 58"/>
                <a:gd name="T68" fmla="*/ 38 w 58"/>
                <a:gd name="T69" fmla="*/ 22 h 58"/>
                <a:gd name="T70" fmla="*/ 22 w 58"/>
                <a:gd name="T71" fmla="*/ 38 h 58"/>
                <a:gd name="T72" fmla="*/ 20 w 58"/>
                <a:gd name="T73" fmla="*/ 39 h 58"/>
                <a:gd name="T74" fmla="*/ 24 w 58"/>
                <a:gd name="T75" fmla="*/ 43 h 58"/>
                <a:gd name="T76" fmla="*/ 25 w 58"/>
                <a:gd name="T77" fmla="*/ 41 h 58"/>
                <a:gd name="T78" fmla="*/ 40 w 58"/>
                <a:gd name="T79" fmla="*/ 25 h 58"/>
                <a:gd name="T80" fmla="*/ 43 w 58"/>
                <a:gd name="T81" fmla="*/ 24 h 58"/>
                <a:gd name="T82" fmla="*/ 43 w 58"/>
                <a:gd name="T83" fmla="*/ 27 h 58"/>
                <a:gd name="T84" fmla="*/ 27 w 58"/>
                <a:gd name="T85" fmla="*/ 43 h 58"/>
                <a:gd name="T86" fmla="*/ 24 w 58"/>
                <a:gd name="T87" fmla="*/ 43 h 58"/>
                <a:gd name="T88" fmla="*/ 32 w 58"/>
                <a:gd name="T89" fmla="*/ 48 h 58"/>
                <a:gd name="T90" fmla="*/ 29 w 58"/>
                <a:gd name="T91" fmla="*/ 48 h 58"/>
                <a:gd name="T92" fmla="*/ 29 w 58"/>
                <a:gd name="T93" fmla="*/ 45 h 58"/>
                <a:gd name="T94" fmla="*/ 45 w 58"/>
                <a:gd name="T95" fmla="*/ 30 h 58"/>
                <a:gd name="T96" fmla="*/ 48 w 58"/>
                <a:gd name="T97" fmla="*/ 29 h 58"/>
                <a:gd name="T98" fmla="*/ 48 w 58"/>
                <a:gd name="T99" fmla="*/ 32 h 58"/>
                <a:gd name="T100" fmla="*/ 32 w 58"/>
                <a:gd name="T101" fmla="*/ 48 h 58"/>
                <a:gd name="T102" fmla="*/ 52 w 58"/>
                <a:gd name="T103" fmla="*/ 37 h 58"/>
                <a:gd name="T104" fmla="*/ 37 w 58"/>
                <a:gd name="T105" fmla="*/ 53 h 58"/>
                <a:gd name="T106" fmla="*/ 34 w 58"/>
                <a:gd name="T107" fmla="*/ 53 h 58"/>
                <a:gd name="T108" fmla="*/ 34 w 58"/>
                <a:gd name="T109" fmla="*/ 50 h 58"/>
                <a:gd name="T110" fmla="*/ 50 w 58"/>
                <a:gd name="T111" fmla="*/ 34 h 58"/>
                <a:gd name="T112" fmla="*/ 53 w 58"/>
                <a:gd name="T113" fmla="*/ 34 h 58"/>
                <a:gd name="T114" fmla="*/ 52 w 58"/>
                <a:gd name="T115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" h="58">
                  <a:moveTo>
                    <a:pt x="56" y="29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26" y="0"/>
                    <a:pt x="22" y="1"/>
                    <a:pt x="20" y="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3"/>
                    <a:pt x="0" y="27"/>
                    <a:pt x="2" y="29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8"/>
                    <a:pt x="36" y="58"/>
                    <a:pt x="38" y="55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7" y="36"/>
                    <a:pt x="58" y="32"/>
                    <a:pt x="56" y="29"/>
                  </a:cubicBezTo>
                  <a:close/>
                  <a:moveTo>
                    <a:pt x="5" y="24"/>
                  </a:moveTo>
                  <a:cubicBezTo>
                    <a:pt x="4" y="24"/>
                    <a:pt x="5" y="22"/>
                    <a:pt x="6" y="2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5" y="7"/>
                    <a:pt x="24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5"/>
                    <a:pt x="6" y="25"/>
                    <a:pt x="5" y="24"/>
                  </a:cubicBezTo>
                  <a:close/>
                  <a:moveTo>
                    <a:pt x="10" y="29"/>
                  </a:moveTo>
                  <a:cubicBezTo>
                    <a:pt x="9" y="28"/>
                    <a:pt x="9" y="27"/>
                    <a:pt x="10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8" y="9"/>
                    <a:pt x="29" y="10"/>
                  </a:cubicBezTo>
                  <a:cubicBezTo>
                    <a:pt x="30" y="11"/>
                    <a:pt x="29" y="12"/>
                    <a:pt x="28" y="1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0" y="29"/>
                  </a:cubicBezTo>
                  <a:close/>
                  <a:moveTo>
                    <a:pt x="15" y="34"/>
                  </a:moveTo>
                  <a:cubicBezTo>
                    <a:pt x="14" y="33"/>
                    <a:pt x="14" y="32"/>
                    <a:pt x="15" y="3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4"/>
                    <a:pt x="33" y="14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5" y="34"/>
                    <a:pt x="15" y="34"/>
                  </a:cubicBezTo>
                  <a:close/>
                  <a:moveTo>
                    <a:pt x="20" y="39"/>
                  </a:moveTo>
                  <a:cubicBezTo>
                    <a:pt x="19" y="38"/>
                    <a:pt x="19" y="37"/>
                    <a:pt x="20" y="3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8" y="19"/>
                    <a:pt x="38" y="20"/>
                  </a:cubicBezTo>
                  <a:cubicBezTo>
                    <a:pt x="39" y="20"/>
                    <a:pt x="39" y="22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20" y="39"/>
                    <a:pt x="20" y="39"/>
                  </a:cubicBezTo>
                  <a:close/>
                  <a:moveTo>
                    <a:pt x="24" y="43"/>
                  </a:moveTo>
                  <a:cubicBezTo>
                    <a:pt x="24" y="43"/>
                    <a:pt x="24" y="41"/>
                    <a:pt x="25" y="41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4"/>
                    <a:pt x="43" y="24"/>
                    <a:pt x="43" y="24"/>
                  </a:cubicBezTo>
                  <a:cubicBezTo>
                    <a:pt x="44" y="25"/>
                    <a:pt x="44" y="26"/>
                    <a:pt x="43" y="27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6" y="44"/>
                    <a:pt x="25" y="44"/>
                    <a:pt x="24" y="43"/>
                  </a:cubicBezTo>
                  <a:close/>
                  <a:moveTo>
                    <a:pt x="32" y="48"/>
                  </a:moveTo>
                  <a:cubicBezTo>
                    <a:pt x="31" y="49"/>
                    <a:pt x="30" y="49"/>
                    <a:pt x="29" y="48"/>
                  </a:cubicBezTo>
                  <a:cubicBezTo>
                    <a:pt x="28" y="48"/>
                    <a:pt x="29" y="46"/>
                    <a:pt x="29" y="45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49" y="30"/>
                    <a:pt x="49" y="31"/>
                    <a:pt x="48" y="32"/>
                  </a:cubicBezTo>
                  <a:lnTo>
                    <a:pt x="32" y="48"/>
                  </a:lnTo>
                  <a:close/>
                  <a:moveTo>
                    <a:pt x="52" y="37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6" y="53"/>
                    <a:pt x="35" y="54"/>
                    <a:pt x="34" y="53"/>
                  </a:cubicBezTo>
                  <a:cubicBezTo>
                    <a:pt x="33" y="52"/>
                    <a:pt x="33" y="51"/>
                    <a:pt x="34" y="50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4"/>
                    <a:pt x="52" y="33"/>
                    <a:pt x="53" y="34"/>
                  </a:cubicBezTo>
                  <a:cubicBezTo>
                    <a:pt x="54" y="35"/>
                    <a:pt x="53" y="36"/>
                    <a:pt x="5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7934325" y="1685925"/>
              <a:ext cx="735012" cy="382588"/>
            </a:xfrm>
            <a:custGeom>
              <a:avLst/>
              <a:gdLst>
                <a:gd name="T0" fmla="*/ 23 w 196"/>
                <a:gd name="T1" fmla="*/ 87 h 102"/>
                <a:gd name="T2" fmla="*/ 83 w 196"/>
                <a:gd name="T3" fmla="*/ 63 h 102"/>
                <a:gd name="T4" fmla="*/ 195 w 196"/>
                <a:gd name="T5" fmla="*/ 2 h 102"/>
                <a:gd name="T6" fmla="*/ 77 w 196"/>
                <a:gd name="T7" fmla="*/ 51 h 102"/>
                <a:gd name="T8" fmla="*/ 21 w 196"/>
                <a:gd name="T9" fmla="*/ 82 h 102"/>
                <a:gd name="T10" fmla="*/ 8 w 196"/>
                <a:gd name="T11" fmla="*/ 79 h 102"/>
                <a:gd name="T12" fmla="*/ 2 w 196"/>
                <a:gd name="T13" fmla="*/ 94 h 102"/>
                <a:gd name="T14" fmla="*/ 17 w 196"/>
                <a:gd name="T15" fmla="*/ 99 h 102"/>
                <a:gd name="T16" fmla="*/ 23 w 196"/>
                <a:gd name="T17" fmla="*/ 8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02">
                  <a:moveTo>
                    <a:pt x="23" y="87"/>
                  </a:moveTo>
                  <a:cubicBezTo>
                    <a:pt x="43" y="81"/>
                    <a:pt x="83" y="63"/>
                    <a:pt x="83" y="63"/>
                  </a:cubicBezTo>
                  <a:cubicBezTo>
                    <a:pt x="83" y="63"/>
                    <a:pt x="196" y="5"/>
                    <a:pt x="195" y="2"/>
                  </a:cubicBezTo>
                  <a:cubicBezTo>
                    <a:pt x="194" y="0"/>
                    <a:pt x="77" y="51"/>
                    <a:pt x="77" y="51"/>
                  </a:cubicBezTo>
                  <a:cubicBezTo>
                    <a:pt x="77" y="51"/>
                    <a:pt x="38" y="71"/>
                    <a:pt x="21" y="82"/>
                  </a:cubicBezTo>
                  <a:cubicBezTo>
                    <a:pt x="17" y="78"/>
                    <a:pt x="12" y="77"/>
                    <a:pt x="8" y="79"/>
                  </a:cubicBezTo>
                  <a:cubicBezTo>
                    <a:pt x="2" y="82"/>
                    <a:pt x="0" y="88"/>
                    <a:pt x="2" y="94"/>
                  </a:cubicBezTo>
                  <a:cubicBezTo>
                    <a:pt x="5" y="99"/>
                    <a:pt x="12" y="102"/>
                    <a:pt x="17" y="99"/>
                  </a:cubicBezTo>
                  <a:cubicBezTo>
                    <a:pt x="22" y="97"/>
                    <a:pt x="24" y="92"/>
                    <a:pt x="2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Oval 122"/>
            <p:cNvSpPr>
              <a:spLocks noChangeArrowheads="1"/>
            </p:cNvSpPr>
            <p:nvPr/>
          </p:nvSpPr>
          <p:spPr bwMode="auto">
            <a:xfrm>
              <a:off x="8215313" y="1881188"/>
              <a:ext cx="36512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7989888" y="711200"/>
              <a:ext cx="503237" cy="490538"/>
            </a:xfrm>
            <a:custGeom>
              <a:avLst/>
              <a:gdLst>
                <a:gd name="T0" fmla="*/ 67 w 134"/>
                <a:gd name="T1" fmla="*/ 0 h 131"/>
                <a:gd name="T2" fmla="*/ 0 w 134"/>
                <a:gd name="T3" fmla="*/ 68 h 131"/>
                <a:gd name="T4" fmla="*/ 40 w 134"/>
                <a:gd name="T5" fmla="*/ 129 h 131"/>
                <a:gd name="T6" fmla="*/ 40 w 134"/>
                <a:gd name="T7" fmla="*/ 117 h 131"/>
                <a:gd name="T8" fmla="*/ 11 w 134"/>
                <a:gd name="T9" fmla="*/ 68 h 131"/>
                <a:gd name="T10" fmla="*/ 67 w 134"/>
                <a:gd name="T11" fmla="*/ 11 h 131"/>
                <a:gd name="T12" fmla="*/ 124 w 134"/>
                <a:gd name="T13" fmla="*/ 68 h 131"/>
                <a:gd name="T14" fmla="*/ 91 w 134"/>
                <a:gd name="T15" fmla="*/ 119 h 131"/>
                <a:gd name="T16" fmla="*/ 91 w 134"/>
                <a:gd name="T17" fmla="*/ 131 h 131"/>
                <a:gd name="T18" fmla="*/ 134 w 134"/>
                <a:gd name="T19" fmla="*/ 68 h 131"/>
                <a:gd name="T20" fmla="*/ 67 w 134"/>
                <a:gd name="T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31">
                  <a:moveTo>
                    <a:pt x="67" y="0"/>
                  </a:moveTo>
                  <a:cubicBezTo>
                    <a:pt x="30" y="0"/>
                    <a:pt x="0" y="30"/>
                    <a:pt x="0" y="68"/>
                  </a:cubicBezTo>
                  <a:cubicBezTo>
                    <a:pt x="0" y="95"/>
                    <a:pt x="16" y="118"/>
                    <a:pt x="40" y="129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22" y="107"/>
                    <a:pt x="11" y="89"/>
                    <a:pt x="11" y="68"/>
                  </a:cubicBezTo>
                  <a:cubicBezTo>
                    <a:pt x="11" y="36"/>
                    <a:pt x="36" y="11"/>
                    <a:pt x="67" y="11"/>
                  </a:cubicBezTo>
                  <a:cubicBezTo>
                    <a:pt x="98" y="11"/>
                    <a:pt x="124" y="36"/>
                    <a:pt x="124" y="68"/>
                  </a:cubicBezTo>
                  <a:cubicBezTo>
                    <a:pt x="124" y="90"/>
                    <a:pt x="110" y="110"/>
                    <a:pt x="91" y="119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116" y="121"/>
                    <a:pt x="134" y="96"/>
                    <a:pt x="134" y="68"/>
                  </a:cubicBezTo>
                  <a:cubicBezTo>
                    <a:pt x="134" y="30"/>
                    <a:pt x="104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 124"/>
            <p:cNvSpPr>
              <a:spLocks noEditPoints="1"/>
            </p:cNvSpPr>
            <p:nvPr/>
          </p:nvSpPr>
          <p:spPr bwMode="auto">
            <a:xfrm>
              <a:off x="8061325" y="1454150"/>
              <a:ext cx="344487" cy="341313"/>
            </a:xfrm>
            <a:custGeom>
              <a:avLst/>
              <a:gdLst>
                <a:gd name="T0" fmla="*/ 46 w 92"/>
                <a:gd name="T1" fmla="*/ 0 h 91"/>
                <a:gd name="T2" fmla="*/ 0 w 92"/>
                <a:gd name="T3" fmla="*/ 46 h 91"/>
                <a:gd name="T4" fmla="*/ 46 w 92"/>
                <a:gd name="T5" fmla="*/ 91 h 91"/>
                <a:gd name="T6" fmla="*/ 92 w 92"/>
                <a:gd name="T7" fmla="*/ 46 h 91"/>
                <a:gd name="T8" fmla="*/ 46 w 92"/>
                <a:gd name="T9" fmla="*/ 0 h 91"/>
                <a:gd name="T10" fmla="*/ 46 w 92"/>
                <a:gd name="T11" fmla="*/ 87 h 91"/>
                <a:gd name="T12" fmla="*/ 5 w 92"/>
                <a:gd name="T13" fmla="*/ 46 h 91"/>
                <a:gd name="T14" fmla="*/ 46 w 92"/>
                <a:gd name="T15" fmla="*/ 5 h 91"/>
                <a:gd name="T16" fmla="*/ 87 w 92"/>
                <a:gd name="T17" fmla="*/ 46 h 91"/>
                <a:gd name="T18" fmla="*/ 46 w 92"/>
                <a:gd name="T19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1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1"/>
                    <a:pt x="21" y="91"/>
                    <a:pt x="46" y="91"/>
                  </a:cubicBezTo>
                  <a:cubicBezTo>
                    <a:pt x="71" y="91"/>
                    <a:pt x="92" y="71"/>
                    <a:pt x="92" y="46"/>
                  </a:cubicBezTo>
                  <a:cubicBezTo>
                    <a:pt x="92" y="20"/>
                    <a:pt x="71" y="0"/>
                    <a:pt x="46" y="0"/>
                  </a:cubicBezTo>
                  <a:close/>
                  <a:moveTo>
                    <a:pt x="46" y="87"/>
                  </a:moveTo>
                  <a:cubicBezTo>
                    <a:pt x="23" y="87"/>
                    <a:pt x="5" y="68"/>
                    <a:pt x="5" y="46"/>
                  </a:cubicBezTo>
                  <a:cubicBezTo>
                    <a:pt x="5" y="23"/>
                    <a:pt x="23" y="5"/>
                    <a:pt x="46" y="5"/>
                  </a:cubicBezTo>
                  <a:cubicBezTo>
                    <a:pt x="69" y="5"/>
                    <a:pt x="87" y="23"/>
                    <a:pt x="87" y="46"/>
                  </a:cubicBezTo>
                  <a:cubicBezTo>
                    <a:pt x="87" y="68"/>
                    <a:pt x="69" y="87"/>
                    <a:pt x="46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Oval 125"/>
            <p:cNvSpPr>
              <a:spLocks noChangeArrowheads="1"/>
            </p:cNvSpPr>
            <p:nvPr/>
          </p:nvSpPr>
          <p:spPr bwMode="auto">
            <a:xfrm>
              <a:off x="8210550" y="1603375"/>
              <a:ext cx="46037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8218488" y="1490663"/>
              <a:ext cx="30162" cy="206375"/>
            </a:xfrm>
            <a:custGeom>
              <a:avLst/>
              <a:gdLst>
                <a:gd name="T0" fmla="*/ 0 w 19"/>
                <a:gd name="T1" fmla="*/ 85 h 130"/>
                <a:gd name="T2" fmla="*/ 10 w 19"/>
                <a:gd name="T3" fmla="*/ 0 h 130"/>
                <a:gd name="T4" fmla="*/ 19 w 19"/>
                <a:gd name="T5" fmla="*/ 85 h 130"/>
                <a:gd name="T6" fmla="*/ 10 w 19"/>
                <a:gd name="T7" fmla="*/ 130 h 130"/>
                <a:gd name="T8" fmla="*/ 0 w 19"/>
                <a:gd name="T9" fmla="*/ 8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0">
                  <a:moveTo>
                    <a:pt x="0" y="85"/>
                  </a:moveTo>
                  <a:lnTo>
                    <a:pt x="10" y="0"/>
                  </a:lnTo>
                  <a:lnTo>
                    <a:pt x="19" y="85"/>
                  </a:lnTo>
                  <a:lnTo>
                    <a:pt x="10" y="13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Oval 127"/>
            <p:cNvSpPr>
              <a:spLocks noChangeArrowheads="1"/>
            </p:cNvSpPr>
            <p:nvPr/>
          </p:nvSpPr>
          <p:spPr bwMode="auto">
            <a:xfrm>
              <a:off x="8223250" y="1614488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128"/>
            <p:cNvSpPr>
              <a:spLocks noEditPoints="1"/>
            </p:cNvSpPr>
            <p:nvPr/>
          </p:nvSpPr>
          <p:spPr bwMode="auto">
            <a:xfrm>
              <a:off x="7651750" y="1319213"/>
              <a:ext cx="1163637" cy="1162050"/>
            </a:xfrm>
            <a:custGeom>
              <a:avLst/>
              <a:gdLst>
                <a:gd name="T0" fmla="*/ 155 w 310"/>
                <a:gd name="T1" fmla="*/ 310 h 310"/>
                <a:gd name="T2" fmla="*/ 0 w 310"/>
                <a:gd name="T3" fmla="*/ 155 h 310"/>
                <a:gd name="T4" fmla="*/ 155 w 310"/>
                <a:gd name="T5" fmla="*/ 0 h 310"/>
                <a:gd name="T6" fmla="*/ 310 w 310"/>
                <a:gd name="T7" fmla="*/ 155 h 310"/>
                <a:gd name="T8" fmla="*/ 155 w 310"/>
                <a:gd name="T9" fmla="*/ 310 h 310"/>
                <a:gd name="T10" fmla="*/ 305 w 310"/>
                <a:gd name="T11" fmla="*/ 155 h 310"/>
                <a:gd name="T12" fmla="*/ 155 w 310"/>
                <a:gd name="T13" fmla="*/ 5 h 310"/>
                <a:gd name="T14" fmla="*/ 6 w 310"/>
                <a:gd name="T15" fmla="*/ 155 h 310"/>
                <a:gd name="T16" fmla="*/ 155 w 310"/>
                <a:gd name="T17" fmla="*/ 305 h 310"/>
                <a:gd name="T18" fmla="*/ 305 w 310"/>
                <a:gd name="T19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310">
                  <a:moveTo>
                    <a:pt x="155" y="310"/>
                  </a:moveTo>
                  <a:cubicBezTo>
                    <a:pt x="70" y="310"/>
                    <a:pt x="0" y="240"/>
                    <a:pt x="0" y="155"/>
                  </a:cubicBezTo>
                  <a:cubicBezTo>
                    <a:pt x="0" y="70"/>
                    <a:pt x="70" y="0"/>
                    <a:pt x="155" y="0"/>
                  </a:cubicBezTo>
                  <a:cubicBezTo>
                    <a:pt x="240" y="0"/>
                    <a:pt x="310" y="70"/>
                    <a:pt x="310" y="155"/>
                  </a:cubicBezTo>
                  <a:cubicBezTo>
                    <a:pt x="310" y="240"/>
                    <a:pt x="240" y="310"/>
                    <a:pt x="155" y="310"/>
                  </a:cubicBezTo>
                  <a:close/>
                  <a:moveTo>
                    <a:pt x="305" y="155"/>
                  </a:moveTo>
                  <a:cubicBezTo>
                    <a:pt x="305" y="72"/>
                    <a:pt x="238" y="5"/>
                    <a:pt x="155" y="5"/>
                  </a:cubicBezTo>
                  <a:cubicBezTo>
                    <a:pt x="72" y="5"/>
                    <a:pt x="6" y="72"/>
                    <a:pt x="6" y="155"/>
                  </a:cubicBezTo>
                  <a:cubicBezTo>
                    <a:pt x="6" y="238"/>
                    <a:pt x="72" y="305"/>
                    <a:pt x="155" y="305"/>
                  </a:cubicBezTo>
                  <a:cubicBezTo>
                    <a:pt x="238" y="305"/>
                    <a:pt x="305" y="238"/>
                    <a:pt x="305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129"/>
            <p:cNvSpPr>
              <a:spLocks noEditPoints="1"/>
            </p:cNvSpPr>
            <p:nvPr/>
          </p:nvSpPr>
          <p:spPr bwMode="auto">
            <a:xfrm>
              <a:off x="8086725" y="1479550"/>
              <a:ext cx="293687" cy="293688"/>
            </a:xfrm>
            <a:custGeom>
              <a:avLst/>
              <a:gdLst>
                <a:gd name="T0" fmla="*/ 78 w 78"/>
                <a:gd name="T1" fmla="*/ 39 h 78"/>
                <a:gd name="T2" fmla="*/ 39 w 78"/>
                <a:gd name="T3" fmla="*/ 78 h 78"/>
                <a:gd name="T4" fmla="*/ 0 w 78"/>
                <a:gd name="T5" fmla="*/ 39 h 78"/>
                <a:gd name="T6" fmla="*/ 39 w 78"/>
                <a:gd name="T7" fmla="*/ 0 h 78"/>
                <a:gd name="T8" fmla="*/ 78 w 78"/>
                <a:gd name="T9" fmla="*/ 39 h 78"/>
                <a:gd name="T10" fmla="*/ 39 w 78"/>
                <a:gd name="T11" fmla="*/ 2 h 78"/>
                <a:gd name="T12" fmla="*/ 2 w 78"/>
                <a:gd name="T13" fmla="*/ 39 h 78"/>
                <a:gd name="T14" fmla="*/ 39 w 78"/>
                <a:gd name="T15" fmla="*/ 76 h 78"/>
                <a:gd name="T16" fmla="*/ 76 w 78"/>
                <a:gd name="T17" fmla="*/ 39 h 78"/>
                <a:gd name="T18" fmla="*/ 39 w 78"/>
                <a:gd name="T1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60"/>
                    <a:pt x="61" y="78"/>
                    <a:pt x="39" y="78"/>
                  </a:cubicBezTo>
                  <a:cubicBezTo>
                    <a:pt x="17" y="78"/>
                    <a:pt x="0" y="60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1" y="0"/>
                    <a:pt x="78" y="17"/>
                    <a:pt x="78" y="39"/>
                  </a:cubicBezTo>
                  <a:close/>
                  <a:moveTo>
                    <a:pt x="39" y="2"/>
                  </a:moveTo>
                  <a:cubicBezTo>
                    <a:pt x="19" y="2"/>
                    <a:pt x="2" y="18"/>
                    <a:pt x="2" y="39"/>
                  </a:cubicBezTo>
                  <a:cubicBezTo>
                    <a:pt x="2" y="59"/>
                    <a:pt x="19" y="76"/>
                    <a:pt x="39" y="76"/>
                  </a:cubicBezTo>
                  <a:cubicBezTo>
                    <a:pt x="60" y="76"/>
                    <a:pt x="76" y="59"/>
                    <a:pt x="76" y="39"/>
                  </a:cubicBezTo>
                  <a:cubicBezTo>
                    <a:pt x="76" y="18"/>
                    <a:pt x="60" y="2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7" name="Group 236"/>
          <p:cNvGrpSpPr>
            <a:grpSpLocks noChangeAspect="1"/>
          </p:cNvGrpSpPr>
          <p:nvPr/>
        </p:nvGrpSpPr>
        <p:grpSpPr>
          <a:xfrm>
            <a:off x="8003768" y="3805194"/>
            <a:ext cx="686174" cy="595041"/>
            <a:chOff x="5308600" y="2025650"/>
            <a:chExt cx="812800" cy="704850"/>
          </a:xfrm>
          <a:solidFill>
            <a:schemeClr val="bg1"/>
          </a:solidFill>
        </p:grpSpPr>
        <p:sp>
          <p:nvSpPr>
            <p:cNvPr id="238" name="Freeform 5"/>
            <p:cNvSpPr>
              <a:spLocks noEditPoints="1"/>
            </p:cNvSpPr>
            <p:nvPr/>
          </p:nvSpPr>
          <p:spPr bwMode="auto">
            <a:xfrm>
              <a:off x="5575300" y="2184400"/>
              <a:ext cx="546100" cy="546100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28" y="118"/>
                </a:cxn>
                <a:cxn ang="0">
                  <a:pos x="4" y="126"/>
                </a:cxn>
                <a:cxn ang="0">
                  <a:pos x="6" y="158"/>
                </a:cxn>
                <a:cxn ang="0">
                  <a:pos x="28" y="178"/>
                </a:cxn>
                <a:cxn ang="0">
                  <a:pos x="20" y="196"/>
                </a:cxn>
                <a:cxn ang="0">
                  <a:pos x="4" y="218"/>
                </a:cxn>
                <a:cxn ang="0">
                  <a:pos x="22" y="244"/>
                </a:cxn>
                <a:cxn ang="0">
                  <a:pos x="46" y="244"/>
                </a:cxn>
                <a:cxn ang="0">
                  <a:pos x="52" y="268"/>
                </a:cxn>
                <a:cxn ang="0">
                  <a:pos x="48" y="296"/>
                </a:cxn>
                <a:cxn ang="0">
                  <a:pos x="76" y="310"/>
                </a:cxn>
                <a:cxn ang="0">
                  <a:pos x="106" y="302"/>
                </a:cxn>
                <a:cxn ang="0">
                  <a:pos x="116" y="316"/>
                </a:cxn>
                <a:cxn ang="0">
                  <a:pos x="126" y="342"/>
                </a:cxn>
                <a:cxn ang="0">
                  <a:pos x="158" y="338"/>
                </a:cxn>
                <a:cxn ang="0">
                  <a:pos x="178" y="318"/>
                </a:cxn>
                <a:cxn ang="0">
                  <a:pos x="196" y="324"/>
                </a:cxn>
                <a:cxn ang="0">
                  <a:pos x="216" y="342"/>
                </a:cxn>
                <a:cxn ang="0">
                  <a:pos x="242" y="324"/>
                </a:cxn>
                <a:cxn ang="0">
                  <a:pos x="250" y="294"/>
                </a:cxn>
                <a:cxn ang="0">
                  <a:pos x="268" y="292"/>
                </a:cxn>
                <a:cxn ang="0">
                  <a:pos x="296" y="296"/>
                </a:cxn>
                <a:cxn ang="0">
                  <a:pos x="308" y="268"/>
                </a:cxn>
                <a:cxn ang="0">
                  <a:pos x="300" y="240"/>
                </a:cxn>
                <a:cxn ang="0">
                  <a:pos x="316" y="228"/>
                </a:cxn>
                <a:cxn ang="0">
                  <a:pos x="340" y="218"/>
                </a:cxn>
                <a:cxn ang="0">
                  <a:pos x="338" y="186"/>
                </a:cxn>
                <a:cxn ang="0">
                  <a:pos x="316" y="166"/>
                </a:cxn>
                <a:cxn ang="0">
                  <a:pos x="324" y="148"/>
                </a:cxn>
                <a:cxn ang="0">
                  <a:pos x="340" y="128"/>
                </a:cxn>
                <a:cxn ang="0">
                  <a:pos x="322" y="102"/>
                </a:cxn>
                <a:cxn ang="0">
                  <a:pos x="294" y="94"/>
                </a:cxn>
                <a:cxn ang="0">
                  <a:pos x="292" y="76"/>
                </a:cxn>
                <a:cxn ang="0">
                  <a:pos x="296" y="50"/>
                </a:cxn>
                <a:cxn ang="0">
                  <a:pos x="268" y="36"/>
                </a:cxn>
                <a:cxn ang="0">
                  <a:pos x="238" y="44"/>
                </a:cxn>
                <a:cxn ang="0">
                  <a:pos x="228" y="28"/>
                </a:cxn>
                <a:cxn ang="0">
                  <a:pos x="218" y="4"/>
                </a:cxn>
                <a:cxn ang="0">
                  <a:pos x="186" y="6"/>
                </a:cxn>
                <a:cxn ang="0">
                  <a:pos x="166" y="28"/>
                </a:cxn>
                <a:cxn ang="0">
                  <a:pos x="148" y="20"/>
                </a:cxn>
                <a:cxn ang="0">
                  <a:pos x="128" y="4"/>
                </a:cxn>
                <a:cxn ang="0">
                  <a:pos x="102" y="22"/>
                </a:cxn>
                <a:cxn ang="0">
                  <a:pos x="94" y="50"/>
                </a:cxn>
                <a:cxn ang="0">
                  <a:pos x="76" y="52"/>
                </a:cxn>
                <a:cxn ang="0">
                  <a:pos x="48" y="48"/>
                </a:cxn>
                <a:cxn ang="0">
                  <a:pos x="36" y="78"/>
                </a:cxn>
                <a:cxn ang="0">
                  <a:pos x="162" y="72"/>
                </a:cxn>
                <a:cxn ang="0">
                  <a:pos x="248" y="106"/>
                </a:cxn>
                <a:cxn ang="0">
                  <a:pos x="272" y="182"/>
                </a:cxn>
                <a:cxn ang="0">
                  <a:pos x="222" y="260"/>
                </a:cxn>
                <a:cxn ang="0">
                  <a:pos x="144" y="270"/>
                </a:cxn>
                <a:cxn ang="0">
                  <a:pos x="76" y="204"/>
                </a:cxn>
                <a:cxn ang="0">
                  <a:pos x="82" y="126"/>
                </a:cxn>
                <a:cxn ang="0">
                  <a:pos x="142" y="76"/>
                </a:cxn>
              </a:cxnLst>
              <a:rect l="0" t="0" r="r" b="b"/>
              <a:pathLst>
                <a:path w="344" h="344">
                  <a:moveTo>
                    <a:pt x="38" y="82"/>
                  </a:moveTo>
                  <a:lnTo>
                    <a:pt x="38" y="82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4" y="106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0" y="114"/>
                  </a:lnTo>
                  <a:lnTo>
                    <a:pt x="34" y="116"/>
                  </a:lnTo>
                  <a:lnTo>
                    <a:pt x="28" y="118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14" y="116"/>
                  </a:lnTo>
                  <a:lnTo>
                    <a:pt x="8" y="120"/>
                  </a:lnTo>
                  <a:lnTo>
                    <a:pt x="4" y="12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2" y="152"/>
                  </a:lnTo>
                  <a:lnTo>
                    <a:pt x="6" y="158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8" y="166"/>
                  </a:lnTo>
                  <a:lnTo>
                    <a:pt x="24" y="172"/>
                  </a:lnTo>
                  <a:lnTo>
                    <a:pt x="28" y="178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28" y="188"/>
                  </a:lnTo>
                  <a:lnTo>
                    <a:pt x="24" y="192"/>
                  </a:lnTo>
                  <a:lnTo>
                    <a:pt x="20" y="196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8" y="202"/>
                  </a:lnTo>
                  <a:lnTo>
                    <a:pt x="4" y="210"/>
                  </a:lnTo>
                  <a:lnTo>
                    <a:pt x="4" y="21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8" y="234"/>
                  </a:lnTo>
                  <a:lnTo>
                    <a:pt x="14" y="240"/>
                  </a:lnTo>
                  <a:lnTo>
                    <a:pt x="22" y="244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34" y="242"/>
                  </a:lnTo>
                  <a:lnTo>
                    <a:pt x="40" y="242"/>
                  </a:lnTo>
                  <a:lnTo>
                    <a:pt x="46" y="244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50" y="252"/>
                  </a:lnTo>
                  <a:lnTo>
                    <a:pt x="52" y="260"/>
                  </a:lnTo>
                  <a:lnTo>
                    <a:pt x="52" y="268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6" y="280"/>
                  </a:lnTo>
                  <a:lnTo>
                    <a:pt x="46" y="288"/>
                  </a:lnTo>
                  <a:lnTo>
                    <a:pt x="48" y="296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2" y="308"/>
                  </a:lnTo>
                  <a:lnTo>
                    <a:pt x="70" y="310"/>
                  </a:lnTo>
                  <a:lnTo>
                    <a:pt x="76" y="310"/>
                  </a:lnTo>
                  <a:lnTo>
                    <a:pt x="82" y="306"/>
                  </a:lnTo>
                  <a:lnTo>
                    <a:pt x="82" y="306"/>
                  </a:lnTo>
                  <a:lnTo>
                    <a:pt x="88" y="302"/>
                  </a:lnTo>
                  <a:lnTo>
                    <a:pt x="98" y="300"/>
                  </a:lnTo>
                  <a:lnTo>
                    <a:pt x="106" y="302"/>
                  </a:lnTo>
                  <a:lnTo>
                    <a:pt x="110" y="302"/>
                  </a:lnTo>
                  <a:lnTo>
                    <a:pt x="110" y="302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6" y="316"/>
                  </a:lnTo>
                  <a:lnTo>
                    <a:pt x="116" y="322"/>
                  </a:lnTo>
                  <a:lnTo>
                    <a:pt x="116" y="322"/>
                  </a:lnTo>
                  <a:lnTo>
                    <a:pt x="116" y="330"/>
                  </a:lnTo>
                  <a:lnTo>
                    <a:pt x="120" y="336"/>
                  </a:lnTo>
                  <a:lnTo>
                    <a:pt x="126" y="342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44" y="344"/>
                  </a:lnTo>
                  <a:lnTo>
                    <a:pt x="152" y="342"/>
                  </a:lnTo>
                  <a:lnTo>
                    <a:pt x="158" y="338"/>
                  </a:lnTo>
                  <a:lnTo>
                    <a:pt x="162" y="332"/>
                  </a:lnTo>
                  <a:lnTo>
                    <a:pt x="162" y="332"/>
                  </a:lnTo>
                  <a:lnTo>
                    <a:pt x="164" y="326"/>
                  </a:lnTo>
                  <a:lnTo>
                    <a:pt x="172" y="322"/>
                  </a:lnTo>
                  <a:lnTo>
                    <a:pt x="178" y="318"/>
                  </a:lnTo>
                  <a:lnTo>
                    <a:pt x="184" y="316"/>
                  </a:lnTo>
                  <a:lnTo>
                    <a:pt x="184" y="316"/>
                  </a:lnTo>
                  <a:lnTo>
                    <a:pt x="188" y="316"/>
                  </a:lnTo>
                  <a:lnTo>
                    <a:pt x="192" y="320"/>
                  </a:lnTo>
                  <a:lnTo>
                    <a:pt x="196" y="324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202" y="336"/>
                  </a:lnTo>
                  <a:lnTo>
                    <a:pt x="208" y="340"/>
                  </a:lnTo>
                  <a:lnTo>
                    <a:pt x="216" y="342"/>
                  </a:lnTo>
                  <a:lnTo>
                    <a:pt x="226" y="340"/>
                  </a:lnTo>
                  <a:lnTo>
                    <a:pt x="226" y="340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42" y="324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0"/>
                  </a:lnTo>
                  <a:lnTo>
                    <a:pt x="246" y="302"/>
                  </a:lnTo>
                  <a:lnTo>
                    <a:pt x="250" y="294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8" y="290"/>
                  </a:lnTo>
                  <a:lnTo>
                    <a:pt x="264" y="290"/>
                  </a:lnTo>
                  <a:lnTo>
                    <a:pt x="268" y="292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80" y="300"/>
                  </a:lnTo>
                  <a:lnTo>
                    <a:pt x="288" y="300"/>
                  </a:lnTo>
                  <a:lnTo>
                    <a:pt x="296" y="296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8" y="282"/>
                  </a:lnTo>
                  <a:lnTo>
                    <a:pt x="310" y="274"/>
                  </a:lnTo>
                  <a:lnTo>
                    <a:pt x="308" y="268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2" y="256"/>
                  </a:lnTo>
                  <a:lnTo>
                    <a:pt x="300" y="248"/>
                  </a:lnTo>
                  <a:lnTo>
                    <a:pt x="300" y="24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30"/>
                  </a:lnTo>
                  <a:lnTo>
                    <a:pt x="310" y="228"/>
                  </a:lnTo>
                  <a:lnTo>
                    <a:pt x="316" y="228"/>
                  </a:lnTo>
                  <a:lnTo>
                    <a:pt x="322" y="228"/>
                  </a:lnTo>
                  <a:lnTo>
                    <a:pt x="322" y="228"/>
                  </a:lnTo>
                  <a:lnTo>
                    <a:pt x="330" y="228"/>
                  </a:lnTo>
                  <a:lnTo>
                    <a:pt x="336" y="224"/>
                  </a:lnTo>
                  <a:lnTo>
                    <a:pt x="340" y="218"/>
                  </a:lnTo>
                  <a:lnTo>
                    <a:pt x="344" y="210"/>
                  </a:lnTo>
                  <a:lnTo>
                    <a:pt x="344" y="210"/>
                  </a:lnTo>
                  <a:lnTo>
                    <a:pt x="344" y="200"/>
                  </a:lnTo>
                  <a:lnTo>
                    <a:pt x="342" y="192"/>
                  </a:lnTo>
                  <a:lnTo>
                    <a:pt x="338" y="186"/>
                  </a:lnTo>
                  <a:lnTo>
                    <a:pt x="332" y="184"/>
                  </a:lnTo>
                  <a:lnTo>
                    <a:pt x="332" y="184"/>
                  </a:lnTo>
                  <a:lnTo>
                    <a:pt x="326" y="180"/>
                  </a:lnTo>
                  <a:lnTo>
                    <a:pt x="320" y="174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6" y="160"/>
                  </a:lnTo>
                  <a:lnTo>
                    <a:pt x="316" y="156"/>
                  </a:lnTo>
                  <a:lnTo>
                    <a:pt x="320" y="152"/>
                  </a:lnTo>
                  <a:lnTo>
                    <a:pt x="324" y="148"/>
                  </a:lnTo>
                  <a:lnTo>
                    <a:pt x="330" y="146"/>
                  </a:lnTo>
                  <a:lnTo>
                    <a:pt x="330" y="146"/>
                  </a:lnTo>
                  <a:lnTo>
                    <a:pt x="336" y="142"/>
                  </a:lnTo>
                  <a:lnTo>
                    <a:pt x="340" y="136"/>
                  </a:lnTo>
                  <a:lnTo>
                    <a:pt x="340" y="128"/>
                  </a:lnTo>
                  <a:lnTo>
                    <a:pt x="340" y="118"/>
                  </a:lnTo>
                  <a:lnTo>
                    <a:pt x="340" y="118"/>
                  </a:lnTo>
                  <a:lnTo>
                    <a:pt x="336" y="110"/>
                  </a:lnTo>
                  <a:lnTo>
                    <a:pt x="330" y="104"/>
                  </a:lnTo>
                  <a:lnTo>
                    <a:pt x="322" y="102"/>
                  </a:lnTo>
                  <a:lnTo>
                    <a:pt x="316" y="102"/>
                  </a:lnTo>
                  <a:lnTo>
                    <a:pt x="316" y="102"/>
                  </a:lnTo>
                  <a:lnTo>
                    <a:pt x="308" y="102"/>
                  </a:lnTo>
                  <a:lnTo>
                    <a:pt x="302" y="98"/>
                  </a:lnTo>
                  <a:lnTo>
                    <a:pt x="294" y="94"/>
                  </a:lnTo>
                  <a:lnTo>
                    <a:pt x="290" y="90"/>
                  </a:lnTo>
                  <a:lnTo>
                    <a:pt x="290" y="90"/>
                  </a:lnTo>
                  <a:lnTo>
                    <a:pt x="288" y="86"/>
                  </a:lnTo>
                  <a:lnTo>
                    <a:pt x="290" y="82"/>
                  </a:lnTo>
                  <a:lnTo>
                    <a:pt x="292" y="76"/>
                  </a:lnTo>
                  <a:lnTo>
                    <a:pt x="296" y="70"/>
                  </a:lnTo>
                  <a:lnTo>
                    <a:pt x="296" y="70"/>
                  </a:lnTo>
                  <a:lnTo>
                    <a:pt x="298" y="64"/>
                  </a:lnTo>
                  <a:lnTo>
                    <a:pt x="298" y="56"/>
                  </a:lnTo>
                  <a:lnTo>
                    <a:pt x="296" y="50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2" y="38"/>
                  </a:lnTo>
                  <a:lnTo>
                    <a:pt x="274" y="34"/>
                  </a:lnTo>
                  <a:lnTo>
                    <a:pt x="268" y="36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56" y="42"/>
                  </a:lnTo>
                  <a:lnTo>
                    <a:pt x="246" y="44"/>
                  </a:lnTo>
                  <a:lnTo>
                    <a:pt x="238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0" y="40"/>
                  </a:lnTo>
                  <a:lnTo>
                    <a:pt x="228" y="34"/>
                  </a:lnTo>
                  <a:lnTo>
                    <a:pt x="228" y="28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228" y="16"/>
                  </a:lnTo>
                  <a:lnTo>
                    <a:pt x="224" y="8"/>
                  </a:lnTo>
                  <a:lnTo>
                    <a:pt x="218" y="4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80" y="18"/>
                  </a:lnTo>
                  <a:lnTo>
                    <a:pt x="172" y="24"/>
                  </a:lnTo>
                  <a:lnTo>
                    <a:pt x="166" y="28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56" y="28"/>
                  </a:lnTo>
                  <a:lnTo>
                    <a:pt x="152" y="26"/>
                  </a:lnTo>
                  <a:lnTo>
                    <a:pt x="148" y="20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2" y="8"/>
                  </a:lnTo>
                  <a:lnTo>
                    <a:pt x="136" y="4"/>
                  </a:lnTo>
                  <a:lnTo>
                    <a:pt x="128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0" y="10"/>
                  </a:lnTo>
                  <a:lnTo>
                    <a:pt x="104" y="14"/>
                  </a:lnTo>
                  <a:lnTo>
                    <a:pt x="102" y="22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36"/>
                  </a:lnTo>
                  <a:lnTo>
                    <a:pt x="98" y="44"/>
                  </a:lnTo>
                  <a:lnTo>
                    <a:pt x="94" y="50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6" y="56"/>
                  </a:lnTo>
                  <a:lnTo>
                    <a:pt x="80" y="54"/>
                  </a:lnTo>
                  <a:lnTo>
                    <a:pt x="76" y="52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64" y="46"/>
                  </a:lnTo>
                  <a:lnTo>
                    <a:pt x="56" y="46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6" y="62"/>
                  </a:lnTo>
                  <a:lnTo>
                    <a:pt x="34" y="70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38" y="82"/>
                  </a:lnTo>
                  <a:close/>
                  <a:moveTo>
                    <a:pt x="142" y="76"/>
                  </a:moveTo>
                  <a:lnTo>
                    <a:pt x="142" y="76"/>
                  </a:lnTo>
                  <a:lnTo>
                    <a:pt x="162" y="72"/>
                  </a:lnTo>
                  <a:lnTo>
                    <a:pt x="180" y="72"/>
                  </a:lnTo>
                  <a:lnTo>
                    <a:pt x="200" y="76"/>
                  </a:lnTo>
                  <a:lnTo>
                    <a:pt x="218" y="82"/>
                  </a:lnTo>
                  <a:lnTo>
                    <a:pt x="234" y="94"/>
                  </a:lnTo>
                  <a:lnTo>
                    <a:pt x="248" y="106"/>
                  </a:lnTo>
                  <a:lnTo>
                    <a:pt x="260" y="122"/>
                  </a:lnTo>
                  <a:lnTo>
                    <a:pt x="268" y="142"/>
                  </a:lnTo>
                  <a:lnTo>
                    <a:pt x="268" y="142"/>
                  </a:lnTo>
                  <a:lnTo>
                    <a:pt x="272" y="162"/>
                  </a:lnTo>
                  <a:lnTo>
                    <a:pt x="272" y="182"/>
                  </a:lnTo>
                  <a:lnTo>
                    <a:pt x="268" y="200"/>
                  </a:lnTo>
                  <a:lnTo>
                    <a:pt x="262" y="218"/>
                  </a:lnTo>
                  <a:lnTo>
                    <a:pt x="252" y="234"/>
                  </a:lnTo>
                  <a:lnTo>
                    <a:pt x="238" y="248"/>
                  </a:lnTo>
                  <a:lnTo>
                    <a:pt x="222" y="260"/>
                  </a:lnTo>
                  <a:lnTo>
                    <a:pt x="202" y="268"/>
                  </a:lnTo>
                  <a:lnTo>
                    <a:pt x="202" y="268"/>
                  </a:lnTo>
                  <a:lnTo>
                    <a:pt x="182" y="272"/>
                  </a:lnTo>
                  <a:lnTo>
                    <a:pt x="164" y="272"/>
                  </a:lnTo>
                  <a:lnTo>
                    <a:pt x="144" y="270"/>
                  </a:lnTo>
                  <a:lnTo>
                    <a:pt x="126" y="262"/>
                  </a:lnTo>
                  <a:lnTo>
                    <a:pt x="110" y="252"/>
                  </a:lnTo>
                  <a:lnTo>
                    <a:pt x="96" y="238"/>
                  </a:lnTo>
                  <a:lnTo>
                    <a:pt x="84" y="222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2" y="184"/>
                  </a:lnTo>
                  <a:lnTo>
                    <a:pt x="72" y="164"/>
                  </a:lnTo>
                  <a:lnTo>
                    <a:pt x="76" y="144"/>
                  </a:lnTo>
                  <a:lnTo>
                    <a:pt x="82" y="126"/>
                  </a:lnTo>
                  <a:lnTo>
                    <a:pt x="92" y="110"/>
                  </a:lnTo>
                  <a:lnTo>
                    <a:pt x="106" y="96"/>
                  </a:lnTo>
                  <a:lnTo>
                    <a:pt x="122" y="84"/>
                  </a:lnTo>
                  <a:lnTo>
                    <a:pt x="142" y="76"/>
                  </a:lnTo>
                  <a:lnTo>
                    <a:pt x="142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6"/>
            <p:cNvSpPr>
              <a:spLocks noEditPoints="1"/>
            </p:cNvSpPr>
            <p:nvPr/>
          </p:nvSpPr>
          <p:spPr bwMode="auto">
            <a:xfrm>
              <a:off x="5308600" y="2025650"/>
              <a:ext cx="352425" cy="349250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14" y="74"/>
                </a:cxn>
                <a:cxn ang="0">
                  <a:pos x="0" y="86"/>
                </a:cxn>
                <a:cxn ang="0">
                  <a:pos x="8" y="102"/>
                </a:cxn>
                <a:cxn ang="0">
                  <a:pos x="18" y="120"/>
                </a:cxn>
                <a:cxn ang="0">
                  <a:pos x="4" y="134"/>
                </a:cxn>
                <a:cxn ang="0">
                  <a:pos x="10" y="154"/>
                </a:cxn>
                <a:cxn ang="0">
                  <a:pos x="30" y="156"/>
                </a:cxn>
                <a:cxn ang="0">
                  <a:pos x="32" y="176"/>
                </a:cxn>
                <a:cxn ang="0">
                  <a:pos x="36" y="194"/>
                </a:cxn>
                <a:cxn ang="0">
                  <a:pos x="54" y="196"/>
                </a:cxn>
                <a:cxn ang="0">
                  <a:pos x="72" y="194"/>
                </a:cxn>
                <a:cxn ang="0">
                  <a:pos x="76" y="212"/>
                </a:cxn>
                <a:cxn ang="0">
                  <a:pos x="94" y="220"/>
                </a:cxn>
                <a:cxn ang="0">
                  <a:pos x="106" y="208"/>
                </a:cxn>
                <a:cxn ang="0">
                  <a:pos x="124" y="204"/>
                </a:cxn>
                <a:cxn ang="0">
                  <a:pos x="140" y="218"/>
                </a:cxn>
                <a:cxn ang="0">
                  <a:pos x="156" y="208"/>
                </a:cxn>
                <a:cxn ang="0">
                  <a:pos x="164" y="186"/>
                </a:cxn>
                <a:cxn ang="0">
                  <a:pos x="176" y="190"/>
                </a:cxn>
                <a:cxn ang="0">
                  <a:pos x="194" y="186"/>
                </a:cxn>
                <a:cxn ang="0">
                  <a:pos x="196" y="168"/>
                </a:cxn>
                <a:cxn ang="0">
                  <a:pos x="196" y="148"/>
                </a:cxn>
                <a:cxn ang="0">
                  <a:pos x="216" y="144"/>
                </a:cxn>
                <a:cxn ang="0">
                  <a:pos x="220" y="122"/>
                </a:cxn>
                <a:cxn ang="0">
                  <a:pos x="206" y="110"/>
                </a:cxn>
                <a:cxn ang="0">
                  <a:pos x="212" y="92"/>
                </a:cxn>
                <a:cxn ang="0">
                  <a:pos x="218" y="76"/>
                </a:cxn>
                <a:cxn ang="0">
                  <a:pos x="204" y="64"/>
                </a:cxn>
                <a:cxn ang="0">
                  <a:pos x="188" y="58"/>
                </a:cxn>
                <a:cxn ang="0">
                  <a:pos x="192" y="40"/>
                </a:cxn>
                <a:cxn ang="0">
                  <a:pos x="182" y="22"/>
                </a:cxn>
                <a:cxn ang="0">
                  <a:pos x="164" y="26"/>
                </a:cxn>
                <a:cxn ang="0">
                  <a:pos x="148" y="22"/>
                </a:cxn>
                <a:cxn ang="0">
                  <a:pos x="140" y="2"/>
                </a:cxn>
                <a:cxn ang="0">
                  <a:pos x="120" y="4"/>
                </a:cxn>
                <a:cxn ang="0">
                  <a:pos x="104" y="18"/>
                </a:cxn>
                <a:cxn ang="0">
                  <a:pos x="94" y="8"/>
                </a:cxn>
                <a:cxn ang="0">
                  <a:pos x="76" y="2"/>
                </a:cxn>
                <a:cxn ang="0">
                  <a:pos x="66" y="18"/>
                </a:cxn>
                <a:cxn ang="0">
                  <a:pos x="56" y="34"/>
                </a:cxn>
                <a:cxn ang="0">
                  <a:pos x="36" y="28"/>
                </a:cxn>
                <a:cxn ang="0">
                  <a:pos x="22" y="44"/>
                </a:cxn>
                <a:cxn ang="0">
                  <a:pos x="92" y="48"/>
                </a:cxn>
                <a:cxn ang="0">
                  <a:pos x="152" y="58"/>
                </a:cxn>
                <a:cxn ang="0">
                  <a:pos x="176" y="102"/>
                </a:cxn>
                <a:cxn ang="0">
                  <a:pos x="154" y="160"/>
                </a:cxn>
                <a:cxn ang="0">
                  <a:pos x="106" y="174"/>
                </a:cxn>
                <a:cxn ang="0">
                  <a:pos x="54" y="142"/>
                </a:cxn>
                <a:cxn ang="0">
                  <a:pos x="48" y="92"/>
                </a:cxn>
                <a:cxn ang="0">
                  <a:pos x="92" y="48"/>
                </a:cxn>
              </a:cxnLst>
              <a:rect l="0" t="0" r="r" b="b"/>
              <a:pathLst>
                <a:path w="222" h="220">
                  <a:moveTo>
                    <a:pt x="26" y="52"/>
                  </a:moveTo>
                  <a:lnTo>
                    <a:pt x="26" y="52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6" y="72"/>
                  </a:lnTo>
                  <a:lnTo>
                    <a:pt x="22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4" y="100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6" y="122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6" y="130"/>
                  </a:lnTo>
                  <a:lnTo>
                    <a:pt x="4" y="134"/>
                  </a:lnTo>
                  <a:lnTo>
                    <a:pt x="2" y="138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6" y="150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6" y="154"/>
                  </a:lnTo>
                  <a:lnTo>
                    <a:pt x="30" y="156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4" y="166"/>
                  </a:lnTo>
                  <a:lnTo>
                    <a:pt x="34" y="172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0" y="180"/>
                  </a:lnTo>
                  <a:lnTo>
                    <a:pt x="30" y="184"/>
                  </a:lnTo>
                  <a:lnTo>
                    <a:pt x="32" y="190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0" y="198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8" y="194"/>
                  </a:lnTo>
                  <a:lnTo>
                    <a:pt x="62" y="192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12"/>
                  </a:lnTo>
                  <a:lnTo>
                    <a:pt x="78" y="216"/>
                  </a:lnTo>
                  <a:lnTo>
                    <a:pt x="82" y="218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94" y="220"/>
                  </a:lnTo>
                  <a:lnTo>
                    <a:pt x="98" y="220"/>
                  </a:lnTo>
                  <a:lnTo>
                    <a:pt x="102" y="21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6" y="208"/>
                  </a:lnTo>
                  <a:lnTo>
                    <a:pt x="110" y="206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2" y="202"/>
                  </a:lnTo>
                  <a:lnTo>
                    <a:pt x="124" y="204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30" y="216"/>
                  </a:lnTo>
                  <a:lnTo>
                    <a:pt x="134" y="218"/>
                  </a:lnTo>
                  <a:lnTo>
                    <a:pt x="140" y="218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50" y="214"/>
                  </a:lnTo>
                  <a:lnTo>
                    <a:pt x="154" y="212"/>
                  </a:lnTo>
                  <a:lnTo>
                    <a:pt x="156" y="208"/>
                  </a:lnTo>
                  <a:lnTo>
                    <a:pt x="156" y="202"/>
                  </a:lnTo>
                  <a:lnTo>
                    <a:pt x="156" y="202"/>
                  </a:lnTo>
                  <a:lnTo>
                    <a:pt x="156" y="198"/>
                  </a:lnTo>
                  <a:lnTo>
                    <a:pt x="158" y="19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6" y="190"/>
                  </a:lnTo>
                  <a:lnTo>
                    <a:pt x="176" y="190"/>
                  </a:lnTo>
                  <a:lnTo>
                    <a:pt x="180" y="192"/>
                  </a:lnTo>
                  <a:lnTo>
                    <a:pt x="186" y="192"/>
                  </a:lnTo>
                  <a:lnTo>
                    <a:pt x="190" y="190"/>
                  </a:lnTo>
                  <a:lnTo>
                    <a:pt x="194" y="186"/>
                  </a:lnTo>
                  <a:lnTo>
                    <a:pt x="194" y="186"/>
                  </a:lnTo>
                  <a:lnTo>
                    <a:pt x="198" y="180"/>
                  </a:lnTo>
                  <a:lnTo>
                    <a:pt x="200" y="176"/>
                  </a:lnTo>
                  <a:lnTo>
                    <a:pt x="200" y="172"/>
                  </a:lnTo>
                  <a:lnTo>
                    <a:pt x="196" y="168"/>
                  </a:lnTo>
                  <a:lnTo>
                    <a:pt x="196" y="168"/>
                  </a:lnTo>
                  <a:lnTo>
                    <a:pt x="194" y="164"/>
                  </a:lnTo>
                  <a:lnTo>
                    <a:pt x="194" y="158"/>
                  </a:lnTo>
                  <a:lnTo>
                    <a:pt x="194" y="150"/>
                  </a:lnTo>
                  <a:lnTo>
                    <a:pt x="194" y="150"/>
                  </a:lnTo>
                  <a:lnTo>
                    <a:pt x="196" y="148"/>
                  </a:lnTo>
                  <a:lnTo>
                    <a:pt x="200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6" y="144"/>
                  </a:lnTo>
                  <a:lnTo>
                    <a:pt x="220" y="140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2" y="128"/>
                  </a:lnTo>
                  <a:lnTo>
                    <a:pt x="220" y="122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0" y="114"/>
                  </a:lnTo>
                  <a:lnTo>
                    <a:pt x="206" y="110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4" y="100"/>
                  </a:lnTo>
                  <a:lnTo>
                    <a:pt x="206" y="96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16" y="90"/>
                  </a:lnTo>
                  <a:lnTo>
                    <a:pt x="218" y="86"/>
                  </a:lnTo>
                  <a:lnTo>
                    <a:pt x="220" y="82"/>
                  </a:lnTo>
                  <a:lnTo>
                    <a:pt x="218" y="76"/>
                  </a:lnTo>
                  <a:lnTo>
                    <a:pt x="218" y="76"/>
                  </a:lnTo>
                  <a:lnTo>
                    <a:pt x="216" y="70"/>
                  </a:lnTo>
                  <a:lnTo>
                    <a:pt x="212" y="66"/>
                  </a:lnTo>
                  <a:lnTo>
                    <a:pt x="208" y="64"/>
                  </a:lnTo>
                  <a:lnTo>
                    <a:pt x="204" y="64"/>
                  </a:lnTo>
                  <a:lnTo>
                    <a:pt x="204" y="64"/>
                  </a:lnTo>
                  <a:lnTo>
                    <a:pt x="200" y="64"/>
                  </a:lnTo>
                  <a:lnTo>
                    <a:pt x="194" y="62"/>
                  </a:lnTo>
                  <a:lnTo>
                    <a:pt x="188" y="58"/>
                  </a:lnTo>
                  <a:lnTo>
                    <a:pt x="188" y="58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2" y="40"/>
                  </a:lnTo>
                  <a:lnTo>
                    <a:pt x="192" y="36"/>
                  </a:lnTo>
                  <a:lnTo>
                    <a:pt x="190" y="30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2" y="22"/>
                  </a:lnTo>
                  <a:lnTo>
                    <a:pt x="178" y="22"/>
                  </a:lnTo>
                  <a:lnTo>
                    <a:pt x="172" y="2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4" y="26"/>
                  </a:lnTo>
                  <a:lnTo>
                    <a:pt x="160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48" y="24"/>
                  </a:lnTo>
                  <a:lnTo>
                    <a:pt x="148" y="2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8"/>
                  </a:lnTo>
                  <a:lnTo>
                    <a:pt x="144" y="4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0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6" y="10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88" y="2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8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4" y="2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28"/>
                  </a:lnTo>
                  <a:lnTo>
                    <a:pt x="36" y="28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4" y="48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30" y="48"/>
                  </a:lnTo>
                  <a:lnTo>
                    <a:pt x="140" y="52"/>
                  </a:lnTo>
                  <a:lnTo>
                    <a:pt x="152" y="58"/>
                  </a:lnTo>
                  <a:lnTo>
                    <a:pt x="160" y="68"/>
                  </a:lnTo>
                  <a:lnTo>
                    <a:pt x="168" y="78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6" y="102"/>
                  </a:lnTo>
                  <a:lnTo>
                    <a:pt x="176" y="116"/>
                  </a:lnTo>
                  <a:lnTo>
                    <a:pt x="174" y="128"/>
                  </a:lnTo>
                  <a:lnTo>
                    <a:pt x="168" y="140"/>
                  </a:lnTo>
                  <a:lnTo>
                    <a:pt x="162" y="150"/>
                  </a:lnTo>
                  <a:lnTo>
                    <a:pt x="154" y="160"/>
                  </a:lnTo>
                  <a:lnTo>
                    <a:pt x="144" y="166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18" y="174"/>
                  </a:lnTo>
                  <a:lnTo>
                    <a:pt x="106" y="174"/>
                  </a:lnTo>
                  <a:lnTo>
                    <a:pt x="94" y="172"/>
                  </a:lnTo>
                  <a:lnTo>
                    <a:pt x="82" y="168"/>
                  </a:lnTo>
                  <a:lnTo>
                    <a:pt x="70" y="160"/>
                  </a:lnTo>
                  <a:lnTo>
                    <a:pt x="62" y="152"/>
                  </a:lnTo>
                  <a:lnTo>
                    <a:pt x="54" y="142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6" y="116"/>
                  </a:lnTo>
                  <a:lnTo>
                    <a:pt x="46" y="104"/>
                  </a:lnTo>
                  <a:lnTo>
                    <a:pt x="48" y="92"/>
                  </a:lnTo>
                  <a:lnTo>
                    <a:pt x="54" y="80"/>
                  </a:lnTo>
                  <a:lnTo>
                    <a:pt x="60" y="70"/>
                  </a:lnTo>
                  <a:lnTo>
                    <a:pt x="68" y="60"/>
                  </a:lnTo>
                  <a:lnTo>
                    <a:pt x="80" y="54"/>
                  </a:lnTo>
                  <a:lnTo>
                    <a:pt x="92" y="48"/>
                  </a:lnTo>
                  <a:lnTo>
                    <a:pt x="9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7"/>
            <p:cNvSpPr>
              <a:spLocks noEditPoints="1"/>
            </p:cNvSpPr>
            <p:nvPr/>
          </p:nvSpPr>
          <p:spPr bwMode="auto">
            <a:xfrm>
              <a:off x="5311775" y="2378075"/>
              <a:ext cx="269875" cy="269875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10" y="58"/>
                </a:cxn>
                <a:cxn ang="0">
                  <a:pos x="2" y="62"/>
                </a:cxn>
                <a:cxn ang="0">
                  <a:pos x="0" y="76"/>
                </a:cxn>
                <a:cxn ang="0">
                  <a:pos x="8" y="82"/>
                </a:cxn>
                <a:cxn ang="0">
                  <a:pos x="12" y="96"/>
                </a:cxn>
                <a:cxn ang="0">
                  <a:pos x="2" y="104"/>
                </a:cxn>
                <a:cxn ang="0">
                  <a:pos x="4" y="116"/>
                </a:cxn>
                <a:cxn ang="0">
                  <a:pos x="14" y="120"/>
                </a:cxn>
                <a:cxn ang="0">
                  <a:pos x="24" y="128"/>
                </a:cxn>
                <a:cxn ang="0">
                  <a:pos x="22" y="138"/>
                </a:cxn>
                <a:cxn ang="0">
                  <a:pos x="26" y="150"/>
                </a:cxn>
                <a:cxn ang="0">
                  <a:pos x="40" y="152"/>
                </a:cxn>
                <a:cxn ang="0">
                  <a:pos x="54" y="150"/>
                </a:cxn>
                <a:cxn ang="0">
                  <a:pos x="56" y="160"/>
                </a:cxn>
                <a:cxn ang="0">
                  <a:pos x="66" y="170"/>
                </a:cxn>
                <a:cxn ang="0">
                  <a:pos x="78" y="168"/>
                </a:cxn>
                <a:cxn ang="0">
                  <a:pos x="84" y="158"/>
                </a:cxn>
                <a:cxn ang="0">
                  <a:pos x="98" y="164"/>
                </a:cxn>
                <a:cxn ang="0">
                  <a:pos x="106" y="168"/>
                </a:cxn>
                <a:cxn ang="0">
                  <a:pos x="118" y="164"/>
                </a:cxn>
                <a:cxn ang="0">
                  <a:pos x="120" y="154"/>
                </a:cxn>
                <a:cxn ang="0">
                  <a:pos x="130" y="144"/>
                </a:cxn>
                <a:cxn ang="0">
                  <a:pos x="142" y="148"/>
                </a:cxn>
                <a:cxn ang="0">
                  <a:pos x="152" y="140"/>
                </a:cxn>
                <a:cxn ang="0">
                  <a:pos x="150" y="130"/>
                </a:cxn>
                <a:cxn ang="0">
                  <a:pos x="148" y="116"/>
                </a:cxn>
                <a:cxn ang="0">
                  <a:pos x="162" y="112"/>
                </a:cxn>
                <a:cxn ang="0">
                  <a:pos x="170" y="104"/>
                </a:cxn>
                <a:cxn ang="0">
                  <a:pos x="164" y="90"/>
                </a:cxn>
                <a:cxn ang="0">
                  <a:pos x="156" y="80"/>
                </a:cxn>
                <a:cxn ang="0">
                  <a:pos x="162" y="72"/>
                </a:cxn>
                <a:cxn ang="0">
                  <a:pos x="168" y="58"/>
                </a:cxn>
                <a:cxn ang="0">
                  <a:pos x="160" y="50"/>
                </a:cxn>
                <a:cxn ang="0">
                  <a:pos x="148" y="48"/>
                </a:cxn>
                <a:cxn ang="0">
                  <a:pos x="146" y="34"/>
                </a:cxn>
                <a:cxn ang="0">
                  <a:pos x="146" y="24"/>
                </a:cxn>
                <a:cxn ang="0">
                  <a:pos x="136" y="18"/>
                </a:cxn>
                <a:cxn ang="0">
                  <a:pos x="126" y="22"/>
                </a:cxn>
                <a:cxn ang="0">
                  <a:pos x="112" y="18"/>
                </a:cxn>
                <a:cxn ang="0">
                  <a:pos x="110" y="4"/>
                </a:cxn>
                <a:cxn ang="0">
                  <a:pos x="98" y="0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70" y="4"/>
                </a:cxn>
                <a:cxn ang="0">
                  <a:pos x="58" y="2"/>
                </a:cxn>
                <a:cxn ang="0">
                  <a:pos x="50" y="14"/>
                </a:cxn>
                <a:cxn ang="0">
                  <a:pos x="44" y="26"/>
                </a:cxn>
                <a:cxn ang="0">
                  <a:pos x="34" y="24"/>
                </a:cxn>
                <a:cxn ang="0">
                  <a:pos x="20" y="28"/>
                </a:cxn>
                <a:cxn ang="0">
                  <a:pos x="16" y="38"/>
                </a:cxn>
                <a:cxn ang="0">
                  <a:pos x="70" y="38"/>
                </a:cxn>
                <a:cxn ang="0">
                  <a:pos x="108" y="40"/>
                </a:cxn>
                <a:cxn ang="0">
                  <a:pos x="132" y="70"/>
                </a:cxn>
                <a:cxn ang="0">
                  <a:pos x="132" y="100"/>
                </a:cxn>
                <a:cxn ang="0">
                  <a:pos x="108" y="128"/>
                </a:cxn>
                <a:cxn ang="0">
                  <a:pos x="80" y="136"/>
                </a:cxn>
                <a:cxn ang="0">
                  <a:pos x="46" y="118"/>
                </a:cxn>
                <a:cxn ang="0">
                  <a:pos x="34" y="90"/>
                </a:cxn>
                <a:cxn ang="0">
                  <a:pos x="46" y="54"/>
                </a:cxn>
                <a:cxn ang="0">
                  <a:pos x="70" y="38"/>
                </a:cxn>
              </a:cxnLst>
              <a:rect l="0" t="0" r="r" b="b"/>
              <a:pathLst>
                <a:path w="170" h="170">
                  <a:moveTo>
                    <a:pt x="18" y="42"/>
                  </a:moveTo>
                  <a:lnTo>
                    <a:pt x="18" y="42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2" y="96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100"/>
                  </a:lnTo>
                  <a:lnTo>
                    <a:pt x="2" y="104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4" y="116"/>
                  </a:lnTo>
                  <a:lnTo>
                    <a:pt x="6" y="118"/>
                  </a:lnTo>
                  <a:lnTo>
                    <a:pt x="10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20" y="120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8"/>
                  </a:lnTo>
                  <a:lnTo>
                    <a:pt x="24" y="13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4" y="146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52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4" y="150"/>
                  </a:lnTo>
                  <a:lnTo>
                    <a:pt x="48" y="148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6" y="154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4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0" y="170"/>
                  </a:lnTo>
                  <a:lnTo>
                    <a:pt x="74" y="170"/>
                  </a:lnTo>
                  <a:lnTo>
                    <a:pt x="78" y="168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2"/>
                  </a:lnTo>
                  <a:lnTo>
                    <a:pt x="84" y="15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4" y="158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100" y="166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6" y="166"/>
                  </a:lnTo>
                  <a:lnTo>
                    <a:pt x="118" y="164"/>
                  </a:lnTo>
                  <a:lnTo>
                    <a:pt x="120" y="160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20" y="154"/>
                  </a:lnTo>
                  <a:lnTo>
                    <a:pt x="120" y="150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30" y="144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6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52" y="140"/>
                  </a:lnTo>
                  <a:lnTo>
                    <a:pt x="152" y="136"/>
                  </a:lnTo>
                  <a:lnTo>
                    <a:pt x="152" y="132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48" y="126"/>
                  </a:lnTo>
                  <a:lnTo>
                    <a:pt x="148" y="122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62" y="112"/>
                  </a:lnTo>
                  <a:lnTo>
                    <a:pt x="166" y="112"/>
                  </a:lnTo>
                  <a:lnTo>
                    <a:pt x="168" y="108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0"/>
                  </a:lnTo>
                  <a:lnTo>
                    <a:pt x="168" y="96"/>
                  </a:lnTo>
                  <a:lnTo>
                    <a:pt x="166" y="9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0" y="90"/>
                  </a:lnTo>
                  <a:lnTo>
                    <a:pt x="158" y="86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8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6" y="70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6" y="54"/>
                  </a:lnTo>
                  <a:lnTo>
                    <a:pt x="162" y="52"/>
                  </a:lnTo>
                  <a:lnTo>
                    <a:pt x="160" y="5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2" y="50"/>
                  </a:lnTo>
                  <a:lnTo>
                    <a:pt x="148" y="48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0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8" y="32"/>
                  </a:lnTo>
                  <a:lnTo>
                    <a:pt x="148" y="28"/>
                  </a:lnTo>
                  <a:lnTo>
                    <a:pt x="146" y="24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2" y="18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6" y="22"/>
                  </a:lnTo>
                  <a:lnTo>
                    <a:pt x="122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18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8" y="10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48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close/>
                  <a:moveTo>
                    <a:pt x="70" y="38"/>
                  </a:moveTo>
                  <a:lnTo>
                    <a:pt x="70" y="38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98" y="38"/>
                  </a:lnTo>
                  <a:lnTo>
                    <a:pt x="108" y="40"/>
                  </a:lnTo>
                  <a:lnTo>
                    <a:pt x="116" y="46"/>
                  </a:lnTo>
                  <a:lnTo>
                    <a:pt x="122" y="52"/>
                  </a:lnTo>
                  <a:lnTo>
                    <a:pt x="128" y="60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4" y="80"/>
                  </a:lnTo>
                  <a:lnTo>
                    <a:pt x="134" y="90"/>
                  </a:lnTo>
                  <a:lnTo>
                    <a:pt x="132" y="100"/>
                  </a:lnTo>
                  <a:lnTo>
                    <a:pt x="128" y="108"/>
                  </a:lnTo>
                  <a:lnTo>
                    <a:pt x="124" y="116"/>
                  </a:lnTo>
                  <a:lnTo>
                    <a:pt x="116" y="124"/>
                  </a:lnTo>
                  <a:lnTo>
                    <a:pt x="108" y="12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90" y="134"/>
                  </a:lnTo>
                  <a:lnTo>
                    <a:pt x="80" y="136"/>
                  </a:lnTo>
                  <a:lnTo>
                    <a:pt x="70" y="134"/>
                  </a:lnTo>
                  <a:lnTo>
                    <a:pt x="62" y="130"/>
                  </a:lnTo>
                  <a:lnTo>
                    <a:pt x="54" y="124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0"/>
                  </a:lnTo>
                  <a:lnTo>
                    <a:pt x="34" y="80"/>
                  </a:lnTo>
                  <a:lnTo>
                    <a:pt x="36" y="72"/>
                  </a:lnTo>
                  <a:lnTo>
                    <a:pt x="40" y="62"/>
                  </a:lnTo>
                  <a:lnTo>
                    <a:pt x="46" y="54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70" y="38"/>
                  </a:lnTo>
                  <a:lnTo>
                    <a:pt x="7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Freeform 24"/>
          <p:cNvSpPr>
            <a:spLocks noChangeAspect="1" noEditPoints="1"/>
          </p:cNvSpPr>
          <p:nvPr/>
        </p:nvSpPr>
        <p:spPr bwMode="auto">
          <a:xfrm>
            <a:off x="8116567" y="2127675"/>
            <a:ext cx="449965" cy="739526"/>
          </a:xfrm>
          <a:custGeom>
            <a:avLst/>
            <a:gdLst/>
            <a:ahLst/>
            <a:cxnLst>
              <a:cxn ang="0">
                <a:pos x="43" y="33"/>
              </a:cxn>
              <a:cxn ang="0">
                <a:pos x="142" y="58"/>
              </a:cxn>
              <a:cxn ang="0">
                <a:pos x="185" y="33"/>
              </a:cxn>
              <a:cxn ang="0">
                <a:pos x="185" y="330"/>
              </a:cxn>
              <a:cxn ang="0">
                <a:pos x="0" y="48"/>
              </a:cxn>
              <a:cxn ang="0">
                <a:pos x="20" y="300"/>
              </a:cxn>
              <a:cxn ang="0">
                <a:pos x="40" y="152"/>
              </a:cxn>
              <a:cxn ang="0">
                <a:pos x="54" y="120"/>
              </a:cxn>
              <a:cxn ang="0">
                <a:pos x="60" y="145"/>
              </a:cxn>
              <a:cxn ang="0">
                <a:pos x="79" y="142"/>
              </a:cxn>
              <a:cxn ang="0">
                <a:pos x="79" y="142"/>
              </a:cxn>
              <a:cxn ang="0">
                <a:pos x="160" y="129"/>
              </a:cxn>
              <a:cxn ang="0">
                <a:pos x="93" y="136"/>
              </a:cxn>
              <a:cxn ang="0">
                <a:pos x="93" y="143"/>
              </a:cxn>
              <a:cxn ang="0">
                <a:pos x="88" y="99"/>
              </a:cxn>
              <a:cxn ang="0">
                <a:pos x="56" y="128"/>
              </a:cxn>
              <a:cxn ang="0">
                <a:pos x="69" y="128"/>
              </a:cxn>
              <a:cxn ang="0">
                <a:pos x="58" y="178"/>
              </a:cxn>
              <a:cxn ang="0">
                <a:pos x="47" y="210"/>
              </a:cxn>
              <a:cxn ang="0">
                <a:pos x="40" y="216"/>
              </a:cxn>
              <a:cxn ang="0">
                <a:pos x="73" y="216"/>
              </a:cxn>
              <a:cxn ang="0">
                <a:pos x="160" y="187"/>
              </a:cxn>
              <a:cxn ang="0">
                <a:pos x="93" y="187"/>
              </a:cxn>
              <a:cxn ang="0">
                <a:pos x="160" y="207"/>
              </a:cxn>
              <a:cxn ang="0">
                <a:pos x="69" y="193"/>
              </a:cxn>
              <a:cxn ang="0">
                <a:pos x="68" y="213"/>
              </a:cxn>
              <a:cxn ang="0">
                <a:pos x="69" y="193"/>
              </a:cxn>
              <a:cxn ang="0">
                <a:pos x="88" y="228"/>
              </a:cxn>
              <a:cxn ang="0">
                <a:pos x="56" y="257"/>
              </a:cxn>
              <a:cxn ang="0">
                <a:pos x="69" y="258"/>
              </a:cxn>
              <a:cxn ang="0">
                <a:pos x="160" y="272"/>
              </a:cxn>
              <a:cxn ang="0">
                <a:pos x="93" y="251"/>
              </a:cxn>
              <a:cxn ang="0">
                <a:pos x="93" y="258"/>
              </a:cxn>
              <a:cxn ang="0">
                <a:pos x="79" y="281"/>
              </a:cxn>
              <a:cxn ang="0">
                <a:pos x="40" y="281"/>
              </a:cxn>
              <a:cxn ang="0">
                <a:pos x="54" y="249"/>
              </a:cxn>
              <a:cxn ang="0">
                <a:pos x="60" y="274"/>
              </a:cxn>
              <a:cxn ang="0">
                <a:pos x="88" y="23"/>
              </a:cxn>
              <a:cxn ang="0">
                <a:pos x="100" y="12"/>
              </a:cxn>
              <a:cxn ang="0">
                <a:pos x="58" y="18"/>
              </a:cxn>
              <a:cxn ang="0">
                <a:pos x="122" y="18"/>
              </a:cxn>
              <a:cxn ang="0">
                <a:pos x="151" y="43"/>
              </a:cxn>
              <a:cxn ang="0">
                <a:pos x="49" y="43"/>
              </a:cxn>
            </a:cxnLst>
            <a:rect l="0" t="0" r="r" b="b"/>
            <a:pathLst>
              <a:path w="200" h="330">
                <a:moveTo>
                  <a:pt x="0" y="48"/>
                </a:moveTo>
                <a:cubicBezTo>
                  <a:pt x="0" y="40"/>
                  <a:pt x="7" y="33"/>
                  <a:pt x="15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52"/>
                  <a:pt x="50" y="58"/>
                  <a:pt x="58" y="58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50" y="58"/>
                  <a:pt x="157" y="52"/>
                  <a:pt x="157" y="4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85" y="33"/>
                  <a:pt x="185" y="33"/>
                  <a:pt x="185" y="33"/>
                </a:cubicBezTo>
                <a:cubicBezTo>
                  <a:pt x="193" y="33"/>
                  <a:pt x="200" y="40"/>
                  <a:pt x="200" y="48"/>
                </a:cubicBezTo>
                <a:cubicBezTo>
                  <a:pt x="200" y="314"/>
                  <a:pt x="200" y="314"/>
                  <a:pt x="200" y="314"/>
                </a:cubicBezTo>
                <a:cubicBezTo>
                  <a:pt x="200" y="323"/>
                  <a:pt x="193" y="330"/>
                  <a:pt x="185" y="330"/>
                </a:cubicBezTo>
                <a:cubicBezTo>
                  <a:pt x="15" y="330"/>
                  <a:pt x="15" y="330"/>
                  <a:pt x="15" y="330"/>
                </a:cubicBezTo>
                <a:cubicBezTo>
                  <a:pt x="7" y="330"/>
                  <a:pt x="0" y="323"/>
                  <a:pt x="0" y="314"/>
                </a:cubicBezTo>
                <a:cubicBezTo>
                  <a:pt x="0" y="48"/>
                  <a:pt x="0" y="48"/>
                  <a:pt x="0" y="48"/>
                </a:cubicBezTo>
                <a:close/>
                <a:moveTo>
                  <a:pt x="180" y="88"/>
                </a:moveTo>
                <a:cubicBezTo>
                  <a:pt x="20" y="88"/>
                  <a:pt x="20" y="88"/>
                  <a:pt x="20" y="88"/>
                </a:cubicBezTo>
                <a:cubicBezTo>
                  <a:pt x="20" y="300"/>
                  <a:pt x="20" y="300"/>
                  <a:pt x="20" y="30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88"/>
                  <a:pt x="180" y="88"/>
                  <a:pt x="180" y="88"/>
                </a:cubicBezTo>
                <a:close/>
                <a:moveTo>
                  <a:pt x="40" y="152"/>
                </a:moveTo>
                <a:cubicBezTo>
                  <a:pt x="40" y="113"/>
                  <a:pt x="40" y="113"/>
                  <a:pt x="40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40" y="152"/>
                  <a:pt x="40" y="152"/>
                  <a:pt x="40" y="152"/>
                </a:cubicBezTo>
                <a:close/>
                <a:moveTo>
                  <a:pt x="79" y="142"/>
                </a:moveTo>
                <a:cubicBezTo>
                  <a:pt x="79" y="152"/>
                  <a:pt x="79" y="152"/>
                  <a:pt x="79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5" y="149"/>
                  <a:pt x="77" y="145"/>
                  <a:pt x="79" y="142"/>
                </a:cubicBezTo>
                <a:close/>
                <a:moveTo>
                  <a:pt x="93" y="122"/>
                </a:moveTo>
                <a:cubicBezTo>
                  <a:pt x="160" y="122"/>
                  <a:pt x="160" y="122"/>
                  <a:pt x="160" y="122"/>
                </a:cubicBezTo>
                <a:cubicBezTo>
                  <a:pt x="160" y="129"/>
                  <a:pt x="160" y="129"/>
                  <a:pt x="160" y="129"/>
                </a:cubicBezTo>
                <a:cubicBezTo>
                  <a:pt x="93" y="129"/>
                  <a:pt x="93" y="129"/>
                  <a:pt x="93" y="129"/>
                </a:cubicBezTo>
                <a:cubicBezTo>
                  <a:pt x="93" y="122"/>
                  <a:pt x="93" y="122"/>
                  <a:pt x="93" y="122"/>
                </a:cubicBezTo>
                <a:close/>
                <a:moveTo>
                  <a:pt x="93" y="136"/>
                </a:moveTo>
                <a:cubicBezTo>
                  <a:pt x="160" y="136"/>
                  <a:pt x="160" y="136"/>
                  <a:pt x="160" y="136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36"/>
                  <a:pt x="93" y="136"/>
                  <a:pt x="93" y="136"/>
                </a:cubicBezTo>
                <a:close/>
                <a:moveTo>
                  <a:pt x="69" y="128"/>
                </a:moveTo>
                <a:cubicBezTo>
                  <a:pt x="69" y="128"/>
                  <a:pt x="82" y="107"/>
                  <a:pt x="88" y="99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87" y="116"/>
                  <a:pt x="70" y="145"/>
                  <a:pt x="68" y="149"/>
                </a:cubicBezTo>
                <a:cubicBezTo>
                  <a:pt x="68" y="149"/>
                  <a:pt x="58" y="130"/>
                  <a:pt x="56" y="128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66" y="123"/>
                  <a:pt x="69" y="128"/>
                  <a:pt x="69" y="128"/>
                </a:cubicBezTo>
                <a:cubicBezTo>
                  <a:pt x="69" y="128"/>
                  <a:pt x="69" y="128"/>
                  <a:pt x="69" y="128"/>
                </a:cubicBezTo>
                <a:close/>
                <a:moveTo>
                  <a:pt x="40" y="216"/>
                </a:moveTo>
                <a:cubicBezTo>
                  <a:pt x="40" y="178"/>
                  <a:pt x="40" y="178"/>
                  <a:pt x="40" y="178"/>
                </a:cubicBezTo>
                <a:cubicBezTo>
                  <a:pt x="58" y="178"/>
                  <a:pt x="58" y="178"/>
                  <a:pt x="58" y="178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7" y="210"/>
                  <a:pt x="47" y="210"/>
                  <a:pt x="47" y="210"/>
                </a:cubicBezTo>
                <a:cubicBezTo>
                  <a:pt x="60" y="210"/>
                  <a:pt x="60" y="210"/>
                  <a:pt x="60" y="210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40" y="216"/>
                  <a:pt x="40" y="216"/>
                  <a:pt x="40" y="216"/>
                </a:cubicBezTo>
                <a:close/>
                <a:moveTo>
                  <a:pt x="79" y="206"/>
                </a:moveTo>
                <a:cubicBezTo>
                  <a:pt x="79" y="216"/>
                  <a:pt x="79" y="216"/>
                  <a:pt x="79" y="216"/>
                </a:cubicBezTo>
                <a:cubicBezTo>
                  <a:pt x="73" y="216"/>
                  <a:pt x="73" y="216"/>
                  <a:pt x="73" y="216"/>
                </a:cubicBezTo>
                <a:cubicBezTo>
                  <a:pt x="75" y="213"/>
                  <a:pt x="77" y="210"/>
                  <a:pt x="79" y="206"/>
                </a:cubicBezTo>
                <a:close/>
                <a:moveTo>
                  <a:pt x="93" y="187"/>
                </a:moveTo>
                <a:cubicBezTo>
                  <a:pt x="160" y="187"/>
                  <a:pt x="160" y="187"/>
                  <a:pt x="160" y="187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93" y="194"/>
                  <a:pt x="93" y="194"/>
                  <a:pt x="93" y="194"/>
                </a:cubicBezTo>
                <a:cubicBezTo>
                  <a:pt x="93" y="187"/>
                  <a:pt x="93" y="187"/>
                  <a:pt x="93" y="187"/>
                </a:cubicBezTo>
                <a:close/>
                <a:moveTo>
                  <a:pt x="93" y="201"/>
                </a:moveTo>
                <a:cubicBezTo>
                  <a:pt x="160" y="201"/>
                  <a:pt x="160" y="201"/>
                  <a:pt x="160" y="201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93" y="207"/>
                  <a:pt x="93" y="207"/>
                  <a:pt x="93" y="207"/>
                </a:cubicBezTo>
                <a:cubicBezTo>
                  <a:pt x="93" y="201"/>
                  <a:pt x="93" y="201"/>
                  <a:pt x="93" y="201"/>
                </a:cubicBezTo>
                <a:close/>
                <a:moveTo>
                  <a:pt x="69" y="193"/>
                </a:moveTo>
                <a:cubicBezTo>
                  <a:pt x="69" y="193"/>
                  <a:pt x="82" y="172"/>
                  <a:pt x="88" y="163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87" y="181"/>
                  <a:pt x="70" y="210"/>
                  <a:pt x="68" y="213"/>
                </a:cubicBezTo>
                <a:cubicBezTo>
                  <a:pt x="68" y="213"/>
                  <a:pt x="58" y="195"/>
                  <a:pt x="56" y="192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6" y="187"/>
                  <a:pt x="69" y="192"/>
                  <a:pt x="69" y="193"/>
                </a:cubicBezTo>
                <a:cubicBezTo>
                  <a:pt x="69" y="193"/>
                  <a:pt x="69" y="193"/>
                  <a:pt x="69" y="193"/>
                </a:cubicBezTo>
                <a:close/>
                <a:moveTo>
                  <a:pt x="69" y="258"/>
                </a:moveTo>
                <a:cubicBezTo>
                  <a:pt x="69" y="258"/>
                  <a:pt x="82" y="236"/>
                  <a:pt x="88" y="228"/>
                </a:cubicBezTo>
                <a:cubicBezTo>
                  <a:pt x="102" y="228"/>
                  <a:pt x="102" y="228"/>
                  <a:pt x="102" y="228"/>
                </a:cubicBezTo>
                <a:cubicBezTo>
                  <a:pt x="87" y="245"/>
                  <a:pt x="70" y="274"/>
                  <a:pt x="68" y="278"/>
                </a:cubicBezTo>
                <a:cubicBezTo>
                  <a:pt x="68" y="278"/>
                  <a:pt x="58" y="259"/>
                  <a:pt x="56" y="257"/>
                </a:cubicBezTo>
                <a:cubicBezTo>
                  <a:pt x="62" y="246"/>
                  <a:pt x="62" y="246"/>
                  <a:pt x="62" y="246"/>
                </a:cubicBezTo>
                <a:cubicBezTo>
                  <a:pt x="66" y="252"/>
                  <a:pt x="69" y="257"/>
                  <a:pt x="69" y="257"/>
                </a:cubicBezTo>
                <a:cubicBezTo>
                  <a:pt x="69" y="258"/>
                  <a:pt x="69" y="258"/>
                  <a:pt x="69" y="258"/>
                </a:cubicBezTo>
                <a:close/>
                <a:moveTo>
                  <a:pt x="93" y="265"/>
                </a:moveTo>
                <a:cubicBezTo>
                  <a:pt x="160" y="265"/>
                  <a:pt x="160" y="265"/>
                  <a:pt x="160" y="265"/>
                </a:cubicBezTo>
                <a:cubicBezTo>
                  <a:pt x="160" y="272"/>
                  <a:pt x="160" y="272"/>
                  <a:pt x="160" y="272"/>
                </a:cubicBezTo>
                <a:cubicBezTo>
                  <a:pt x="93" y="272"/>
                  <a:pt x="93" y="272"/>
                  <a:pt x="93" y="272"/>
                </a:cubicBezTo>
                <a:cubicBezTo>
                  <a:pt x="93" y="265"/>
                  <a:pt x="93" y="265"/>
                  <a:pt x="93" y="265"/>
                </a:cubicBezTo>
                <a:close/>
                <a:moveTo>
                  <a:pt x="93" y="251"/>
                </a:moveTo>
                <a:cubicBezTo>
                  <a:pt x="160" y="251"/>
                  <a:pt x="160" y="251"/>
                  <a:pt x="160" y="251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93" y="258"/>
                  <a:pt x="93" y="258"/>
                  <a:pt x="93" y="258"/>
                </a:cubicBezTo>
                <a:cubicBezTo>
                  <a:pt x="93" y="251"/>
                  <a:pt x="93" y="251"/>
                  <a:pt x="93" y="251"/>
                </a:cubicBezTo>
                <a:close/>
                <a:moveTo>
                  <a:pt x="79" y="271"/>
                </a:moveTo>
                <a:cubicBezTo>
                  <a:pt x="79" y="281"/>
                  <a:pt x="79" y="281"/>
                  <a:pt x="79" y="281"/>
                </a:cubicBezTo>
                <a:cubicBezTo>
                  <a:pt x="73" y="281"/>
                  <a:pt x="73" y="281"/>
                  <a:pt x="73" y="281"/>
                </a:cubicBezTo>
                <a:cubicBezTo>
                  <a:pt x="75" y="278"/>
                  <a:pt x="77" y="274"/>
                  <a:pt x="79" y="271"/>
                </a:cubicBezTo>
                <a:close/>
                <a:moveTo>
                  <a:pt x="40" y="281"/>
                </a:moveTo>
                <a:cubicBezTo>
                  <a:pt x="40" y="242"/>
                  <a:pt x="40" y="242"/>
                  <a:pt x="40" y="242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54" y="249"/>
                  <a:pt x="54" y="249"/>
                  <a:pt x="54" y="249"/>
                </a:cubicBezTo>
                <a:cubicBezTo>
                  <a:pt x="47" y="249"/>
                  <a:pt x="47" y="249"/>
                  <a:pt x="47" y="249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60" y="274"/>
                  <a:pt x="60" y="274"/>
                  <a:pt x="60" y="274"/>
                </a:cubicBezTo>
                <a:cubicBezTo>
                  <a:pt x="64" y="281"/>
                  <a:pt x="64" y="281"/>
                  <a:pt x="64" y="281"/>
                </a:cubicBezTo>
                <a:cubicBezTo>
                  <a:pt x="40" y="281"/>
                  <a:pt x="40" y="281"/>
                  <a:pt x="40" y="281"/>
                </a:cubicBezTo>
                <a:close/>
                <a:moveTo>
                  <a:pt x="88" y="23"/>
                </a:moveTo>
                <a:cubicBezTo>
                  <a:pt x="88" y="30"/>
                  <a:pt x="94" y="35"/>
                  <a:pt x="100" y="35"/>
                </a:cubicBezTo>
                <a:cubicBezTo>
                  <a:pt x="106" y="35"/>
                  <a:pt x="112" y="30"/>
                  <a:pt x="112" y="23"/>
                </a:cubicBezTo>
                <a:cubicBezTo>
                  <a:pt x="112" y="17"/>
                  <a:pt x="106" y="12"/>
                  <a:pt x="100" y="12"/>
                </a:cubicBezTo>
                <a:cubicBezTo>
                  <a:pt x="94" y="12"/>
                  <a:pt x="88" y="17"/>
                  <a:pt x="88" y="23"/>
                </a:cubicBezTo>
                <a:close/>
                <a:moveTo>
                  <a:pt x="49" y="27"/>
                </a:moveTo>
                <a:cubicBezTo>
                  <a:pt x="49" y="22"/>
                  <a:pt x="53" y="18"/>
                  <a:pt x="58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80" y="8"/>
                  <a:pt x="89" y="0"/>
                  <a:pt x="100" y="0"/>
                </a:cubicBezTo>
                <a:cubicBezTo>
                  <a:pt x="111" y="0"/>
                  <a:pt x="120" y="8"/>
                  <a:pt x="12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7" y="18"/>
                  <a:pt x="151" y="22"/>
                  <a:pt x="151" y="27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51" y="48"/>
                  <a:pt x="147" y="52"/>
                  <a:pt x="142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3" y="52"/>
                  <a:pt x="49" y="48"/>
                  <a:pt x="49" y="43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29292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223EFE5-319E-2FC7-3616-7978FFE9D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DADE0-40F9-6E2A-AF68-9D68EDB87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95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-2" y="1606463"/>
          <a:ext cx="1326717" cy="2790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39">
                  <a:extLst>
                    <a:ext uri="{9D8B030D-6E8A-4147-A177-3AD203B41FA5}">
                      <a16:colId xmlns:a16="http://schemas.microsoft.com/office/drawing/2014/main" val="3119793778"/>
                    </a:ext>
                  </a:extLst>
                </a:gridCol>
                <a:gridCol w="442239">
                  <a:extLst>
                    <a:ext uri="{9D8B030D-6E8A-4147-A177-3AD203B41FA5}">
                      <a16:colId xmlns:a16="http://schemas.microsoft.com/office/drawing/2014/main" val="2533170863"/>
                    </a:ext>
                  </a:extLst>
                </a:gridCol>
                <a:gridCol w="442239">
                  <a:extLst>
                    <a:ext uri="{9D8B030D-6E8A-4147-A177-3AD203B41FA5}">
                      <a16:colId xmlns:a16="http://schemas.microsoft.com/office/drawing/2014/main" val="2929578066"/>
                    </a:ext>
                  </a:extLst>
                </a:gridCol>
              </a:tblGrid>
              <a:tr h="558035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rgbClr val="A6A6A6"/>
                          </a:solidFill>
                        </a:rPr>
                        <a:t>45%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1100" b="1" kern="1200" dirty="0">
                          <a:solidFill>
                            <a:srgbClr val="A6A6A6"/>
                          </a:solidFill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rgbClr val="7F7F7F"/>
                          </a:solidFill>
                        </a:rPr>
                        <a:t>58%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98636"/>
                  </a:ext>
                </a:extLst>
              </a:tr>
              <a:tr h="558035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rgbClr val="A6A6A6"/>
                          </a:solidFill>
                        </a:rPr>
                        <a:t>29%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1100" b="1" kern="1200" dirty="0">
                          <a:solidFill>
                            <a:srgbClr val="A6A6A6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rgbClr val="7F7F7F"/>
                          </a:solidFill>
                        </a:rPr>
                        <a:t>42%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78721"/>
                  </a:ext>
                </a:extLst>
              </a:tr>
              <a:tr h="558035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rgbClr val="A6A6A6"/>
                          </a:solidFill>
                        </a:rPr>
                        <a:t>61%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1100" b="1" kern="1200" dirty="0">
                          <a:solidFill>
                            <a:srgbClr val="A6A6A6"/>
                          </a:solidFill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>
                          <a:solidFill>
                            <a:srgbClr val="7F7F7F"/>
                          </a:solidFill>
                        </a:rPr>
                        <a:t>38%</a:t>
                      </a:r>
                      <a:endParaRPr lang="hu-HU" sz="1100" b="1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48792"/>
                  </a:ext>
                </a:extLst>
              </a:tr>
              <a:tr h="558035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rgbClr val="A6A6A6"/>
                          </a:solidFill>
                        </a:rPr>
                        <a:t>32%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1100" b="1" kern="1200" dirty="0">
                          <a:solidFill>
                            <a:srgbClr val="A6A6A6"/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rgbClr val="7F7F7F"/>
                          </a:solidFill>
                        </a:rPr>
                        <a:t>19%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64724"/>
                  </a:ext>
                </a:extLst>
              </a:tr>
              <a:tr h="558035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rgbClr val="A6A6A6"/>
                          </a:solidFill>
                        </a:rPr>
                        <a:t>13%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1100" b="1" kern="1200" dirty="0">
                          <a:solidFill>
                            <a:srgbClr val="A6A6A6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rgbClr val="7F7F7F"/>
                          </a:solidFill>
                        </a:rPr>
                        <a:t>11%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78959"/>
                  </a:ext>
                </a:extLst>
              </a:tr>
            </a:tbl>
          </a:graphicData>
        </a:graphic>
      </p:graphicFrame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Videótartalom fogyasztásra használt eszköz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készüléken/készülékeken szokott videós tartalmat nézni?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Ezek közül melyik az az eszköz, amit leggyakrabban használ videós tartalom nézésére?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99885" y="1846964"/>
            <a:ext cx="3120246" cy="2869448"/>
            <a:chOff x="2999885" y="1687392"/>
            <a:chExt cx="3120246" cy="2869448"/>
          </a:xfrm>
        </p:grpSpPr>
        <p:grpSp>
          <p:nvGrpSpPr>
            <p:cNvPr id="68" name="Group 25"/>
            <p:cNvGrpSpPr/>
            <p:nvPr/>
          </p:nvGrpSpPr>
          <p:grpSpPr>
            <a:xfrm flipH="1">
              <a:off x="5177319" y="1687392"/>
              <a:ext cx="942812" cy="2000373"/>
              <a:chOff x="0" y="0"/>
              <a:chExt cx="1141317" cy="2554062"/>
            </a:xfrm>
          </p:grpSpPr>
          <p:sp>
            <p:nvSpPr>
              <p:cNvPr id="72" name="Shape 20"/>
              <p:cNvSpPr/>
              <p:nvPr/>
            </p:nvSpPr>
            <p:spPr>
              <a:xfrm>
                <a:off x="0" y="0"/>
                <a:ext cx="1139530" cy="32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D4D4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Shape 21"/>
              <p:cNvSpPr/>
              <p:nvPr/>
            </p:nvSpPr>
            <p:spPr>
              <a:xfrm>
                <a:off x="571551" y="161164"/>
                <a:ext cx="569766" cy="113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064"/>
                    </a:lnTo>
                    <a:lnTo>
                      <a:pt x="0" y="21600"/>
                    </a:lnTo>
                    <a:lnTo>
                      <a:pt x="21600" y="1854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Shape 22"/>
              <p:cNvSpPr/>
              <p:nvPr/>
            </p:nvSpPr>
            <p:spPr>
              <a:xfrm>
                <a:off x="1786" y="161164"/>
                <a:ext cx="569766" cy="113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543"/>
                    </a:lnTo>
                    <a:lnTo>
                      <a:pt x="21600" y="21600"/>
                    </a:lnTo>
                    <a:lnTo>
                      <a:pt x="21600" y="3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Shape 23"/>
              <p:cNvSpPr/>
              <p:nvPr/>
            </p:nvSpPr>
            <p:spPr>
              <a:xfrm>
                <a:off x="569870" y="761385"/>
                <a:ext cx="569766" cy="1689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948"/>
                    </a:lnTo>
                    <a:lnTo>
                      <a:pt x="0" y="21600"/>
                    </a:lnTo>
                    <a:lnTo>
                      <a:pt x="21600" y="1965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Shape 24"/>
              <p:cNvSpPr/>
              <p:nvPr/>
            </p:nvSpPr>
            <p:spPr>
              <a:xfrm>
                <a:off x="1786" y="761385"/>
                <a:ext cx="569766" cy="1792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656"/>
                    </a:lnTo>
                    <a:lnTo>
                      <a:pt x="21600" y="21600"/>
                    </a:lnTo>
                    <a:lnTo>
                      <a:pt x="21600" y="19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35"/>
            <p:cNvGrpSpPr/>
            <p:nvPr/>
          </p:nvGrpSpPr>
          <p:grpSpPr>
            <a:xfrm flipH="1">
              <a:off x="4633134" y="2199398"/>
              <a:ext cx="943506" cy="1657046"/>
              <a:chOff x="0" y="0"/>
              <a:chExt cx="1142159" cy="2115704"/>
            </a:xfrm>
          </p:grpSpPr>
          <p:sp>
            <p:nvSpPr>
              <p:cNvPr id="63" name="Shape 30"/>
              <p:cNvSpPr/>
              <p:nvPr/>
            </p:nvSpPr>
            <p:spPr>
              <a:xfrm>
                <a:off x="0" y="0"/>
                <a:ext cx="1142056" cy="323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A1C4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Shape 31"/>
              <p:cNvSpPr/>
              <p:nvPr/>
            </p:nvSpPr>
            <p:spPr>
              <a:xfrm>
                <a:off x="571130" y="159045"/>
                <a:ext cx="571028" cy="1144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057"/>
                    </a:lnTo>
                    <a:lnTo>
                      <a:pt x="0" y="21600"/>
                    </a:lnTo>
                    <a:lnTo>
                      <a:pt x="21600" y="185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1C4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Shape 32"/>
              <p:cNvSpPr/>
              <p:nvPr/>
            </p:nvSpPr>
            <p:spPr>
              <a:xfrm>
                <a:off x="102" y="161521"/>
                <a:ext cx="571029" cy="1142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543"/>
                    </a:lnTo>
                    <a:lnTo>
                      <a:pt x="21600" y="21600"/>
                    </a:lnTo>
                    <a:lnTo>
                      <a:pt x="21600" y="3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Shape 33"/>
              <p:cNvSpPr/>
              <p:nvPr/>
            </p:nvSpPr>
            <p:spPr>
              <a:xfrm>
                <a:off x="571132" y="806012"/>
                <a:ext cx="571027" cy="1169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643"/>
                    </a:lnTo>
                    <a:lnTo>
                      <a:pt x="0" y="21600"/>
                    </a:lnTo>
                    <a:lnTo>
                      <a:pt x="21600" y="1896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1C4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Shape 34"/>
              <p:cNvSpPr/>
              <p:nvPr/>
            </p:nvSpPr>
            <p:spPr>
              <a:xfrm>
                <a:off x="102" y="796471"/>
                <a:ext cx="571029" cy="1319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953"/>
                    </a:lnTo>
                    <a:lnTo>
                      <a:pt x="21600" y="21600"/>
                    </a:lnTo>
                    <a:lnTo>
                      <a:pt x="21600" y="26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flipH="1">
              <a:off x="4088253" y="2701088"/>
              <a:ext cx="944202" cy="1454840"/>
              <a:chOff x="0" y="0"/>
              <a:chExt cx="1143002" cy="1857528"/>
            </a:xfrm>
          </p:grpSpPr>
          <p:sp>
            <p:nvSpPr>
              <p:cNvPr id="51" name="Shape 40"/>
              <p:cNvSpPr/>
              <p:nvPr/>
            </p:nvSpPr>
            <p:spPr>
              <a:xfrm>
                <a:off x="0" y="0"/>
                <a:ext cx="1142898" cy="323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4" name="Group 45"/>
              <p:cNvGrpSpPr/>
              <p:nvPr/>
            </p:nvGrpSpPr>
            <p:grpSpPr>
              <a:xfrm>
                <a:off x="102" y="161640"/>
                <a:ext cx="1142900" cy="1695888"/>
                <a:chOff x="0" y="0"/>
                <a:chExt cx="1142898" cy="1695886"/>
              </a:xfrm>
            </p:grpSpPr>
            <p:sp>
              <p:nvSpPr>
                <p:cNvPr id="55" name="Shape 41"/>
                <p:cNvSpPr/>
                <p:nvPr/>
              </p:nvSpPr>
              <p:spPr>
                <a:xfrm>
                  <a:off x="571448" y="0"/>
                  <a:ext cx="571450" cy="1143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3064"/>
                      </a:lnTo>
                      <a:lnTo>
                        <a:pt x="0" y="21600"/>
                      </a:lnTo>
                      <a:lnTo>
                        <a:pt x="21600" y="18543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Shape 42"/>
                <p:cNvSpPr/>
                <p:nvPr/>
              </p:nvSpPr>
              <p:spPr>
                <a:xfrm>
                  <a:off x="0" y="0"/>
                  <a:ext cx="571449" cy="1143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8543"/>
                      </a:lnTo>
                      <a:lnTo>
                        <a:pt x="21600" y="21600"/>
                      </a:lnTo>
                      <a:lnTo>
                        <a:pt x="21600" y="30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Shape 43"/>
                <p:cNvSpPr/>
                <p:nvPr/>
              </p:nvSpPr>
              <p:spPr>
                <a:xfrm>
                  <a:off x="571448" y="163162"/>
                  <a:ext cx="571450" cy="1196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2099"/>
                      </a:lnTo>
                      <a:lnTo>
                        <a:pt x="0" y="21600"/>
                      </a:lnTo>
                      <a:lnTo>
                        <a:pt x="21600" y="1950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Shape 44"/>
                <p:cNvSpPr/>
                <p:nvPr/>
              </p:nvSpPr>
              <p:spPr>
                <a:xfrm>
                  <a:off x="1" y="25699"/>
                  <a:ext cx="571449" cy="1670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9508"/>
                      </a:lnTo>
                      <a:lnTo>
                        <a:pt x="21600" y="21600"/>
                      </a:lnTo>
                      <a:lnTo>
                        <a:pt x="21600" y="20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" name="Group 54"/>
            <p:cNvGrpSpPr/>
            <p:nvPr/>
          </p:nvGrpSpPr>
          <p:grpSpPr>
            <a:xfrm flipH="1">
              <a:off x="3544071" y="3191344"/>
              <a:ext cx="944200" cy="1217693"/>
              <a:chOff x="0" y="0"/>
              <a:chExt cx="1143000" cy="1554741"/>
            </a:xfrm>
          </p:grpSpPr>
          <p:sp>
            <p:nvSpPr>
              <p:cNvPr id="44" name="Shape 51"/>
              <p:cNvSpPr/>
              <p:nvPr/>
            </p:nvSpPr>
            <p:spPr>
              <a:xfrm>
                <a:off x="0" y="0"/>
                <a:ext cx="1142898" cy="323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B2CE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Shape 52"/>
              <p:cNvSpPr/>
              <p:nvPr/>
            </p:nvSpPr>
            <p:spPr>
              <a:xfrm>
                <a:off x="571551" y="158465"/>
                <a:ext cx="571449" cy="923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510"/>
                    </a:lnTo>
                    <a:lnTo>
                      <a:pt x="0" y="21600"/>
                    </a:lnTo>
                    <a:lnTo>
                      <a:pt x="21600" y="190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CE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Shape 53"/>
              <p:cNvSpPr/>
              <p:nvPr/>
            </p:nvSpPr>
            <p:spPr>
              <a:xfrm>
                <a:off x="102" y="161640"/>
                <a:ext cx="571450" cy="1393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091"/>
                    </a:lnTo>
                    <a:lnTo>
                      <a:pt x="21600" y="21600"/>
                    </a:lnTo>
                    <a:lnTo>
                      <a:pt x="21600" y="25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62"/>
            <p:cNvGrpSpPr/>
            <p:nvPr/>
          </p:nvGrpSpPr>
          <p:grpSpPr>
            <a:xfrm flipH="1">
              <a:off x="2999885" y="3686005"/>
              <a:ext cx="944200" cy="870835"/>
              <a:chOff x="0" y="0"/>
              <a:chExt cx="1143000" cy="1111874"/>
            </a:xfrm>
          </p:grpSpPr>
          <p:sp>
            <p:nvSpPr>
              <p:cNvPr id="36" name="Shape 59"/>
              <p:cNvSpPr/>
              <p:nvPr/>
            </p:nvSpPr>
            <p:spPr>
              <a:xfrm>
                <a:off x="0" y="0"/>
                <a:ext cx="1142898" cy="323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Shape 60"/>
              <p:cNvSpPr/>
              <p:nvPr/>
            </p:nvSpPr>
            <p:spPr>
              <a:xfrm>
                <a:off x="571551" y="158465"/>
                <a:ext cx="571449" cy="953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674"/>
                    </a:lnTo>
                    <a:lnTo>
                      <a:pt x="0" y="21600"/>
                    </a:lnTo>
                    <a:lnTo>
                      <a:pt x="21600" y="179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Shape 61"/>
              <p:cNvSpPr/>
              <p:nvPr/>
            </p:nvSpPr>
            <p:spPr>
              <a:xfrm>
                <a:off x="102" y="161640"/>
                <a:ext cx="571450" cy="95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7922"/>
                    </a:lnTo>
                    <a:lnTo>
                      <a:pt x="21600" y="21600"/>
                    </a:lnTo>
                    <a:lnTo>
                      <a:pt x="21600" y="3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464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756558" y="2010285"/>
            <a:ext cx="595826" cy="468237"/>
            <a:chOff x="3681283" y="2863403"/>
            <a:chExt cx="595826" cy="468237"/>
          </a:xfrm>
        </p:grpSpPr>
        <p:sp>
          <p:nvSpPr>
            <p:cNvPr id="88" name="Oval 53"/>
            <p:cNvSpPr>
              <a:spLocks noChangeArrowheads="1"/>
            </p:cNvSpPr>
            <p:nvPr/>
          </p:nvSpPr>
          <p:spPr bwMode="auto">
            <a:xfrm>
              <a:off x="3795245" y="3304388"/>
              <a:ext cx="377811" cy="272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54"/>
            <p:cNvSpPr>
              <a:spLocks/>
            </p:cNvSpPr>
            <p:nvPr/>
          </p:nvSpPr>
          <p:spPr bwMode="auto">
            <a:xfrm>
              <a:off x="3681283" y="2863403"/>
              <a:ext cx="595826" cy="380287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3720922" y="2894371"/>
              <a:ext cx="515309" cy="28738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56"/>
            <p:cNvSpPr>
              <a:spLocks/>
            </p:cNvSpPr>
            <p:nvPr/>
          </p:nvSpPr>
          <p:spPr bwMode="auto">
            <a:xfrm>
              <a:off x="3732071" y="2931532"/>
              <a:ext cx="460805" cy="239074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57"/>
            <p:cNvSpPr>
              <a:spLocks noChangeArrowheads="1"/>
            </p:cNvSpPr>
            <p:nvPr/>
          </p:nvSpPr>
          <p:spPr bwMode="auto">
            <a:xfrm>
              <a:off x="3708535" y="2894371"/>
              <a:ext cx="541322" cy="2898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58"/>
            <p:cNvSpPr>
              <a:spLocks/>
            </p:cNvSpPr>
            <p:nvPr/>
          </p:nvSpPr>
          <p:spPr bwMode="auto">
            <a:xfrm>
              <a:off x="3875763" y="3258555"/>
              <a:ext cx="218015" cy="52026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59"/>
            <p:cNvSpPr>
              <a:spLocks/>
            </p:cNvSpPr>
            <p:nvPr/>
          </p:nvSpPr>
          <p:spPr bwMode="auto">
            <a:xfrm>
              <a:off x="4118552" y="3207768"/>
              <a:ext cx="24774" cy="1610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0"/>
            <p:cNvSpPr>
              <a:spLocks noChangeArrowheads="1"/>
            </p:cNvSpPr>
            <p:nvPr/>
          </p:nvSpPr>
          <p:spPr bwMode="auto">
            <a:xfrm>
              <a:off x="4151998" y="3207768"/>
              <a:ext cx="32207" cy="161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61"/>
            <p:cNvSpPr>
              <a:spLocks/>
            </p:cNvSpPr>
            <p:nvPr/>
          </p:nvSpPr>
          <p:spPr bwMode="auto">
            <a:xfrm>
              <a:off x="4196592" y="3207768"/>
              <a:ext cx="30968" cy="1610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Freeform 11"/>
          <p:cNvSpPr>
            <a:spLocks noChangeAspect="1" noEditPoints="1"/>
          </p:cNvSpPr>
          <p:nvPr/>
        </p:nvSpPr>
        <p:spPr bwMode="auto">
          <a:xfrm>
            <a:off x="3599269" y="2998068"/>
            <a:ext cx="680651" cy="49447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189" y="0"/>
              </a:cxn>
              <a:cxn ang="0">
                <a:pos x="187" y="2"/>
              </a:cxn>
              <a:cxn ang="0">
                <a:pos x="187" y="17"/>
              </a:cxn>
              <a:cxn ang="0">
                <a:pos x="221" y="17"/>
              </a:cxn>
              <a:cxn ang="0">
                <a:pos x="221" y="174"/>
              </a:cxn>
              <a:cxn ang="0">
                <a:pos x="187" y="174"/>
              </a:cxn>
              <a:cxn ang="0">
                <a:pos x="187" y="191"/>
              </a:cxn>
              <a:cxn ang="0">
                <a:pos x="189" y="193"/>
              </a:cxn>
              <a:cxn ang="0">
                <a:pos x="268" y="193"/>
              </a:cxn>
              <a:cxn ang="0">
                <a:pos x="270" y="191"/>
              </a:cxn>
              <a:cxn ang="0">
                <a:pos x="270" y="2"/>
              </a:cxn>
              <a:cxn ang="0">
                <a:pos x="268" y="0"/>
              </a:cxn>
              <a:cxn ang="0">
                <a:pos x="0" y="24"/>
              </a:cxn>
              <a:cxn ang="0">
                <a:pos x="215" y="24"/>
              </a:cxn>
              <a:cxn ang="0">
                <a:pos x="215" y="168"/>
              </a:cxn>
              <a:cxn ang="0">
                <a:pos x="0" y="168"/>
              </a:cxn>
              <a:cxn ang="0">
                <a:pos x="0" y="24"/>
              </a:cxn>
              <a:cxn ang="0">
                <a:pos x="16" y="38"/>
              </a:cxn>
              <a:cxn ang="0">
                <a:pos x="199" y="38"/>
              </a:cxn>
              <a:cxn ang="0">
                <a:pos x="199" y="146"/>
              </a:cxn>
              <a:cxn ang="0">
                <a:pos x="16" y="146"/>
              </a:cxn>
              <a:cxn ang="0">
                <a:pos x="16" y="38"/>
              </a:cxn>
              <a:cxn ang="0">
                <a:pos x="53" y="193"/>
              </a:cxn>
              <a:cxn ang="0">
                <a:pos x="58" y="184"/>
              </a:cxn>
              <a:cxn ang="0">
                <a:pos x="69" y="184"/>
              </a:cxn>
              <a:cxn ang="0">
                <a:pos x="73" y="174"/>
              </a:cxn>
              <a:cxn ang="0">
                <a:pos x="142" y="174"/>
              </a:cxn>
              <a:cxn ang="0">
                <a:pos x="146" y="184"/>
              </a:cxn>
              <a:cxn ang="0">
                <a:pos x="157" y="184"/>
              </a:cxn>
              <a:cxn ang="0">
                <a:pos x="162" y="193"/>
              </a:cxn>
              <a:cxn ang="0">
                <a:pos x="53" y="193"/>
              </a:cxn>
              <a:cxn ang="0">
                <a:pos x="99" y="153"/>
              </a:cxn>
              <a:cxn ang="0">
                <a:pos x="116" y="153"/>
              </a:cxn>
              <a:cxn ang="0">
                <a:pos x="116" y="159"/>
              </a:cxn>
              <a:cxn ang="0">
                <a:pos x="99" y="159"/>
              </a:cxn>
              <a:cxn ang="0">
                <a:pos x="99" y="153"/>
              </a:cxn>
              <a:cxn ang="0">
                <a:pos x="243" y="174"/>
              </a:cxn>
              <a:cxn ang="0">
                <a:pos x="258" y="174"/>
              </a:cxn>
              <a:cxn ang="0">
                <a:pos x="259" y="176"/>
              </a:cxn>
              <a:cxn ang="0">
                <a:pos x="259" y="182"/>
              </a:cxn>
              <a:cxn ang="0">
                <a:pos x="258" y="183"/>
              </a:cxn>
              <a:cxn ang="0">
                <a:pos x="243" y="183"/>
              </a:cxn>
              <a:cxn ang="0">
                <a:pos x="241" y="182"/>
              </a:cxn>
              <a:cxn ang="0">
                <a:pos x="241" y="176"/>
              </a:cxn>
              <a:cxn ang="0">
                <a:pos x="243" y="174"/>
              </a:cxn>
            </a:cxnLst>
            <a:rect l="0" t="0" r="r" b="b"/>
            <a:pathLst>
              <a:path w="270" h="193">
                <a:moveTo>
                  <a:pt x="26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88" y="0"/>
                  <a:pt x="187" y="1"/>
                  <a:pt x="187" y="2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2"/>
                  <a:pt x="188" y="193"/>
                  <a:pt x="189" y="193"/>
                </a:cubicBezTo>
                <a:cubicBezTo>
                  <a:pt x="268" y="193"/>
                  <a:pt x="268" y="193"/>
                  <a:pt x="268" y="193"/>
                </a:cubicBezTo>
                <a:cubicBezTo>
                  <a:pt x="269" y="193"/>
                  <a:pt x="270" y="192"/>
                  <a:pt x="270" y="191"/>
                </a:cubicBezTo>
                <a:cubicBezTo>
                  <a:pt x="270" y="2"/>
                  <a:pt x="270" y="2"/>
                  <a:pt x="270" y="2"/>
                </a:cubicBezTo>
                <a:cubicBezTo>
                  <a:pt x="270" y="1"/>
                  <a:pt x="269" y="0"/>
                  <a:pt x="268" y="0"/>
                </a:cubicBezTo>
                <a:close/>
                <a:moveTo>
                  <a:pt x="0" y="24"/>
                </a:moveTo>
                <a:cubicBezTo>
                  <a:pt x="215" y="24"/>
                  <a:pt x="215" y="24"/>
                  <a:pt x="215" y="24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4"/>
                  <a:pt x="0" y="24"/>
                  <a:pt x="0" y="24"/>
                </a:cubicBezTo>
                <a:close/>
                <a:moveTo>
                  <a:pt x="16" y="38"/>
                </a:moveTo>
                <a:cubicBezTo>
                  <a:pt x="199" y="38"/>
                  <a:pt x="199" y="38"/>
                  <a:pt x="199" y="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38"/>
                  <a:pt x="16" y="38"/>
                  <a:pt x="16" y="38"/>
                </a:cubicBezTo>
                <a:close/>
                <a:moveTo>
                  <a:pt x="53" y="193"/>
                </a:moveTo>
                <a:cubicBezTo>
                  <a:pt x="58" y="184"/>
                  <a:pt x="58" y="184"/>
                  <a:pt x="58" y="184"/>
                </a:cubicBezTo>
                <a:cubicBezTo>
                  <a:pt x="69" y="184"/>
                  <a:pt x="69" y="184"/>
                  <a:pt x="69" y="184"/>
                </a:cubicBezTo>
                <a:cubicBezTo>
                  <a:pt x="73" y="174"/>
                  <a:pt x="73" y="174"/>
                  <a:pt x="73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53" y="193"/>
                  <a:pt x="53" y="193"/>
                  <a:pt x="53" y="193"/>
                </a:cubicBezTo>
                <a:close/>
                <a:moveTo>
                  <a:pt x="99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243" y="174"/>
                </a:moveTo>
                <a:cubicBezTo>
                  <a:pt x="258" y="174"/>
                  <a:pt x="258" y="174"/>
                  <a:pt x="258" y="174"/>
                </a:cubicBezTo>
                <a:cubicBezTo>
                  <a:pt x="259" y="174"/>
                  <a:pt x="259" y="175"/>
                  <a:pt x="259" y="176"/>
                </a:cubicBezTo>
                <a:cubicBezTo>
                  <a:pt x="259" y="182"/>
                  <a:pt x="259" y="182"/>
                  <a:pt x="259" y="182"/>
                </a:cubicBezTo>
                <a:cubicBezTo>
                  <a:pt x="259" y="183"/>
                  <a:pt x="259" y="183"/>
                  <a:pt x="258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2" y="183"/>
                  <a:pt x="241" y="183"/>
                  <a:pt x="241" y="182"/>
                </a:cubicBezTo>
                <a:cubicBezTo>
                  <a:pt x="241" y="176"/>
                  <a:pt x="241" y="176"/>
                  <a:pt x="241" y="176"/>
                </a:cubicBezTo>
                <a:cubicBezTo>
                  <a:pt x="241" y="175"/>
                  <a:pt x="242" y="174"/>
                  <a:pt x="243" y="1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E7741C-9EEE-467C-B713-144244C4C871}"/>
              </a:ext>
            </a:extLst>
          </p:cNvPr>
          <p:cNvGrpSpPr/>
          <p:nvPr/>
        </p:nvGrpSpPr>
        <p:grpSpPr>
          <a:xfrm>
            <a:off x="4231701" y="2586198"/>
            <a:ext cx="628594" cy="403142"/>
            <a:chOff x="4803459" y="2099859"/>
            <a:chExt cx="628594" cy="403142"/>
          </a:xfrm>
        </p:grpSpPr>
        <p:sp>
          <p:nvSpPr>
            <p:cNvPr id="98" name="Freeform 16"/>
            <p:cNvSpPr>
              <a:spLocks noEditPoints="1"/>
            </p:cNvSpPr>
            <p:nvPr/>
          </p:nvSpPr>
          <p:spPr bwMode="auto">
            <a:xfrm>
              <a:off x="4803459" y="2099859"/>
              <a:ext cx="628594" cy="403142"/>
            </a:xfrm>
            <a:custGeom>
              <a:avLst/>
              <a:gdLst/>
              <a:ahLst/>
              <a:cxnLst>
                <a:cxn ang="0">
                  <a:pos x="564" y="20"/>
                </a:cxn>
                <a:cxn ang="0">
                  <a:pos x="558" y="6"/>
                </a:cxn>
                <a:cxn ang="0">
                  <a:pos x="82" y="0"/>
                </a:cxn>
                <a:cxn ang="0">
                  <a:pos x="68" y="6"/>
                </a:cxn>
                <a:cxn ang="0">
                  <a:pos x="62" y="376"/>
                </a:cxn>
                <a:cxn ang="0">
                  <a:pos x="24" y="376"/>
                </a:cxn>
                <a:cxn ang="0">
                  <a:pos x="2" y="394"/>
                </a:cxn>
                <a:cxn ang="0">
                  <a:pos x="0" y="422"/>
                </a:cxn>
                <a:cxn ang="0">
                  <a:pos x="2" y="434"/>
                </a:cxn>
                <a:cxn ang="0">
                  <a:pos x="24" y="450"/>
                </a:cxn>
                <a:cxn ang="0">
                  <a:pos x="594" y="452"/>
                </a:cxn>
                <a:cxn ang="0">
                  <a:pos x="614" y="442"/>
                </a:cxn>
                <a:cxn ang="0">
                  <a:pos x="624" y="422"/>
                </a:cxn>
                <a:cxn ang="0">
                  <a:pos x="622" y="400"/>
                </a:cxn>
                <a:cxn ang="0">
                  <a:pos x="606" y="378"/>
                </a:cxn>
                <a:cxn ang="0">
                  <a:pos x="594" y="376"/>
                </a:cxn>
                <a:cxn ang="0">
                  <a:pos x="80" y="20"/>
                </a:cxn>
                <a:cxn ang="0">
                  <a:pos x="542" y="18"/>
                </a:cxn>
                <a:cxn ang="0">
                  <a:pos x="544" y="380"/>
                </a:cxn>
                <a:cxn ang="0">
                  <a:pos x="82" y="382"/>
                </a:cxn>
                <a:cxn ang="0">
                  <a:pos x="272" y="426"/>
                </a:cxn>
                <a:cxn ang="0">
                  <a:pos x="262" y="422"/>
                </a:cxn>
                <a:cxn ang="0">
                  <a:pos x="260" y="414"/>
                </a:cxn>
                <a:cxn ang="0">
                  <a:pos x="266" y="402"/>
                </a:cxn>
                <a:cxn ang="0">
                  <a:pos x="276" y="402"/>
                </a:cxn>
                <a:cxn ang="0">
                  <a:pos x="284" y="414"/>
                </a:cxn>
                <a:cxn ang="0">
                  <a:pos x="280" y="422"/>
                </a:cxn>
                <a:cxn ang="0">
                  <a:pos x="272" y="426"/>
                </a:cxn>
                <a:cxn ang="0">
                  <a:pos x="306" y="426"/>
                </a:cxn>
                <a:cxn ang="0">
                  <a:pos x="300" y="414"/>
                </a:cxn>
                <a:cxn ang="0">
                  <a:pos x="302" y="406"/>
                </a:cxn>
                <a:cxn ang="0">
                  <a:pos x="312" y="402"/>
                </a:cxn>
                <a:cxn ang="0">
                  <a:pos x="324" y="408"/>
                </a:cxn>
                <a:cxn ang="0">
                  <a:pos x="324" y="418"/>
                </a:cxn>
                <a:cxn ang="0">
                  <a:pos x="312" y="426"/>
                </a:cxn>
                <a:cxn ang="0">
                  <a:pos x="352" y="426"/>
                </a:cxn>
                <a:cxn ang="0">
                  <a:pos x="340" y="418"/>
                </a:cxn>
                <a:cxn ang="0">
                  <a:pos x="340" y="408"/>
                </a:cxn>
                <a:cxn ang="0">
                  <a:pos x="352" y="402"/>
                </a:cxn>
                <a:cxn ang="0">
                  <a:pos x="360" y="406"/>
                </a:cxn>
                <a:cxn ang="0">
                  <a:pos x="364" y="414"/>
                </a:cxn>
                <a:cxn ang="0">
                  <a:pos x="356" y="426"/>
                </a:cxn>
                <a:cxn ang="0">
                  <a:pos x="568" y="426"/>
                </a:cxn>
                <a:cxn ang="0">
                  <a:pos x="568" y="402"/>
                </a:cxn>
              </a:cxnLst>
              <a:rect l="0" t="0" r="r" b="b"/>
              <a:pathLst>
                <a:path w="624" h="452">
                  <a:moveTo>
                    <a:pt x="594" y="376"/>
                  </a:moveTo>
                  <a:lnTo>
                    <a:pt x="564" y="376"/>
                  </a:lnTo>
                  <a:lnTo>
                    <a:pt x="564" y="20"/>
                  </a:lnTo>
                  <a:lnTo>
                    <a:pt x="564" y="20"/>
                  </a:lnTo>
                  <a:lnTo>
                    <a:pt x="562" y="12"/>
                  </a:lnTo>
                  <a:lnTo>
                    <a:pt x="558" y="6"/>
                  </a:lnTo>
                  <a:lnTo>
                    <a:pt x="550" y="2"/>
                  </a:lnTo>
                  <a:lnTo>
                    <a:pt x="54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4" y="2"/>
                  </a:lnTo>
                  <a:lnTo>
                    <a:pt x="68" y="6"/>
                  </a:lnTo>
                  <a:lnTo>
                    <a:pt x="62" y="12"/>
                  </a:lnTo>
                  <a:lnTo>
                    <a:pt x="62" y="20"/>
                  </a:lnTo>
                  <a:lnTo>
                    <a:pt x="62" y="376"/>
                  </a:lnTo>
                  <a:lnTo>
                    <a:pt x="30" y="376"/>
                  </a:lnTo>
                  <a:lnTo>
                    <a:pt x="30" y="376"/>
                  </a:lnTo>
                  <a:lnTo>
                    <a:pt x="24" y="376"/>
                  </a:lnTo>
                  <a:lnTo>
                    <a:pt x="18" y="378"/>
                  </a:lnTo>
                  <a:lnTo>
                    <a:pt x="8" y="384"/>
                  </a:lnTo>
                  <a:lnTo>
                    <a:pt x="2" y="394"/>
                  </a:lnTo>
                  <a:lnTo>
                    <a:pt x="0" y="400"/>
                  </a:lnTo>
                  <a:lnTo>
                    <a:pt x="0" y="40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28"/>
                  </a:lnTo>
                  <a:lnTo>
                    <a:pt x="2" y="434"/>
                  </a:lnTo>
                  <a:lnTo>
                    <a:pt x="8" y="442"/>
                  </a:lnTo>
                  <a:lnTo>
                    <a:pt x="18" y="450"/>
                  </a:lnTo>
                  <a:lnTo>
                    <a:pt x="24" y="450"/>
                  </a:lnTo>
                  <a:lnTo>
                    <a:pt x="30" y="452"/>
                  </a:lnTo>
                  <a:lnTo>
                    <a:pt x="594" y="452"/>
                  </a:lnTo>
                  <a:lnTo>
                    <a:pt x="594" y="452"/>
                  </a:lnTo>
                  <a:lnTo>
                    <a:pt x="600" y="450"/>
                  </a:lnTo>
                  <a:lnTo>
                    <a:pt x="606" y="450"/>
                  </a:lnTo>
                  <a:lnTo>
                    <a:pt x="614" y="442"/>
                  </a:lnTo>
                  <a:lnTo>
                    <a:pt x="620" y="434"/>
                  </a:lnTo>
                  <a:lnTo>
                    <a:pt x="622" y="428"/>
                  </a:lnTo>
                  <a:lnTo>
                    <a:pt x="624" y="422"/>
                  </a:lnTo>
                  <a:lnTo>
                    <a:pt x="624" y="406"/>
                  </a:lnTo>
                  <a:lnTo>
                    <a:pt x="624" y="406"/>
                  </a:lnTo>
                  <a:lnTo>
                    <a:pt x="622" y="400"/>
                  </a:lnTo>
                  <a:lnTo>
                    <a:pt x="620" y="394"/>
                  </a:lnTo>
                  <a:lnTo>
                    <a:pt x="614" y="384"/>
                  </a:lnTo>
                  <a:lnTo>
                    <a:pt x="606" y="378"/>
                  </a:lnTo>
                  <a:lnTo>
                    <a:pt x="600" y="376"/>
                  </a:lnTo>
                  <a:lnTo>
                    <a:pt x="594" y="376"/>
                  </a:lnTo>
                  <a:lnTo>
                    <a:pt x="594" y="376"/>
                  </a:lnTo>
                  <a:close/>
                  <a:moveTo>
                    <a:pt x="80" y="380"/>
                  </a:moveTo>
                  <a:lnTo>
                    <a:pt x="80" y="20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4" y="20"/>
                  </a:lnTo>
                  <a:lnTo>
                    <a:pt x="544" y="380"/>
                  </a:lnTo>
                  <a:lnTo>
                    <a:pt x="544" y="380"/>
                  </a:lnTo>
                  <a:lnTo>
                    <a:pt x="542" y="382"/>
                  </a:lnTo>
                  <a:lnTo>
                    <a:pt x="82" y="382"/>
                  </a:lnTo>
                  <a:lnTo>
                    <a:pt x="82" y="382"/>
                  </a:lnTo>
                  <a:lnTo>
                    <a:pt x="80" y="380"/>
                  </a:lnTo>
                  <a:lnTo>
                    <a:pt x="80" y="380"/>
                  </a:lnTo>
                  <a:close/>
                  <a:moveTo>
                    <a:pt x="272" y="426"/>
                  </a:moveTo>
                  <a:lnTo>
                    <a:pt x="272" y="426"/>
                  </a:lnTo>
                  <a:lnTo>
                    <a:pt x="266" y="426"/>
                  </a:lnTo>
                  <a:lnTo>
                    <a:pt x="262" y="422"/>
                  </a:lnTo>
                  <a:lnTo>
                    <a:pt x="260" y="418"/>
                  </a:lnTo>
                  <a:lnTo>
                    <a:pt x="260" y="414"/>
                  </a:lnTo>
                  <a:lnTo>
                    <a:pt x="260" y="414"/>
                  </a:lnTo>
                  <a:lnTo>
                    <a:pt x="260" y="408"/>
                  </a:lnTo>
                  <a:lnTo>
                    <a:pt x="262" y="406"/>
                  </a:lnTo>
                  <a:lnTo>
                    <a:pt x="266" y="402"/>
                  </a:lnTo>
                  <a:lnTo>
                    <a:pt x="272" y="402"/>
                  </a:lnTo>
                  <a:lnTo>
                    <a:pt x="272" y="402"/>
                  </a:lnTo>
                  <a:lnTo>
                    <a:pt x="276" y="402"/>
                  </a:lnTo>
                  <a:lnTo>
                    <a:pt x="280" y="406"/>
                  </a:lnTo>
                  <a:lnTo>
                    <a:pt x="284" y="408"/>
                  </a:lnTo>
                  <a:lnTo>
                    <a:pt x="284" y="414"/>
                  </a:lnTo>
                  <a:lnTo>
                    <a:pt x="284" y="414"/>
                  </a:lnTo>
                  <a:lnTo>
                    <a:pt x="284" y="418"/>
                  </a:lnTo>
                  <a:lnTo>
                    <a:pt x="280" y="422"/>
                  </a:lnTo>
                  <a:lnTo>
                    <a:pt x="276" y="426"/>
                  </a:lnTo>
                  <a:lnTo>
                    <a:pt x="272" y="426"/>
                  </a:lnTo>
                  <a:lnTo>
                    <a:pt x="272" y="426"/>
                  </a:lnTo>
                  <a:close/>
                  <a:moveTo>
                    <a:pt x="312" y="426"/>
                  </a:moveTo>
                  <a:lnTo>
                    <a:pt x="312" y="426"/>
                  </a:lnTo>
                  <a:lnTo>
                    <a:pt x="306" y="426"/>
                  </a:lnTo>
                  <a:lnTo>
                    <a:pt x="302" y="422"/>
                  </a:lnTo>
                  <a:lnTo>
                    <a:pt x="300" y="418"/>
                  </a:lnTo>
                  <a:lnTo>
                    <a:pt x="300" y="414"/>
                  </a:lnTo>
                  <a:lnTo>
                    <a:pt x="300" y="414"/>
                  </a:lnTo>
                  <a:lnTo>
                    <a:pt x="300" y="408"/>
                  </a:lnTo>
                  <a:lnTo>
                    <a:pt x="302" y="406"/>
                  </a:lnTo>
                  <a:lnTo>
                    <a:pt x="306" y="402"/>
                  </a:lnTo>
                  <a:lnTo>
                    <a:pt x="312" y="402"/>
                  </a:lnTo>
                  <a:lnTo>
                    <a:pt x="312" y="402"/>
                  </a:lnTo>
                  <a:lnTo>
                    <a:pt x="316" y="402"/>
                  </a:lnTo>
                  <a:lnTo>
                    <a:pt x="320" y="406"/>
                  </a:lnTo>
                  <a:lnTo>
                    <a:pt x="324" y="408"/>
                  </a:lnTo>
                  <a:lnTo>
                    <a:pt x="324" y="414"/>
                  </a:lnTo>
                  <a:lnTo>
                    <a:pt x="324" y="414"/>
                  </a:lnTo>
                  <a:lnTo>
                    <a:pt x="324" y="418"/>
                  </a:lnTo>
                  <a:lnTo>
                    <a:pt x="320" y="422"/>
                  </a:lnTo>
                  <a:lnTo>
                    <a:pt x="316" y="426"/>
                  </a:lnTo>
                  <a:lnTo>
                    <a:pt x="312" y="426"/>
                  </a:lnTo>
                  <a:lnTo>
                    <a:pt x="312" y="426"/>
                  </a:lnTo>
                  <a:close/>
                  <a:moveTo>
                    <a:pt x="352" y="426"/>
                  </a:moveTo>
                  <a:lnTo>
                    <a:pt x="352" y="426"/>
                  </a:lnTo>
                  <a:lnTo>
                    <a:pt x="348" y="426"/>
                  </a:lnTo>
                  <a:lnTo>
                    <a:pt x="344" y="422"/>
                  </a:lnTo>
                  <a:lnTo>
                    <a:pt x="340" y="418"/>
                  </a:lnTo>
                  <a:lnTo>
                    <a:pt x="340" y="414"/>
                  </a:lnTo>
                  <a:lnTo>
                    <a:pt x="340" y="414"/>
                  </a:lnTo>
                  <a:lnTo>
                    <a:pt x="340" y="408"/>
                  </a:lnTo>
                  <a:lnTo>
                    <a:pt x="344" y="406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2" y="402"/>
                  </a:lnTo>
                  <a:lnTo>
                    <a:pt x="356" y="402"/>
                  </a:lnTo>
                  <a:lnTo>
                    <a:pt x="360" y="406"/>
                  </a:lnTo>
                  <a:lnTo>
                    <a:pt x="364" y="408"/>
                  </a:lnTo>
                  <a:lnTo>
                    <a:pt x="364" y="414"/>
                  </a:lnTo>
                  <a:lnTo>
                    <a:pt x="364" y="414"/>
                  </a:lnTo>
                  <a:lnTo>
                    <a:pt x="364" y="418"/>
                  </a:lnTo>
                  <a:lnTo>
                    <a:pt x="360" y="422"/>
                  </a:lnTo>
                  <a:lnTo>
                    <a:pt x="356" y="426"/>
                  </a:lnTo>
                  <a:lnTo>
                    <a:pt x="352" y="426"/>
                  </a:lnTo>
                  <a:lnTo>
                    <a:pt x="352" y="426"/>
                  </a:lnTo>
                  <a:close/>
                  <a:moveTo>
                    <a:pt x="568" y="426"/>
                  </a:moveTo>
                  <a:lnTo>
                    <a:pt x="446" y="426"/>
                  </a:lnTo>
                  <a:lnTo>
                    <a:pt x="446" y="402"/>
                  </a:lnTo>
                  <a:lnTo>
                    <a:pt x="568" y="402"/>
                  </a:lnTo>
                  <a:lnTo>
                    <a:pt x="568" y="4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57"/>
            <p:cNvSpPr>
              <a:spLocks noChangeArrowheads="1"/>
            </p:cNvSpPr>
            <p:nvPr/>
          </p:nvSpPr>
          <p:spPr bwMode="auto">
            <a:xfrm>
              <a:off x="4884186" y="2116114"/>
              <a:ext cx="470031" cy="3246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C9E930-D68E-4281-852B-2DE7C3396586}"/>
              </a:ext>
            </a:extLst>
          </p:cNvPr>
          <p:cNvGrpSpPr/>
          <p:nvPr/>
        </p:nvGrpSpPr>
        <p:grpSpPr>
          <a:xfrm>
            <a:off x="5541754" y="1603216"/>
            <a:ext cx="202797" cy="398766"/>
            <a:chOff x="4457437" y="2610855"/>
            <a:chExt cx="202797" cy="398766"/>
          </a:xfrm>
        </p:grpSpPr>
        <p:sp>
          <p:nvSpPr>
            <p:cNvPr id="3" name="Téglalap 2"/>
            <p:cNvSpPr/>
            <p:nvPr/>
          </p:nvSpPr>
          <p:spPr>
            <a:xfrm>
              <a:off x="4475486" y="2676492"/>
              <a:ext cx="184748" cy="263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0" name="Freeform 11"/>
            <p:cNvSpPr>
              <a:spLocks noChangeAspect="1" noEditPoints="1"/>
            </p:cNvSpPr>
            <p:nvPr/>
          </p:nvSpPr>
          <p:spPr bwMode="auto">
            <a:xfrm>
              <a:off x="4457437" y="2610855"/>
              <a:ext cx="202797" cy="398766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10" y="233"/>
                </a:cxn>
                <a:cxn ang="0">
                  <a:pos x="7" y="166"/>
                </a:cxn>
                <a:cxn ang="0">
                  <a:pos x="0" y="112"/>
                </a:cxn>
                <a:cxn ang="0">
                  <a:pos x="10" y="110"/>
                </a:cxn>
                <a:cxn ang="0">
                  <a:pos x="96" y="7"/>
                </a:cxn>
                <a:cxn ang="0">
                  <a:pos x="396" y="7"/>
                </a:cxn>
                <a:cxn ang="0">
                  <a:pos x="488" y="0"/>
                </a:cxn>
                <a:cxn ang="0">
                  <a:pos x="493" y="7"/>
                </a:cxn>
                <a:cxn ang="0">
                  <a:pos x="591" y="95"/>
                </a:cxn>
                <a:cxn ang="0">
                  <a:pos x="506" y="1162"/>
                </a:cxn>
                <a:cxn ang="0">
                  <a:pos x="10" y="1075"/>
                </a:cxn>
                <a:cxn ang="0">
                  <a:pos x="7" y="378"/>
                </a:cxn>
                <a:cxn ang="0">
                  <a:pos x="0" y="339"/>
                </a:cxn>
                <a:cxn ang="0">
                  <a:pos x="10" y="336"/>
                </a:cxn>
                <a:cxn ang="0">
                  <a:pos x="7" y="276"/>
                </a:cxn>
                <a:cxn ang="0">
                  <a:pos x="249" y="1061"/>
                </a:cxn>
                <a:cxn ang="0">
                  <a:pos x="303" y="1115"/>
                </a:cxn>
                <a:cxn ang="0">
                  <a:pos x="303" y="1115"/>
                </a:cxn>
                <a:cxn ang="0">
                  <a:pos x="358" y="1061"/>
                </a:cxn>
                <a:cxn ang="0">
                  <a:pos x="303" y="1007"/>
                </a:cxn>
                <a:cxn ang="0">
                  <a:pos x="303" y="1007"/>
                </a:cxn>
                <a:cxn ang="0">
                  <a:pos x="187" y="108"/>
                </a:cxn>
                <a:cxn ang="0">
                  <a:pos x="202" y="124"/>
                </a:cxn>
                <a:cxn ang="0">
                  <a:pos x="202" y="124"/>
                </a:cxn>
                <a:cxn ang="0">
                  <a:pos x="218" y="108"/>
                </a:cxn>
                <a:cxn ang="0">
                  <a:pos x="202" y="93"/>
                </a:cxn>
                <a:cxn ang="0">
                  <a:pos x="202" y="93"/>
                </a:cxn>
                <a:cxn ang="0">
                  <a:pos x="261" y="93"/>
                </a:cxn>
                <a:cxn ang="0">
                  <a:pos x="249" y="109"/>
                </a:cxn>
                <a:cxn ang="0">
                  <a:pos x="346" y="124"/>
                </a:cxn>
                <a:cxn ang="0">
                  <a:pos x="358" y="109"/>
                </a:cxn>
                <a:cxn ang="0">
                  <a:pos x="261" y="93"/>
                </a:cxn>
                <a:cxn ang="0">
                  <a:pos x="46" y="960"/>
                </a:cxn>
                <a:cxn ang="0">
                  <a:pos x="560" y="201"/>
                </a:cxn>
              </a:cxnLst>
              <a:rect l="0" t="0" r="r" b="b"/>
              <a:pathLst>
                <a:path w="591" h="1162">
                  <a:moveTo>
                    <a:pt x="0" y="274"/>
                  </a:moveTo>
                  <a:cubicBezTo>
                    <a:pt x="0" y="235"/>
                    <a:pt x="0" y="235"/>
                    <a:pt x="0" y="235"/>
                  </a:cubicBezTo>
                  <a:cubicBezTo>
                    <a:pt x="0" y="234"/>
                    <a:pt x="3" y="233"/>
                    <a:pt x="7" y="233"/>
                  </a:cubicBezTo>
                  <a:cubicBezTo>
                    <a:pt x="10" y="233"/>
                    <a:pt x="10" y="233"/>
                    <a:pt x="10" y="23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3" y="166"/>
                    <a:pt x="0" y="164"/>
                    <a:pt x="0" y="16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1"/>
                    <a:pt x="3" y="110"/>
                    <a:pt x="7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46"/>
                    <a:pt x="49" y="7"/>
                    <a:pt x="96" y="7"/>
                  </a:cubicBezTo>
                  <a:cubicBezTo>
                    <a:pt x="396" y="7"/>
                    <a:pt x="396" y="7"/>
                    <a:pt x="396" y="7"/>
                  </a:cubicBezTo>
                  <a:cubicBezTo>
                    <a:pt x="396" y="7"/>
                    <a:pt x="396" y="7"/>
                    <a:pt x="396" y="7"/>
                  </a:cubicBezTo>
                  <a:cubicBezTo>
                    <a:pt x="396" y="3"/>
                    <a:pt x="399" y="0"/>
                    <a:pt x="401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91" y="0"/>
                    <a:pt x="493" y="3"/>
                    <a:pt x="493" y="7"/>
                  </a:cubicBezTo>
                  <a:cubicBezTo>
                    <a:pt x="493" y="7"/>
                    <a:pt x="493" y="7"/>
                    <a:pt x="493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53" y="7"/>
                    <a:pt x="591" y="46"/>
                    <a:pt x="591" y="95"/>
                  </a:cubicBezTo>
                  <a:cubicBezTo>
                    <a:pt x="591" y="1075"/>
                    <a:pt x="591" y="1075"/>
                    <a:pt x="591" y="1075"/>
                  </a:cubicBezTo>
                  <a:cubicBezTo>
                    <a:pt x="591" y="1123"/>
                    <a:pt x="553" y="1162"/>
                    <a:pt x="506" y="1162"/>
                  </a:cubicBezTo>
                  <a:cubicBezTo>
                    <a:pt x="96" y="1162"/>
                    <a:pt x="96" y="1162"/>
                    <a:pt x="96" y="1162"/>
                  </a:cubicBezTo>
                  <a:cubicBezTo>
                    <a:pt x="49" y="1162"/>
                    <a:pt x="10" y="1123"/>
                    <a:pt x="10" y="1075"/>
                  </a:cubicBezTo>
                  <a:cubicBezTo>
                    <a:pt x="10" y="378"/>
                    <a:pt x="10" y="378"/>
                    <a:pt x="10" y="378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3" y="378"/>
                    <a:pt x="0" y="377"/>
                    <a:pt x="0" y="37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0" y="337"/>
                    <a:pt x="3" y="336"/>
                    <a:pt x="7" y="336"/>
                  </a:cubicBezTo>
                  <a:cubicBezTo>
                    <a:pt x="10" y="336"/>
                    <a:pt x="10" y="336"/>
                    <a:pt x="10" y="336"/>
                  </a:cubicBezTo>
                  <a:cubicBezTo>
                    <a:pt x="10" y="276"/>
                    <a:pt x="10" y="276"/>
                    <a:pt x="10" y="276"/>
                  </a:cubicBezTo>
                  <a:cubicBezTo>
                    <a:pt x="7" y="276"/>
                    <a:pt x="7" y="276"/>
                    <a:pt x="7" y="276"/>
                  </a:cubicBezTo>
                  <a:cubicBezTo>
                    <a:pt x="3" y="276"/>
                    <a:pt x="0" y="275"/>
                    <a:pt x="0" y="274"/>
                  </a:cubicBezTo>
                  <a:close/>
                  <a:moveTo>
                    <a:pt x="249" y="1061"/>
                  </a:moveTo>
                  <a:cubicBezTo>
                    <a:pt x="249" y="1061"/>
                    <a:pt x="249" y="1061"/>
                    <a:pt x="249" y="1061"/>
                  </a:cubicBezTo>
                  <a:cubicBezTo>
                    <a:pt x="249" y="1091"/>
                    <a:pt x="274" y="1115"/>
                    <a:pt x="303" y="1115"/>
                  </a:cubicBezTo>
                  <a:cubicBezTo>
                    <a:pt x="303" y="1115"/>
                    <a:pt x="303" y="1115"/>
                    <a:pt x="303" y="1115"/>
                  </a:cubicBezTo>
                  <a:cubicBezTo>
                    <a:pt x="303" y="1115"/>
                    <a:pt x="303" y="1115"/>
                    <a:pt x="303" y="1115"/>
                  </a:cubicBezTo>
                  <a:cubicBezTo>
                    <a:pt x="333" y="1115"/>
                    <a:pt x="358" y="1091"/>
                    <a:pt x="358" y="1061"/>
                  </a:cubicBezTo>
                  <a:cubicBezTo>
                    <a:pt x="358" y="1061"/>
                    <a:pt x="358" y="1061"/>
                    <a:pt x="358" y="1061"/>
                  </a:cubicBezTo>
                  <a:cubicBezTo>
                    <a:pt x="358" y="1061"/>
                    <a:pt x="358" y="1061"/>
                    <a:pt x="358" y="1061"/>
                  </a:cubicBezTo>
                  <a:cubicBezTo>
                    <a:pt x="358" y="1032"/>
                    <a:pt x="333" y="1007"/>
                    <a:pt x="303" y="1007"/>
                  </a:cubicBezTo>
                  <a:cubicBezTo>
                    <a:pt x="303" y="1007"/>
                    <a:pt x="303" y="1007"/>
                    <a:pt x="303" y="1007"/>
                  </a:cubicBezTo>
                  <a:cubicBezTo>
                    <a:pt x="303" y="1007"/>
                    <a:pt x="303" y="1007"/>
                    <a:pt x="303" y="1007"/>
                  </a:cubicBezTo>
                  <a:cubicBezTo>
                    <a:pt x="274" y="1007"/>
                    <a:pt x="249" y="1032"/>
                    <a:pt x="249" y="1061"/>
                  </a:cubicBezTo>
                  <a:close/>
                  <a:moveTo>
                    <a:pt x="187" y="108"/>
                  </a:moveTo>
                  <a:cubicBezTo>
                    <a:pt x="187" y="108"/>
                    <a:pt x="187" y="108"/>
                    <a:pt x="187" y="108"/>
                  </a:cubicBezTo>
                  <a:cubicBezTo>
                    <a:pt x="187" y="117"/>
                    <a:pt x="194" y="124"/>
                    <a:pt x="202" y="124"/>
                  </a:cubicBez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4"/>
                    <a:pt x="202" y="124"/>
                  </a:cubicBezTo>
                  <a:cubicBezTo>
                    <a:pt x="211" y="124"/>
                    <a:pt x="218" y="117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1"/>
                    <a:pt x="211" y="93"/>
                    <a:pt x="202" y="93"/>
                  </a:cubicBezTo>
                  <a:cubicBezTo>
                    <a:pt x="202" y="93"/>
                    <a:pt x="202" y="93"/>
                    <a:pt x="202" y="93"/>
                  </a:cubicBezTo>
                  <a:cubicBezTo>
                    <a:pt x="202" y="93"/>
                    <a:pt x="202" y="93"/>
                    <a:pt x="202" y="93"/>
                  </a:cubicBezTo>
                  <a:cubicBezTo>
                    <a:pt x="194" y="93"/>
                    <a:pt x="187" y="101"/>
                    <a:pt x="187" y="108"/>
                  </a:cubicBezTo>
                  <a:close/>
                  <a:moveTo>
                    <a:pt x="261" y="93"/>
                  </a:moveTo>
                  <a:cubicBezTo>
                    <a:pt x="254" y="93"/>
                    <a:pt x="249" y="100"/>
                    <a:pt x="249" y="109"/>
                  </a:cubicBezTo>
                  <a:cubicBezTo>
                    <a:pt x="249" y="109"/>
                    <a:pt x="249" y="109"/>
                    <a:pt x="249" y="109"/>
                  </a:cubicBezTo>
                  <a:cubicBezTo>
                    <a:pt x="249" y="118"/>
                    <a:pt x="254" y="124"/>
                    <a:pt x="261" y="124"/>
                  </a:cubicBezTo>
                  <a:cubicBezTo>
                    <a:pt x="346" y="124"/>
                    <a:pt x="346" y="124"/>
                    <a:pt x="346" y="124"/>
                  </a:cubicBezTo>
                  <a:cubicBezTo>
                    <a:pt x="352" y="124"/>
                    <a:pt x="358" y="118"/>
                    <a:pt x="358" y="109"/>
                  </a:cubicBezTo>
                  <a:cubicBezTo>
                    <a:pt x="358" y="109"/>
                    <a:pt x="358" y="109"/>
                    <a:pt x="358" y="109"/>
                  </a:cubicBezTo>
                  <a:cubicBezTo>
                    <a:pt x="358" y="100"/>
                    <a:pt x="352" y="93"/>
                    <a:pt x="346" y="93"/>
                  </a:cubicBezTo>
                  <a:cubicBezTo>
                    <a:pt x="261" y="93"/>
                    <a:pt x="261" y="93"/>
                    <a:pt x="261" y="93"/>
                  </a:cubicBezTo>
                  <a:close/>
                  <a:moveTo>
                    <a:pt x="46" y="201"/>
                  </a:moveTo>
                  <a:cubicBezTo>
                    <a:pt x="46" y="960"/>
                    <a:pt x="46" y="960"/>
                    <a:pt x="46" y="960"/>
                  </a:cubicBezTo>
                  <a:cubicBezTo>
                    <a:pt x="560" y="960"/>
                    <a:pt x="560" y="960"/>
                    <a:pt x="560" y="960"/>
                  </a:cubicBezTo>
                  <a:cubicBezTo>
                    <a:pt x="560" y="201"/>
                    <a:pt x="560" y="201"/>
                    <a:pt x="560" y="201"/>
                  </a:cubicBezTo>
                  <a:cubicBezTo>
                    <a:pt x="46" y="201"/>
                    <a:pt x="46" y="201"/>
                    <a:pt x="46" y="2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A4FEDB-0543-4F3C-8B68-6A8ECC4421AE}"/>
              </a:ext>
            </a:extLst>
          </p:cNvPr>
          <p:cNvGrpSpPr/>
          <p:nvPr/>
        </p:nvGrpSpPr>
        <p:grpSpPr>
          <a:xfrm>
            <a:off x="3216476" y="3616612"/>
            <a:ext cx="543683" cy="339500"/>
            <a:chOff x="3216476" y="3616612"/>
            <a:chExt cx="543683" cy="339500"/>
          </a:xfrm>
        </p:grpSpPr>
        <p:sp>
          <p:nvSpPr>
            <p:cNvPr id="103" name="Rectangle 57"/>
            <p:cNvSpPr>
              <a:spLocks noChangeArrowheads="1"/>
            </p:cNvSpPr>
            <p:nvPr/>
          </p:nvSpPr>
          <p:spPr bwMode="auto">
            <a:xfrm>
              <a:off x="3268208" y="3639129"/>
              <a:ext cx="440328" cy="2741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257"/>
            <p:cNvSpPr>
              <a:spLocks noChangeAspect="1" noEditPoints="1"/>
            </p:cNvSpPr>
            <p:nvPr/>
          </p:nvSpPr>
          <p:spPr bwMode="auto">
            <a:xfrm>
              <a:off x="3216476" y="3616612"/>
              <a:ext cx="543683" cy="339500"/>
            </a:xfrm>
            <a:custGeom>
              <a:avLst/>
              <a:gdLst/>
              <a:ahLst/>
              <a:cxnLst>
                <a:cxn ang="0">
                  <a:pos x="669" y="0"/>
                </a:cxn>
                <a:cxn ang="0">
                  <a:pos x="726" y="397"/>
                </a:cxn>
                <a:cxn ang="0">
                  <a:pos x="57" y="454"/>
                </a:cxn>
                <a:cxn ang="0">
                  <a:pos x="0" y="57"/>
                </a:cxn>
                <a:cxn ang="0">
                  <a:pos x="73" y="55"/>
                </a:cxn>
                <a:cxn ang="0">
                  <a:pos x="67" y="394"/>
                </a:cxn>
                <a:cxn ang="0">
                  <a:pos x="657" y="400"/>
                </a:cxn>
                <a:cxn ang="0">
                  <a:pos x="663" y="60"/>
                </a:cxn>
                <a:cxn ang="0">
                  <a:pos x="73" y="55"/>
                </a:cxn>
                <a:cxn ang="0">
                  <a:pos x="21" y="106"/>
                </a:cxn>
                <a:cxn ang="0">
                  <a:pos x="33" y="106"/>
                </a:cxn>
                <a:cxn ang="0">
                  <a:pos x="27" y="125"/>
                </a:cxn>
                <a:cxn ang="0">
                  <a:pos x="27" y="130"/>
                </a:cxn>
                <a:cxn ang="0">
                  <a:pos x="27" y="125"/>
                </a:cxn>
                <a:cxn ang="0">
                  <a:pos x="685" y="119"/>
                </a:cxn>
                <a:cxn ang="0">
                  <a:pos x="688" y="140"/>
                </a:cxn>
                <a:cxn ang="0">
                  <a:pos x="699" y="137"/>
                </a:cxn>
                <a:cxn ang="0">
                  <a:pos x="696" y="116"/>
                </a:cxn>
                <a:cxn ang="0">
                  <a:pos x="688" y="182"/>
                </a:cxn>
                <a:cxn ang="0">
                  <a:pos x="685" y="204"/>
                </a:cxn>
                <a:cxn ang="0">
                  <a:pos x="696" y="207"/>
                </a:cxn>
                <a:cxn ang="0">
                  <a:pos x="699" y="185"/>
                </a:cxn>
                <a:cxn ang="0">
                  <a:pos x="688" y="182"/>
                </a:cxn>
                <a:cxn ang="0">
                  <a:pos x="685" y="252"/>
                </a:cxn>
                <a:cxn ang="0">
                  <a:pos x="688" y="274"/>
                </a:cxn>
                <a:cxn ang="0">
                  <a:pos x="699" y="271"/>
                </a:cxn>
                <a:cxn ang="0">
                  <a:pos x="696" y="249"/>
                </a:cxn>
                <a:cxn ang="0">
                  <a:pos x="688" y="316"/>
                </a:cxn>
                <a:cxn ang="0">
                  <a:pos x="685" y="338"/>
                </a:cxn>
                <a:cxn ang="0">
                  <a:pos x="696" y="340"/>
                </a:cxn>
                <a:cxn ang="0">
                  <a:pos x="699" y="319"/>
                </a:cxn>
                <a:cxn ang="0">
                  <a:pos x="688" y="316"/>
                </a:cxn>
              </a:cxnLst>
              <a:rect l="0" t="0" r="r" b="b"/>
              <a:pathLst>
                <a:path w="726" h="454">
                  <a:moveTo>
                    <a:pt x="57" y="0"/>
                  </a:moveTo>
                  <a:cubicBezTo>
                    <a:pt x="669" y="0"/>
                    <a:pt x="669" y="0"/>
                    <a:pt x="669" y="0"/>
                  </a:cubicBezTo>
                  <a:cubicBezTo>
                    <a:pt x="701" y="0"/>
                    <a:pt x="726" y="25"/>
                    <a:pt x="726" y="57"/>
                  </a:cubicBezTo>
                  <a:cubicBezTo>
                    <a:pt x="726" y="397"/>
                    <a:pt x="726" y="397"/>
                    <a:pt x="726" y="397"/>
                  </a:cubicBezTo>
                  <a:cubicBezTo>
                    <a:pt x="726" y="429"/>
                    <a:pt x="701" y="454"/>
                    <a:pt x="669" y="454"/>
                  </a:cubicBezTo>
                  <a:cubicBezTo>
                    <a:pt x="57" y="454"/>
                    <a:pt x="57" y="454"/>
                    <a:pt x="57" y="454"/>
                  </a:cubicBezTo>
                  <a:cubicBezTo>
                    <a:pt x="26" y="454"/>
                    <a:pt x="0" y="429"/>
                    <a:pt x="0" y="39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5"/>
                    <a:pt x="26" y="0"/>
                    <a:pt x="57" y="0"/>
                  </a:cubicBezTo>
                  <a:close/>
                  <a:moveTo>
                    <a:pt x="73" y="55"/>
                  </a:moveTo>
                  <a:cubicBezTo>
                    <a:pt x="70" y="55"/>
                    <a:pt x="67" y="57"/>
                    <a:pt x="67" y="60"/>
                  </a:cubicBezTo>
                  <a:cubicBezTo>
                    <a:pt x="67" y="394"/>
                    <a:pt x="67" y="394"/>
                    <a:pt x="67" y="394"/>
                  </a:cubicBezTo>
                  <a:cubicBezTo>
                    <a:pt x="67" y="398"/>
                    <a:pt x="70" y="400"/>
                    <a:pt x="73" y="400"/>
                  </a:cubicBezTo>
                  <a:cubicBezTo>
                    <a:pt x="657" y="400"/>
                    <a:pt x="657" y="400"/>
                    <a:pt x="657" y="400"/>
                  </a:cubicBezTo>
                  <a:cubicBezTo>
                    <a:pt x="660" y="400"/>
                    <a:pt x="663" y="398"/>
                    <a:pt x="663" y="394"/>
                  </a:cubicBezTo>
                  <a:cubicBezTo>
                    <a:pt x="663" y="60"/>
                    <a:pt x="663" y="60"/>
                    <a:pt x="663" y="60"/>
                  </a:cubicBezTo>
                  <a:cubicBezTo>
                    <a:pt x="663" y="57"/>
                    <a:pt x="660" y="55"/>
                    <a:pt x="657" y="55"/>
                  </a:cubicBezTo>
                  <a:cubicBezTo>
                    <a:pt x="73" y="55"/>
                    <a:pt x="73" y="55"/>
                    <a:pt x="73" y="55"/>
                  </a:cubicBezTo>
                  <a:close/>
                  <a:moveTo>
                    <a:pt x="27" y="100"/>
                  </a:moveTo>
                  <a:cubicBezTo>
                    <a:pt x="23" y="100"/>
                    <a:pt x="21" y="103"/>
                    <a:pt x="21" y="106"/>
                  </a:cubicBezTo>
                  <a:cubicBezTo>
                    <a:pt x="21" y="109"/>
                    <a:pt x="23" y="112"/>
                    <a:pt x="27" y="112"/>
                  </a:cubicBezTo>
                  <a:cubicBezTo>
                    <a:pt x="30" y="112"/>
                    <a:pt x="33" y="109"/>
                    <a:pt x="33" y="106"/>
                  </a:cubicBezTo>
                  <a:cubicBezTo>
                    <a:pt x="33" y="103"/>
                    <a:pt x="30" y="100"/>
                    <a:pt x="27" y="100"/>
                  </a:cubicBezTo>
                  <a:close/>
                  <a:moveTo>
                    <a:pt x="27" y="125"/>
                  </a:moveTo>
                  <a:cubicBezTo>
                    <a:pt x="26" y="125"/>
                    <a:pt x="24" y="126"/>
                    <a:pt x="24" y="127"/>
                  </a:cubicBezTo>
                  <a:cubicBezTo>
                    <a:pt x="24" y="129"/>
                    <a:pt x="26" y="130"/>
                    <a:pt x="27" y="130"/>
                  </a:cubicBezTo>
                  <a:cubicBezTo>
                    <a:pt x="28" y="130"/>
                    <a:pt x="29" y="129"/>
                    <a:pt x="29" y="127"/>
                  </a:cubicBezTo>
                  <a:cubicBezTo>
                    <a:pt x="29" y="126"/>
                    <a:pt x="28" y="125"/>
                    <a:pt x="27" y="125"/>
                  </a:cubicBezTo>
                  <a:close/>
                  <a:moveTo>
                    <a:pt x="688" y="116"/>
                  </a:moveTo>
                  <a:cubicBezTo>
                    <a:pt x="686" y="116"/>
                    <a:pt x="685" y="116"/>
                    <a:pt x="685" y="119"/>
                  </a:cubicBezTo>
                  <a:cubicBezTo>
                    <a:pt x="685" y="137"/>
                    <a:pt x="685" y="137"/>
                    <a:pt x="685" y="137"/>
                  </a:cubicBezTo>
                  <a:cubicBezTo>
                    <a:pt x="685" y="139"/>
                    <a:pt x="686" y="140"/>
                    <a:pt x="688" y="140"/>
                  </a:cubicBezTo>
                  <a:cubicBezTo>
                    <a:pt x="696" y="140"/>
                    <a:pt x="696" y="140"/>
                    <a:pt x="696" y="140"/>
                  </a:cubicBezTo>
                  <a:cubicBezTo>
                    <a:pt x="697" y="140"/>
                    <a:pt x="699" y="139"/>
                    <a:pt x="699" y="137"/>
                  </a:cubicBezTo>
                  <a:cubicBezTo>
                    <a:pt x="699" y="119"/>
                    <a:pt x="699" y="119"/>
                    <a:pt x="699" y="119"/>
                  </a:cubicBezTo>
                  <a:cubicBezTo>
                    <a:pt x="699" y="116"/>
                    <a:pt x="697" y="116"/>
                    <a:pt x="696" y="116"/>
                  </a:cubicBezTo>
                  <a:cubicBezTo>
                    <a:pt x="688" y="116"/>
                    <a:pt x="688" y="116"/>
                    <a:pt x="688" y="116"/>
                  </a:cubicBezTo>
                  <a:close/>
                  <a:moveTo>
                    <a:pt x="688" y="182"/>
                  </a:moveTo>
                  <a:cubicBezTo>
                    <a:pt x="686" y="182"/>
                    <a:pt x="685" y="184"/>
                    <a:pt x="685" y="185"/>
                  </a:cubicBezTo>
                  <a:cubicBezTo>
                    <a:pt x="685" y="204"/>
                    <a:pt x="685" y="204"/>
                    <a:pt x="685" y="204"/>
                  </a:cubicBezTo>
                  <a:cubicBezTo>
                    <a:pt x="685" y="205"/>
                    <a:pt x="686" y="207"/>
                    <a:pt x="688" y="207"/>
                  </a:cubicBezTo>
                  <a:cubicBezTo>
                    <a:pt x="696" y="207"/>
                    <a:pt x="696" y="207"/>
                    <a:pt x="696" y="207"/>
                  </a:cubicBezTo>
                  <a:cubicBezTo>
                    <a:pt x="697" y="207"/>
                    <a:pt x="699" y="205"/>
                    <a:pt x="699" y="204"/>
                  </a:cubicBezTo>
                  <a:cubicBezTo>
                    <a:pt x="699" y="185"/>
                    <a:pt x="699" y="185"/>
                    <a:pt x="699" y="185"/>
                  </a:cubicBezTo>
                  <a:cubicBezTo>
                    <a:pt x="699" y="184"/>
                    <a:pt x="697" y="182"/>
                    <a:pt x="696" y="182"/>
                  </a:cubicBezTo>
                  <a:cubicBezTo>
                    <a:pt x="688" y="182"/>
                    <a:pt x="688" y="182"/>
                    <a:pt x="688" y="182"/>
                  </a:cubicBezTo>
                  <a:close/>
                  <a:moveTo>
                    <a:pt x="688" y="249"/>
                  </a:moveTo>
                  <a:cubicBezTo>
                    <a:pt x="686" y="249"/>
                    <a:pt x="685" y="251"/>
                    <a:pt x="685" y="252"/>
                  </a:cubicBezTo>
                  <a:cubicBezTo>
                    <a:pt x="685" y="271"/>
                    <a:pt x="685" y="271"/>
                    <a:pt x="685" y="271"/>
                  </a:cubicBezTo>
                  <a:cubicBezTo>
                    <a:pt x="685" y="272"/>
                    <a:pt x="686" y="274"/>
                    <a:pt x="688" y="274"/>
                  </a:cubicBezTo>
                  <a:cubicBezTo>
                    <a:pt x="696" y="274"/>
                    <a:pt x="696" y="274"/>
                    <a:pt x="696" y="274"/>
                  </a:cubicBezTo>
                  <a:cubicBezTo>
                    <a:pt x="697" y="274"/>
                    <a:pt x="699" y="272"/>
                    <a:pt x="699" y="271"/>
                  </a:cubicBezTo>
                  <a:cubicBezTo>
                    <a:pt x="699" y="252"/>
                    <a:pt x="699" y="252"/>
                    <a:pt x="699" y="252"/>
                  </a:cubicBezTo>
                  <a:cubicBezTo>
                    <a:pt x="699" y="251"/>
                    <a:pt x="697" y="249"/>
                    <a:pt x="696" y="249"/>
                  </a:cubicBezTo>
                  <a:cubicBezTo>
                    <a:pt x="688" y="249"/>
                    <a:pt x="688" y="249"/>
                    <a:pt x="688" y="249"/>
                  </a:cubicBezTo>
                  <a:close/>
                  <a:moveTo>
                    <a:pt x="688" y="316"/>
                  </a:moveTo>
                  <a:cubicBezTo>
                    <a:pt x="686" y="316"/>
                    <a:pt x="685" y="317"/>
                    <a:pt x="685" y="319"/>
                  </a:cubicBezTo>
                  <a:cubicBezTo>
                    <a:pt x="685" y="338"/>
                    <a:pt x="685" y="338"/>
                    <a:pt x="685" y="338"/>
                  </a:cubicBezTo>
                  <a:cubicBezTo>
                    <a:pt x="685" y="340"/>
                    <a:pt x="686" y="340"/>
                    <a:pt x="688" y="340"/>
                  </a:cubicBezTo>
                  <a:cubicBezTo>
                    <a:pt x="696" y="340"/>
                    <a:pt x="696" y="340"/>
                    <a:pt x="696" y="340"/>
                  </a:cubicBezTo>
                  <a:cubicBezTo>
                    <a:pt x="697" y="340"/>
                    <a:pt x="699" y="340"/>
                    <a:pt x="699" y="338"/>
                  </a:cubicBezTo>
                  <a:cubicBezTo>
                    <a:pt x="699" y="319"/>
                    <a:pt x="699" y="319"/>
                    <a:pt x="699" y="319"/>
                  </a:cubicBezTo>
                  <a:cubicBezTo>
                    <a:pt x="699" y="317"/>
                    <a:pt x="697" y="316"/>
                    <a:pt x="696" y="316"/>
                  </a:cubicBezTo>
                  <a:cubicBezTo>
                    <a:pt x="688" y="316"/>
                    <a:pt x="688" y="316"/>
                    <a:pt x="688" y="3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4" name="Shape 8"/>
          <p:cNvSpPr/>
          <p:nvPr/>
        </p:nvSpPr>
        <p:spPr>
          <a:xfrm flipV="1">
            <a:off x="1344870" y="3999337"/>
            <a:ext cx="1440000" cy="1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Shape 9"/>
          <p:cNvSpPr/>
          <p:nvPr/>
        </p:nvSpPr>
        <p:spPr>
          <a:xfrm flipV="1">
            <a:off x="1347606" y="3421642"/>
            <a:ext cx="2160000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Shape 10"/>
          <p:cNvSpPr/>
          <p:nvPr/>
        </p:nvSpPr>
        <p:spPr>
          <a:xfrm flipV="1">
            <a:off x="1351068" y="2305415"/>
            <a:ext cx="3342643" cy="1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Shape 11"/>
          <p:cNvSpPr/>
          <p:nvPr/>
        </p:nvSpPr>
        <p:spPr>
          <a:xfrm flipV="1">
            <a:off x="1350448" y="2854807"/>
            <a:ext cx="2698495" cy="1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Shape 12"/>
          <p:cNvSpPr/>
          <p:nvPr/>
        </p:nvSpPr>
        <p:spPr>
          <a:xfrm flipV="1">
            <a:off x="1349952" y="1758232"/>
            <a:ext cx="4014136" cy="1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Szövegdoboz 108"/>
          <p:cNvSpPr txBox="1"/>
          <p:nvPr/>
        </p:nvSpPr>
        <p:spPr>
          <a:xfrm>
            <a:off x="5594742" y="2833995"/>
            <a:ext cx="802345" cy="369332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39%</a:t>
            </a:r>
          </a:p>
        </p:txBody>
      </p:sp>
      <p:sp>
        <p:nvSpPr>
          <p:cNvPr id="114" name="Szövegdoboz 113"/>
          <p:cNvSpPr txBox="1"/>
          <p:nvPr/>
        </p:nvSpPr>
        <p:spPr>
          <a:xfrm>
            <a:off x="4500828" y="3371479"/>
            <a:ext cx="802345" cy="369332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21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15" name="Szövegdoboz 114"/>
          <p:cNvSpPr txBox="1"/>
          <p:nvPr/>
        </p:nvSpPr>
        <p:spPr>
          <a:xfrm>
            <a:off x="3977691" y="3652504"/>
            <a:ext cx="802345" cy="369332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11%</a:t>
            </a:r>
          </a:p>
        </p:txBody>
      </p:sp>
      <p:sp>
        <p:nvSpPr>
          <p:cNvPr id="117" name="Szövegdoboz 116"/>
          <p:cNvSpPr txBox="1"/>
          <p:nvPr/>
        </p:nvSpPr>
        <p:spPr>
          <a:xfrm>
            <a:off x="6505959" y="3743313"/>
            <a:ext cx="802345" cy="369332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23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18" name="Szövegdoboz 117"/>
          <p:cNvSpPr txBox="1"/>
          <p:nvPr/>
        </p:nvSpPr>
        <p:spPr>
          <a:xfrm>
            <a:off x="3495460" y="3955458"/>
            <a:ext cx="802345" cy="369332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4%</a:t>
            </a:r>
          </a:p>
        </p:txBody>
      </p:sp>
      <p:sp>
        <p:nvSpPr>
          <p:cNvPr id="120" name="Szövegdoboz 119"/>
          <p:cNvSpPr txBox="1"/>
          <p:nvPr/>
        </p:nvSpPr>
        <p:spPr>
          <a:xfrm>
            <a:off x="4471266" y="915566"/>
            <a:ext cx="249967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Videotartalom fogyasztás </a:t>
            </a:r>
            <a:b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hu-HU" sz="1200" b="0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fő eszköze</a:t>
            </a:r>
          </a:p>
        </p:txBody>
      </p:sp>
      <p:sp>
        <p:nvSpPr>
          <p:cNvPr id="121" name="Szövegdoboz 120"/>
          <p:cNvSpPr txBox="1"/>
          <p:nvPr/>
        </p:nvSpPr>
        <p:spPr>
          <a:xfrm>
            <a:off x="-95337" y="921659"/>
            <a:ext cx="208894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Videotartalom fogyasztás eszközönként</a:t>
            </a:r>
          </a:p>
        </p:txBody>
      </p:sp>
      <p:sp>
        <p:nvSpPr>
          <p:cNvPr id="69" name="Szövegdoboz 26"/>
          <p:cNvSpPr txBox="1"/>
          <p:nvPr/>
        </p:nvSpPr>
        <p:spPr>
          <a:xfrm>
            <a:off x="6494333" y="1241750"/>
            <a:ext cx="2430690" cy="292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just" defTabSz="914400">
              <a:defRPr/>
            </a:pPr>
            <a:r>
              <a:rPr lang="hu-HU" sz="1000" kern="0">
                <a:solidFill>
                  <a:srgbClr val="58595B"/>
                </a:solidFill>
                <a:latin typeface="Calibri"/>
              </a:rPr>
              <a:t>A vizsgált kohorszban a mobiltelefon egyértelműen a legnépszerűbb eszközzé vált videós tartalmak fogyasztása kapcsán, míg a laptop / notebook ilyen irányú használata visszaesett, akárcsak az asztali számítógépé. 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Így második helyre az okostévék kerültek ebből a szempontból.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0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Az okostelefon előretörése leggyakoribb videónéző eszközként a 28-35 évesek, városi vagy községi, érettségizett vagy egyetemi végzettségű, szellemi foglalkozásúak és a szülők között látható. A többi csoportban már korábban is hasonlóan magas volt az aránya.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00" kern="0" dirty="0">
              <a:solidFill>
                <a:srgbClr val="58595B"/>
              </a:solidFill>
              <a:latin typeface="Calibri"/>
            </a:endParaRP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Az asztali számítógép korábbi elsősége a férfiak között szintén eltűnt, köztük az okostelefon, majd a laptop és az okostévé a sorrend leggyakrabban használt eszközként.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4559" y="2756249"/>
            <a:ext cx="1026000" cy="23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342106" y="1651281"/>
            <a:ext cx="2329200" cy="23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50233" y="3328475"/>
            <a:ext cx="410400" cy="23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354560" y="3888909"/>
            <a:ext cx="158400" cy="232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2225" y="3955458"/>
            <a:ext cx="3631983" cy="1108538"/>
            <a:chOff x="2812225" y="3795886"/>
            <a:chExt cx="3631983" cy="1108538"/>
          </a:xfrm>
        </p:grpSpPr>
        <p:sp>
          <p:nvSpPr>
            <p:cNvPr id="81" name="Rectangle 80"/>
            <p:cNvSpPr/>
            <p:nvPr/>
          </p:nvSpPr>
          <p:spPr>
            <a:xfrm rot="20695281">
              <a:off x="3503233" y="3795886"/>
              <a:ext cx="2940975" cy="774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821913">
              <a:off x="2812225" y="4129822"/>
              <a:ext cx="721684" cy="774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teljes minta ÉS videótartalom </a:t>
            </a:r>
            <a:r>
              <a:rPr lang="hu-HU" sz="900" kern="0" dirty="0">
                <a:solidFill>
                  <a:srgbClr val="222223"/>
                </a:solidFill>
              </a:rPr>
              <a:t>fogyasztók 2017: n=1005 ÉS 996; 2020: n=1000 ÉS 995; 2023: n=1000 ÉS 990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342106" y="2196873"/>
            <a:ext cx="1404000" cy="23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E23BFE-AD9F-41B1-85DF-959E809820E4}"/>
              </a:ext>
            </a:extLst>
          </p:cNvPr>
          <p:cNvSpPr/>
          <p:nvPr/>
        </p:nvSpPr>
        <p:spPr>
          <a:xfrm rot="20783895">
            <a:off x="3509697" y="4251758"/>
            <a:ext cx="527696" cy="29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3%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57CE3B9-C7E2-4BC3-A809-327E1B0FAEEF}"/>
              </a:ext>
            </a:extLst>
          </p:cNvPr>
          <p:cNvSpPr/>
          <p:nvPr/>
        </p:nvSpPr>
        <p:spPr>
          <a:xfrm rot="20783895">
            <a:off x="5103880" y="3853735"/>
            <a:ext cx="527696" cy="29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18%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7EFC3EE-0CB5-46C1-87D9-14A215E2FA9F}"/>
              </a:ext>
            </a:extLst>
          </p:cNvPr>
          <p:cNvSpPr/>
          <p:nvPr/>
        </p:nvSpPr>
        <p:spPr>
          <a:xfrm rot="20783895">
            <a:off x="4023760" y="4150175"/>
            <a:ext cx="527696" cy="29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19%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D2F7B82-2A9D-473F-B08A-2BF91C2BA07B}"/>
              </a:ext>
            </a:extLst>
          </p:cNvPr>
          <p:cNvSpPr/>
          <p:nvPr/>
        </p:nvSpPr>
        <p:spPr>
          <a:xfrm rot="20783895">
            <a:off x="4577999" y="3997751"/>
            <a:ext cx="527696" cy="29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29%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41CCFCE-E151-44B3-AC2E-F26B4E0CAB26}"/>
              </a:ext>
            </a:extLst>
          </p:cNvPr>
          <p:cNvSpPr/>
          <p:nvPr/>
        </p:nvSpPr>
        <p:spPr>
          <a:xfrm rot="20783895">
            <a:off x="5658119" y="3660820"/>
            <a:ext cx="527696" cy="29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31%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50380D-1A25-6C45-2340-B7D17BF11139}"/>
              </a:ext>
            </a:extLst>
          </p:cNvPr>
          <p:cNvSpPr/>
          <p:nvPr/>
        </p:nvSpPr>
        <p:spPr>
          <a:xfrm rot="20783895">
            <a:off x="3596250" y="4404158"/>
            <a:ext cx="527696" cy="29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3%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62D89C-C58F-2CFD-215E-7CE84B80C31C}"/>
              </a:ext>
            </a:extLst>
          </p:cNvPr>
          <p:cNvSpPr/>
          <p:nvPr/>
        </p:nvSpPr>
        <p:spPr>
          <a:xfrm rot="20783895">
            <a:off x="5190433" y="4006135"/>
            <a:ext cx="527696" cy="29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13%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D1F6EF-0079-6BD0-39DC-A3D1EAD511BF}"/>
              </a:ext>
            </a:extLst>
          </p:cNvPr>
          <p:cNvSpPr/>
          <p:nvPr/>
        </p:nvSpPr>
        <p:spPr>
          <a:xfrm rot="20783895">
            <a:off x="4110313" y="4302575"/>
            <a:ext cx="527696" cy="29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20%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02C711-659A-B7CC-46EE-252F91261B69}"/>
              </a:ext>
            </a:extLst>
          </p:cNvPr>
          <p:cNvSpPr/>
          <p:nvPr/>
        </p:nvSpPr>
        <p:spPr>
          <a:xfrm rot="20783895">
            <a:off x="4664552" y="4150151"/>
            <a:ext cx="527696" cy="29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43%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898658-08F1-370B-E3C9-6430B9F13477}"/>
              </a:ext>
            </a:extLst>
          </p:cNvPr>
          <p:cNvSpPr/>
          <p:nvPr/>
        </p:nvSpPr>
        <p:spPr>
          <a:xfrm rot="20783895">
            <a:off x="5744672" y="3813220"/>
            <a:ext cx="527696" cy="29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20%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ED0B15-2C6E-B39B-B38F-C3CB7438FB4C}"/>
              </a:ext>
            </a:extLst>
          </p:cNvPr>
          <p:cNvSpPr/>
          <p:nvPr/>
        </p:nvSpPr>
        <p:spPr>
          <a:xfrm rot="20783895">
            <a:off x="3216238" y="4321250"/>
            <a:ext cx="543288" cy="29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</a:rPr>
              <a:t>2020:</a:t>
            </a:r>
            <a:endParaRPr lang="en-GB" sz="1200" b="1" u="sng" dirty="0" err="1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0390AD-1587-F9EC-9040-4C71161266E9}"/>
              </a:ext>
            </a:extLst>
          </p:cNvPr>
          <p:cNvSpPr/>
          <p:nvPr/>
        </p:nvSpPr>
        <p:spPr>
          <a:xfrm rot="20783895">
            <a:off x="3300709" y="4500519"/>
            <a:ext cx="544086" cy="29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</a:rPr>
              <a:t>2017:</a:t>
            </a:r>
            <a:endParaRPr lang="en-GB" sz="1200" b="1" u="sng" dirty="0" err="1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61BC20-2B05-FF4A-4F4C-F31632F3B00E}"/>
              </a:ext>
            </a:extLst>
          </p:cNvPr>
          <p:cNvSpPr txBox="1"/>
          <p:nvPr/>
        </p:nvSpPr>
        <p:spPr>
          <a:xfrm>
            <a:off x="-36512" y="1430655"/>
            <a:ext cx="60861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100" b="1" u="sng" dirty="0">
                <a:solidFill>
                  <a:srgbClr val="A6A6A6"/>
                </a:solidFill>
              </a:rPr>
              <a:t>2017: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40F271-B62C-5601-428F-DC7944519963}"/>
              </a:ext>
            </a:extLst>
          </p:cNvPr>
          <p:cNvSpPr txBox="1"/>
          <p:nvPr/>
        </p:nvSpPr>
        <p:spPr>
          <a:xfrm>
            <a:off x="362983" y="1430655"/>
            <a:ext cx="60861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100" b="1" u="sng" dirty="0">
                <a:solidFill>
                  <a:srgbClr val="A6A6A6"/>
                </a:solidFill>
              </a:rPr>
              <a:t>2020: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FE341-6F06-BD3F-F61C-D7FB97DA3BD4}"/>
              </a:ext>
            </a:extLst>
          </p:cNvPr>
          <p:cNvSpPr txBox="1"/>
          <p:nvPr/>
        </p:nvSpPr>
        <p:spPr>
          <a:xfrm>
            <a:off x="867039" y="1430655"/>
            <a:ext cx="60861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100" b="1" u="sng" dirty="0">
                <a:solidFill>
                  <a:srgbClr val="7F7F7F"/>
                </a:solidFill>
              </a:rPr>
              <a:t>2023:</a:t>
            </a:r>
            <a:endParaRPr lang="hu-HU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Szövegdoboz 113">
            <a:extLst>
              <a:ext uri="{FF2B5EF4-FFF2-40B4-BE49-F238E27FC236}">
                <a16:creationId xmlns:a16="http://schemas.microsoft.com/office/drawing/2014/main" id="{F6637720-2ED5-DC86-5846-F3E888859393}"/>
              </a:ext>
            </a:extLst>
          </p:cNvPr>
          <p:cNvSpPr txBox="1"/>
          <p:nvPr/>
        </p:nvSpPr>
        <p:spPr>
          <a:xfrm>
            <a:off x="5065799" y="3003798"/>
            <a:ext cx="802345" cy="369332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24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2FFDBEA-330C-D4FB-CED0-E86D1E72FB89}"/>
              </a:ext>
            </a:extLst>
          </p:cNvPr>
          <p:cNvSpPr/>
          <p:nvPr/>
        </p:nvSpPr>
        <p:spPr>
          <a:xfrm>
            <a:off x="1226896" y="3313658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832ED213-FCFD-D7F9-8CAE-6840113C61C5}"/>
              </a:ext>
            </a:extLst>
          </p:cNvPr>
          <p:cNvSpPr/>
          <p:nvPr/>
        </p:nvSpPr>
        <p:spPr>
          <a:xfrm>
            <a:off x="1226896" y="2767200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A84E9FBA-EEC3-9F5B-B34E-F5A6E0015A75}"/>
              </a:ext>
            </a:extLst>
          </p:cNvPr>
          <p:cNvSpPr/>
          <p:nvPr/>
        </p:nvSpPr>
        <p:spPr>
          <a:xfrm>
            <a:off x="4462086" y="3736635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562903CB-3476-E65D-FDAA-B7E67C1EAD48}"/>
              </a:ext>
            </a:extLst>
          </p:cNvPr>
          <p:cNvSpPr/>
          <p:nvPr/>
        </p:nvSpPr>
        <p:spPr>
          <a:xfrm rot="10800000">
            <a:off x="6088157" y="2918126"/>
            <a:ext cx="139717" cy="201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1536F1C-51CB-7E03-94EC-33165D58A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8EEAB0-6BFA-21D1-BCBD-4D9004363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7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Médiafogyasztással kapcsolatos attitűdök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alábbi állítások közül melyek igazak Önre? Top említések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36824"/>
              </p:ext>
            </p:extLst>
          </p:nvPr>
        </p:nvGraphicFramePr>
        <p:xfrm>
          <a:off x="7380313" y="791209"/>
          <a:ext cx="1674837" cy="299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279">
                  <a:extLst>
                    <a:ext uri="{9D8B030D-6E8A-4147-A177-3AD203B41FA5}">
                      <a16:colId xmlns:a16="http://schemas.microsoft.com/office/drawing/2014/main" val="1513955889"/>
                    </a:ext>
                  </a:extLst>
                </a:gridCol>
                <a:gridCol w="558279">
                  <a:extLst>
                    <a:ext uri="{9D8B030D-6E8A-4147-A177-3AD203B41FA5}">
                      <a16:colId xmlns:a16="http://schemas.microsoft.com/office/drawing/2014/main" val="1631788493"/>
                    </a:ext>
                  </a:extLst>
                </a:gridCol>
                <a:gridCol w="558279">
                  <a:extLst>
                    <a:ext uri="{9D8B030D-6E8A-4147-A177-3AD203B41FA5}">
                      <a16:colId xmlns:a16="http://schemas.microsoft.com/office/drawing/2014/main" val="1864635267"/>
                    </a:ext>
                  </a:extLst>
                </a:gridCol>
              </a:tblGrid>
              <a:tr h="37425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ED6737"/>
                          </a:solidFill>
                        </a:rPr>
                        <a:t>44%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51%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09280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ED6737"/>
                          </a:solidFill>
                        </a:rPr>
                        <a:t>40%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40%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521683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ED6737"/>
                          </a:solidFill>
                        </a:rPr>
                        <a:t>34%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45%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635269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ED6737"/>
                          </a:solidFill>
                        </a:rPr>
                        <a:t>33%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38%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07961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ED6737"/>
                          </a:solidFill>
                        </a:rPr>
                        <a:t>30%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36%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553846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ED6737"/>
                          </a:solidFill>
                        </a:rPr>
                        <a:t>24%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30%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584962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ED6737"/>
                          </a:solidFill>
                        </a:rPr>
                        <a:t>24%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GB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hu-HU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625386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ED6737"/>
                          </a:solidFill>
                        </a:rPr>
                        <a:t>19%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hu-HU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28%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930745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65772"/>
              </p:ext>
            </p:extLst>
          </p:nvPr>
        </p:nvGraphicFramePr>
        <p:xfrm>
          <a:off x="164036" y="791209"/>
          <a:ext cx="5104110" cy="299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110">
                  <a:extLst>
                    <a:ext uri="{9D8B030D-6E8A-4147-A177-3AD203B41FA5}">
                      <a16:colId xmlns:a16="http://schemas.microsoft.com/office/drawing/2014/main" val="4127085462"/>
                    </a:ext>
                  </a:extLst>
                </a:gridCol>
              </a:tblGrid>
              <a:tr h="374256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Alvás közben az okostelefonom mindig a közelemben van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75336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Nem tudnék meglenni, ha nem lenne internet a mobilomon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48105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A klasszikus, jol ismert filmeket és sorozatokat akármikor szivesen újranézem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259959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Nem zavar a képernyőméret, kis kijelzőjű eszközön is szívesen nézek videót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79301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Előfordul, hogy egy nap, vagy egy hétvége alatt megnézek egy egész évadot egy sorozatból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503039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Eredeti nyelven szeretem a </a:t>
                      </a:r>
                      <a:r>
                        <a:rPr lang="hu-HU" sz="1050" b="0" kern="1200" baseline="0" noProof="0" dirty="0" err="1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sorozatokat</a:t>
                      </a:r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 és filmeket nézni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538972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Idén többet néztem filmeket, sorozatokat online a tavalyi évhez képest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496226"/>
                  </a:ext>
                </a:extLst>
              </a:tr>
              <a:tr h="374256">
                <a:tc>
                  <a:txBody>
                    <a:bodyPr/>
                    <a:lstStyle/>
                    <a:p>
                      <a:pPr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   Egész nap az interneten lógok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146200"/>
                  </a:ext>
                </a:extLst>
              </a:tr>
            </a:tbl>
          </a:graphicData>
        </a:graphic>
      </p:graphicFrame>
      <p:grpSp>
        <p:nvGrpSpPr>
          <p:cNvPr id="562" name="Group 123"/>
          <p:cNvGrpSpPr/>
          <p:nvPr/>
        </p:nvGrpSpPr>
        <p:grpSpPr>
          <a:xfrm>
            <a:off x="5268146" y="862271"/>
            <a:ext cx="2056693" cy="216960"/>
            <a:chOff x="0" y="0"/>
            <a:chExt cx="3807460" cy="203200"/>
          </a:xfrm>
        </p:grpSpPr>
        <p:sp>
          <p:nvSpPr>
            <p:cNvPr id="563" name="Shape 113"/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4" name="Shape 114"/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5" name="Shape 115"/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6" name="Shape 116"/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7" name="Shape 117"/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8" name="Shape 118"/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9" name="Shape 119"/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70" name="Shape 120"/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71" name="Shape 121"/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72" name="Shape 122"/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49" name="Group 137"/>
          <p:cNvGrpSpPr/>
          <p:nvPr/>
        </p:nvGrpSpPr>
        <p:grpSpPr>
          <a:xfrm>
            <a:off x="5268146" y="1246125"/>
            <a:ext cx="2056692" cy="216960"/>
            <a:chOff x="0" y="0"/>
            <a:chExt cx="3807460" cy="203200"/>
          </a:xfrm>
        </p:grpSpPr>
        <p:sp>
          <p:nvSpPr>
            <p:cNvPr id="550" name="Shape 127"/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1" name="Shape 128"/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2" name="Shape 129"/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3" name="Shape 130"/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4" name="Shape 131"/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5" name="Shape 132"/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6" name="Shape 133"/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7" name="Shape 134"/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8" name="Shape 135"/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9" name="Shape 136"/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36" name="Group 151"/>
          <p:cNvGrpSpPr/>
          <p:nvPr/>
        </p:nvGrpSpPr>
        <p:grpSpPr>
          <a:xfrm>
            <a:off x="5268146" y="1592213"/>
            <a:ext cx="2056692" cy="216960"/>
            <a:chOff x="0" y="0"/>
            <a:chExt cx="3807460" cy="203200"/>
          </a:xfrm>
        </p:grpSpPr>
        <p:sp>
          <p:nvSpPr>
            <p:cNvPr id="537" name="Shape 141"/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8" name="Shape 142"/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9" name="Shape 143"/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0" name="Shape 144"/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1" name="Shape 145"/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2" name="Shape 146"/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3" name="Shape 147"/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4" name="Shape 148"/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5" name="Shape 149"/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6" name="Shape 150"/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23" name="Group 165"/>
          <p:cNvGrpSpPr/>
          <p:nvPr/>
        </p:nvGrpSpPr>
        <p:grpSpPr>
          <a:xfrm>
            <a:off x="5268146" y="1985258"/>
            <a:ext cx="2060741" cy="216960"/>
            <a:chOff x="0" y="0"/>
            <a:chExt cx="3807460" cy="203200"/>
          </a:xfrm>
        </p:grpSpPr>
        <p:sp>
          <p:nvSpPr>
            <p:cNvPr id="524" name="Shape 155"/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5" name="Shape 156"/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6" name="Shape 157"/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7" name="Shape 158"/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8" name="Shape 159"/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9" name="Shape 160"/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0" name="Shape 161"/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1" name="Shape 162"/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2" name="Shape 163"/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3" name="Shape 164"/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10" name="Group 179"/>
          <p:cNvGrpSpPr/>
          <p:nvPr/>
        </p:nvGrpSpPr>
        <p:grpSpPr>
          <a:xfrm>
            <a:off x="5268146" y="2350062"/>
            <a:ext cx="2056693" cy="216960"/>
            <a:chOff x="0" y="0"/>
            <a:chExt cx="3807460" cy="203200"/>
          </a:xfrm>
        </p:grpSpPr>
        <p:sp>
          <p:nvSpPr>
            <p:cNvPr id="511" name="Shape 169"/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2" name="Shape 170"/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3" name="Shape 171"/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4" name="Shape 172"/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5" name="Shape 173"/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6" name="Shape 174"/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7" name="Shape 175"/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8" name="Shape 176"/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9" name="Shape 177"/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0" name="Shape 178"/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74" name="Group 123"/>
          <p:cNvGrpSpPr/>
          <p:nvPr/>
        </p:nvGrpSpPr>
        <p:grpSpPr>
          <a:xfrm>
            <a:off x="5260918" y="2714866"/>
            <a:ext cx="2056694" cy="216960"/>
            <a:chOff x="0" y="0"/>
            <a:chExt cx="3807460" cy="203200"/>
          </a:xfrm>
        </p:grpSpPr>
        <p:sp>
          <p:nvSpPr>
            <p:cNvPr id="619" name="Shape 113"/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20" name="Shape 114"/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21" name="Shape 115"/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22" name="Shape 116"/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23" name="Shape 117"/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24" name="Shape 118"/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25" name="Shape 119"/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26" name="Shape 120"/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27" name="Shape 121"/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28" name="Shape 122"/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75" name="Group 137"/>
          <p:cNvGrpSpPr/>
          <p:nvPr/>
        </p:nvGrpSpPr>
        <p:grpSpPr>
          <a:xfrm>
            <a:off x="5260918" y="3098720"/>
            <a:ext cx="2056693" cy="216960"/>
            <a:chOff x="0" y="0"/>
            <a:chExt cx="3807460" cy="203200"/>
          </a:xfrm>
        </p:grpSpPr>
        <p:sp>
          <p:nvSpPr>
            <p:cNvPr id="609" name="Shape 127"/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0" name="Shape 128"/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1" name="Shape 129"/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2" name="Shape 130"/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3" name="Shape 131"/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4" name="Shape 132"/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5" name="Shape 133"/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6" name="Shape 134"/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7" name="Shape 135"/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8" name="Shape 136"/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86" name="Szövegdoboz 26"/>
          <p:cNvSpPr txBox="1"/>
          <p:nvPr/>
        </p:nvSpPr>
        <p:spPr>
          <a:xfrm>
            <a:off x="250798" y="3723878"/>
            <a:ext cx="8209634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algn="just" defTabSz="914400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kutatás fókuszában álló korosztály médiafogyasztással kapcsolatos attitűdje nem változott jelentősen. Az egyes állításokkal kisebb arányban értenek egyet, de a prioritás nem változott, a leginkább az jellemző, hogy az okostelefon kézközelben van éjszaka is és fontos a folyamatos internetelérés. </a:t>
            </a:r>
          </a:p>
          <a:p>
            <a:pPr marL="4763" lvl="0" algn="just" defTabSz="914400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egyetemi / főiskolai végzettségűekre még erősebben jellemző az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, hogy a közelükben van az okostelefon (54%) és fontos az internet a mobiljukon (52%) azzal együtt, hogy inkább eredeti nyelven néznek sorozatokat, filmeket (36%) és kis kijelzőn is szívesen néznek videót (39%).</a:t>
            </a:r>
          </a:p>
          <a:p>
            <a:pPr marL="4763" lvl="0" algn="just" defTabSz="914400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Minde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zek igazak a relative jól élőkre is (51%, 48%, 35%) a kis kijelző kivételével, ugyanakkor rájuk nagyobb arányban jellemző a binge-elés (37%). Azok, akik ritkán néznek magyar tévés tartalmakat szintén nagyobb arányban tartják közel a telefonjukat (55%), fontosabb nekik ezen az internetelérés (48%), előfordul körükben is a binge-elés (45%), szeretik a klasszikusokat újranézni (41%) és nagyobb arányban néznek filmet vagy sorozatot eredeti nyelven (37%).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137">
            <a:extLst>
              <a:ext uri="{FF2B5EF4-FFF2-40B4-BE49-F238E27FC236}">
                <a16:creationId xmlns:a16="http://schemas.microsoft.com/office/drawing/2014/main" id="{D6E3DB7D-DFFB-42E9-9C6F-74BC4BDC0784}"/>
              </a:ext>
            </a:extLst>
          </p:cNvPr>
          <p:cNvGrpSpPr/>
          <p:nvPr/>
        </p:nvGrpSpPr>
        <p:grpSpPr>
          <a:xfrm>
            <a:off x="5272194" y="3435846"/>
            <a:ext cx="2056693" cy="216960"/>
            <a:chOff x="0" y="0"/>
            <a:chExt cx="3807460" cy="203200"/>
          </a:xfrm>
        </p:grpSpPr>
        <p:sp>
          <p:nvSpPr>
            <p:cNvPr id="89" name="Shape 127">
              <a:extLst>
                <a:ext uri="{FF2B5EF4-FFF2-40B4-BE49-F238E27FC236}">
                  <a16:creationId xmlns:a16="http://schemas.microsoft.com/office/drawing/2014/main" id="{92E6AEDA-E307-40AD-BF27-75CDDDA91214}"/>
                </a:ext>
              </a:extLst>
            </p:cNvPr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0" name="Shape 128">
              <a:extLst>
                <a:ext uri="{FF2B5EF4-FFF2-40B4-BE49-F238E27FC236}">
                  <a16:creationId xmlns:a16="http://schemas.microsoft.com/office/drawing/2014/main" id="{A6088184-DDE9-4EDD-9A78-BA6AA816835B}"/>
                </a:ext>
              </a:extLst>
            </p:cNvPr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solidFill>
              <a:srgbClr val="ED6737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1" name="Shape 129">
              <a:extLst>
                <a:ext uri="{FF2B5EF4-FFF2-40B4-BE49-F238E27FC236}">
                  <a16:creationId xmlns:a16="http://schemas.microsoft.com/office/drawing/2014/main" id="{DE2493D4-EFB1-401D-BD60-E98C03E762AF}"/>
                </a:ext>
              </a:extLst>
            </p:cNvPr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2" name="Shape 130">
              <a:extLst>
                <a:ext uri="{FF2B5EF4-FFF2-40B4-BE49-F238E27FC236}">
                  <a16:creationId xmlns:a16="http://schemas.microsoft.com/office/drawing/2014/main" id="{D04807F9-7DA0-4CE1-8272-B637F765D3B2}"/>
                </a:ext>
              </a:extLst>
            </p:cNvPr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3" name="Shape 131">
              <a:extLst>
                <a:ext uri="{FF2B5EF4-FFF2-40B4-BE49-F238E27FC236}">
                  <a16:creationId xmlns:a16="http://schemas.microsoft.com/office/drawing/2014/main" id="{E75BAFCE-D12F-4149-A161-E660C2ABD812}"/>
                </a:ext>
              </a:extLst>
            </p:cNvPr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4" name="Shape 132">
              <a:extLst>
                <a:ext uri="{FF2B5EF4-FFF2-40B4-BE49-F238E27FC236}">
                  <a16:creationId xmlns:a16="http://schemas.microsoft.com/office/drawing/2014/main" id="{9F370DBE-ECD2-476D-871B-98FCF3BFB183}"/>
                </a:ext>
              </a:extLst>
            </p:cNvPr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5" name="Shape 133">
              <a:extLst>
                <a:ext uri="{FF2B5EF4-FFF2-40B4-BE49-F238E27FC236}">
                  <a16:creationId xmlns:a16="http://schemas.microsoft.com/office/drawing/2014/main" id="{3792B331-68C4-474E-91A9-A4DD369217D2}"/>
                </a:ext>
              </a:extLst>
            </p:cNvPr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6" name="Shape 134">
              <a:extLst>
                <a:ext uri="{FF2B5EF4-FFF2-40B4-BE49-F238E27FC236}">
                  <a16:creationId xmlns:a16="http://schemas.microsoft.com/office/drawing/2014/main" id="{CBF65444-1FDB-4D1E-B76E-4812929EB2F9}"/>
                </a:ext>
              </a:extLst>
            </p:cNvPr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7" name="Shape 135">
              <a:extLst>
                <a:ext uri="{FF2B5EF4-FFF2-40B4-BE49-F238E27FC236}">
                  <a16:creationId xmlns:a16="http://schemas.microsoft.com/office/drawing/2014/main" id="{88D729F3-D91A-4521-B4AC-781298A48623}"/>
                </a:ext>
              </a:extLst>
            </p:cNvPr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8" name="Shape 136">
              <a:extLst>
                <a:ext uri="{FF2B5EF4-FFF2-40B4-BE49-F238E27FC236}">
                  <a16:creationId xmlns:a16="http://schemas.microsoft.com/office/drawing/2014/main" id="{C997AAF6-7598-4A51-B40C-4C97135580F6}"/>
                </a:ext>
              </a:extLst>
            </p:cNvPr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rgbClr val="E9A3A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56DE7EE-0799-4768-81C4-32F1EEB164D5}"/>
              </a:ext>
            </a:extLst>
          </p:cNvPr>
          <p:cNvSpPr txBox="1"/>
          <p:nvPr/>
        </p:nvSpPr>
        <p:spPr>
          <a:xfrm>
            <a:off x="7963287" y="505497"/>
            <a:ext cx="63876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4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C0959A7-2C54-4B68-A775-DD626140EF27}"/>
              </a:ext>
            </a:extLst>
          </p:cNvPr>
          <p:cNvSpPr txBox="1"/>
          <p:nvPr/>
        </p:nvSpPr>
        <p:spPr>
          <a:xfrm>
            <a:off x="8469739" y="505497"/>
            <a:ext cx="63876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4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E8B18-2B91-D63E-A0CC-833C37C1D921}"/>
              </a:ext>
            </a:extLst>
          </p:cNvPr>
          <p:cNvSpPr txBox="1"/>
          <p:nvPr/>
        </p:nvSpPr>
        <p:spPr>
          <a:xfrm>
            <a:off x="7389619" y="505497"/>
            <a:ext cx="63876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u="sng" dirty="0">
                <a:solidFill>
                  <a:srgbClr val="ED6737"/>
                </a:solidFill>
                <a:latin typeface="Calibri" pitchFamily="34" charset="0"/>
                <a:cs typeface="Arial" pitchFamily="34" charset="0"/>
              </a:rPr>
              <a:t>2023:</a:t>
            </a:r>
            <a:endParaRPr lang="en-GB" sz="1400" b="1" u="sng" dirty="0">
              <a:solidFill>
                <a:srgbClr val="ED673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Szövegdoboz 135">
            <a:extLst>
              <a:ext uri="{FF2B5EF4-FFF2-40B4-BE49-F238E27FC236}">
                <a16:creationId xmlns:a16="http://schemas.microsoft.com/office/drawing/2014/main" id="{F75CEF98-02E8-96D5-46F2-8873DCAFAF68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B47DF5E-9099-E788-C44C-E8A3F47BA6B9}"/>
              </a:ext>
            </a:extLst>
          </p:cNvPr>
          <p:cNvSpPr/>
          <p:nvPr/>
        </p:nvSpPr>
        <p:spPr>
          <a:xfrm>
            <a:off x="7854655" y="3451736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852A9B6-6486-8B24-116B-9A0F578EE155}"/>
              </a:ext>
            </a:extLst>
          </p:cNvPr>
          <p:cNvSpPr/>
          <p:nvPr/>
        </p:nvSpPr>
        <p:spPr>
          <a:xfrm>
            <a:off x="7854655" y="878161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06D4F5F-7FD4-87E6-F966-FBD24A2891F6}"/>
              </a:ext>
            </a:extLst>
          </p:cNvPr>
          <p:cNvSpPr/>
          <p:nvPr/>
        </p:nvSpPr>
        <p:spPr>
          <a:xfrm>
            <a:off x="7854655" y="1608103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4FA08CA-0DDE-9C9C-761D-0F7922493E3F}"/>
              </a:ext>
            </a:extLst>
          </p:cNvPr>
          <p:cNvSpPr/>
          <p:nvPr/>
        </p:nvSpPr>
        <p:spPr>
          <a:xfrm>
            <a:off x="7854655" y="2365952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CAF5BEE-DD81-83E1-722C-C56572C4892B}"/>
              </a:ext>
            </a:extLst>
          </p:cNvPr>
          <p:cNvSpPr/>
          <p:nvPr/>
        </p:nvSpPr>
        <p:spPr>
          <a:xfrm>
            <a:off x="7854655" y="2730756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CEC2E4F-206F-C1D7-7B0D-65EC94F43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530270" y="4479418"/>
            <a:ext cx="460403" cy="2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F88B0F-77BA-62C0-836E-42C03425D1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16" y="4383897"/>
            <a:ext cx="760218" cy="1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05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>
            <a:extLst>
              <a:ext uri="{FF2B5EF4-FFF2-40B4-BE49-F238E27FC236}">
                <a16:creationId xmlns:a16="http://schemas.microsoft.com/office/drawing/2014/main" id="{693191A5-7676-4934-B356-69025A505EDC}"/>
              </a:ext>
            </a:extLst>
          </p:cNvPr>
          <p:cNvSpPr txBox="1"/>
          <p:nvPr/>
        </p:nvSpPr>
        <p:spPr>
          <a:xfrm>
            <a:off x="7984165" y="505497"/>
            <a:ext cx="65338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4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DB7179F-1B3F-4D1B-BA0F-474B4967320B}"/>
              </a:ext>
            </a:extLst>
          </p:cNvPr>
          <p:cNvSpPr txBox="1"/>
          <p:nvPr/>
        </p:nvSpPr>
        <p:spPr>
          <a:xfrm>
            <a:off x="8490617" y="505497"/>
            <a:ext cx="65338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4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Médiafogyasztással kapcsolatos attitűdök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alábbi állítások közül melyek igazak Önre?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Bottom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említések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45808"/>
              </p:ext>
            </p:extLst>
          </p:nvPr>
        </p:nvGraphicFramePr>
        <p:xfrm>
          <a:off x="164036" y="843558"/>
          <a:ext cx="5104110" cy="370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110">
                  <a:extLst>
                    <a:ext uri="{9D8B030D-6E8A-4147-A177-3AD203B41FA5}">
                      <a16:colId xmlns:a16="http://schemas.microsoft.com/office/drawing/2014/main" val="4127085462"/>
                    </a:ext>
                  </a:extLst>
                </a:gridCol>
              </a:tblGrid>
              <a:tr h="36215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Barátaimmal, családommal gyakran beszélünk tévés műsorokról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75336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Vannak olyan események (pl. foci EB döntö, vagy nagy televizios showmüsorok), amiket nagyobb társasággal együtt nézek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48105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Gyakran elöfordul, hogy csak azért nézek egy müsort, mert a háztartásom többi tagja azt kedveli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259959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Az új filmeket gyakran moziban nézem meg, nincs türelmem kivárni a tévés premiert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79301"/>
                  </a:ext>
                </a:extLst>
              </a:tr>
              <a:tr h="392552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Ha érdekel egy új film, vagy sorozat, azt azonnal letöltöm torrent-röl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503039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Idén többet néztem TV-t (tv adást) a tavalyi évhez képest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538972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A „tévézés” egy ósdi dolog, a környezetemben kínos szórakozási formának számít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496226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Ami nem kerül fel a Facebookra, az nincs is.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71604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Feleslegesnek tartom a streaming elõfizetést, mert mindent megkapok egy jó TV csomagtól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78774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Lelkiismeretfurdalásom van, amiért torrentezek, illegálisan töltök le tartalmat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582093"/>
                  </a:ext>
                </a:extLst>
              </a:tr>
            </a:tbl>
          </a:graphicData>
        </a:graphic>
      </p:graphicFrame>
      <p:graphicFrame>
        <p:nvGraphicFramePr>
          <p:cNvPr id="111" name="Táblázat 2">
            <a:extLst>
              <a:ext uri="{FF2B5EF4-FFF2-40B4-BE49-F238E27FC236}">
                <a16:creationId xmlns:a16="http://schemas.microsoft.com/office/drawing/2014/main" id="{9EFF5C24-20D0-40CD-99AD-14B57DAB7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393"/>
              </p:ext>
            </p:extLst>
          </p:nvPr>
        </p:nvGraphicFramePr>
        <p:xfrm>
          <a:off x="7452320" y="843558"/>
          <a:ext cx="1584174" cy="3760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058">
                  <a:extLst>
                    <a:ext uri="{9D8B030D-6E8A-4147-A177-3AD203B41FA5}">
                      <a16:colId xmlns:a16="http://schemas.microsoft.com/office/drawing/2014/main" val="710815424"/>
                    </a:ext>
                  </a:extLst>
                </a:gridCol>
                <a:gridCol w="528058">
                  <a:extLst>
                    <a:ext uri="{9D8B030D-6E8A-4147-A177-3AD203B41FA5}">
                      <a16:colId xmlns:a16="http://schemas.microsoft.com/office/drawing/2014/main" val="2573725504"/>
                    </a:ext>
                  </a:extLst>
                </a:gridCol>
                <a:gridCol w="528058">
                  <a:extLst>
                    <a:ext uri="{9D8B030D-6E8A-4147-A177-3AD203B41FA5}">
                      <a16:colId xmlns:a16="http://schemas.microsoft.com/office/drawing/2014/main" val="1513955889"/>
                    </a:ext>
                  </a:extLst>
                </a:gridCol>
              </a:tblGrid>
              <a:tr h="376041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7F7F7F"/>
                          </a:solidFill>
                        </a:rPr>
                        <a:t>18%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A6A6A6"/>
                          </a:solidFill>
                        </a:rPr>
                        <a:t>24%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A6A6A6"/>
                          </a:solidFill>
                        </a:rPr>
                        <a:t>26%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09280"/>
                  </a:ext>
                </a:extLst>
              </a:tr>
              <a:tr h="376041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7F7F7F"/>
                          </a:solidFill>
                        </a:rPr>
                        <a:t>14%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19%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24%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521683"/>
                  </a:ext>
                </a:extLst>
              </a:tr>
              <a:tr h="376041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7F7F7F"/>
                          </a:solidFill>
                        </a:rPr>
                        <a:t>13%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16%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18%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635269"/>
                  </a:ext>
                </a:extLst>
              </a:tr>
              <a:tr h="376041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7F7F7F"/>
                          </a:solidFill>
                        </a:rPr>
                        <a:t>13%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21%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07961"/>
                  </a:ext>
                </a:extLst>
              </a:tr>
              <a:tr h="376041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7F7F7F"/>
                          </a:solidFill>
                        </a:rPr>
                        <a:t>13%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22%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32%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553846"/>
                  </a:ext>
                </a:extLst>
              </a:tr>
              <a:tr h="376041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7F7F7F"/>
                          </a:solidFill>
                        </a:rPr>
                        <a:t>11%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A6A6A6"/>
                          </a:solidFill>
                        </a:rPr>
                        <a:t>-</a:t>
                      </a:r>
                      <a:endParaRPr lang="hu-HU" sz="1400" b="1" dirty="0">
                        <a:solidFill>
                          <a:srgbClr val="A6A6A6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584962"/>
                  </a:ext>
                </a:extLst>
              </a:tr>
              <a:tr h="376041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7F7F7F"/>
                          </a:solidFill>
                        </a:rPr>
                        <a:t>8%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9%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7%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625386"/>
                  </a:ext>
                </a:extLst>
              </a:tr>
              <a:tr h="376041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7F7F7F"/>
                          </a:solidFill>
                        </a:rPr>
                        <a:t>4%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4%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5%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930745"/>
                  </a:ext>
                </a:extLst>
              </a:tr>
              <a:tr h="376041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7F7F7F"/>
                          </a:solidFill>
                        </a:rPr>
                        <a:t>4%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23532"/>
                  </a:ext>
                </a:extLst>
              </a:tr>
              <a:tr h="376041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7F7F7F"/>
                          </a:solidFill>
                        </a:rPr>
                        <a:t>3%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4%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A6A6A6"/>
                          </a:solidFill>
                        </a:rPr>
                        <a:t>5%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3507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E83273E-7F04-45D3-BBE3-0C665C5CB08A}"/>
              </a:ext>
            </a:extLst>
          </p:cNvPr>
          <p:cNvSpPr txBox="1"/>
          <p:nvPr/>
        </p:nvSpPr>
        <p:spPr>
          <a:xfrm>
            <a:off x="7410497" y="505497"/>
            <a:ext cx="65338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2023:</a:t>
            </a:r>
            <a:endParaRPr lang="en-GB" sz="14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oup 123">
            <a:extLst>
              <a:ext uri="{FF2B5EF4-FFF2-40B4-BE49-F238E27FC236}">
                <a16:creationId xmlns:a16="http://schemas.microsoft.com/office/drawing/2014/main" id="{3F11EFBC-6527-A0C9-C753-7350EB9D76A9}"/>
              </a:ext>
            </a:extLst>
          </p:cNvPr>
          <p:cNvGrpSpPr/>
          <p:nvPr/>
        </p:nvGrpSpPr>
        <p:grpSpPr>
          <a:xfrm>
            <a:off x="5075959" y="2732440"/>
            <a:ext cx="2427127" cy="236006"/>
            <a:chOff x="0" y="0"/>
            <a:chExt cx="3807460" cy="203200"/>
          </a:xfrm>
        </p:grpSpPr>
        <p:sp>
          <p:nvSpPr>
            <p:cNvPr id="3" name="Shape 113">
              <a:extLst>
                <a:ext uri="{FF2B5EF4-FFF2-40B4-BE49-F238E27FC236}">
                  <a16:creationId xmlns:a16="http://schemas.microsoft.com/office/drawing/2014/main" id="{4ED92822-FAD7-85B7-A0C9-9F869E942795}"/>
                </a:ext>
              </a:extLst>
            </p:cNvPr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" name="Shape 114">
              <a:extLst>
                <a:ext uri="{FF2B5EF4-FFF2-40B4-BE49-F238E27FC236}">
                  <a16:creationId xmlns:a16="http://schemas.microsoft.com/office/drawing/2014/main" id="{1DDD7119-8607-9CE5-D04B-D92C24C1561F}"/>
                </a:ext>
              </a:extLst>
            </p:cNvPr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" name="Shape 115">
              <a:extLst>
                <a:ext uri="{FF2B5EF4-FFF2-40B4-BE49-F238E27FC236}">
                  <a16:creationId xmlns:a16="http://schemas.microsoft.com/office/drawing/2014/main" id="{D34B2FB0-BCCE-A1E0-9BA8-346D793AFCD9}"/>
                </a:ext>
              </a:extLst>
            </p:cNvPr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" name="Shape 116">
              <a:extLst>
                <a:ext uri="{FF2B5EF4-FFF2-40B4-BE49-F238E27FC236}">
                  <a16:creationId xmlns:a16="http://schemas.microsoft.com/office/drawing/2014/main" id="{0D755A7C-CB37-C580-497A-1F75C948AA77}"/>
                </a:ext>
              </a:extLst>
            </p:cNvPr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" name="Shape 117">
              <a:extLst>
                <a:ext uri="{FF2B5EF4-FFF2-40B4-BE49-F238E27FC236}">
                  <a16:creationId xmlns:a16="http://schemas.microsoft.com/office/drawing/2014/main" id="{DDC1267C-B495-17DB-0038-E7B6021AC716}"/>
                </a:ext>
              </a:extLst>
            </p:cNvPr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" name="Shape 118">
              <a:extLst>
                <a:ext uri="{FF2B5EF4-FFF2-40B4-BE49-F238E27FC236}">
                  <a16:creationId xmlns:a16="http://schemas.microsoft.com/office/drawing/2014/main" id="{1700C209-7E98-2C04-FD57-80649BF0740B}"/>
                </a:ext>
              </a:extLst>
            </p:cNvPr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" name="Shape 119">
              <a:extLst>
                <a:ext uri="{FF2B5EF4-FFF2-40B4-BE49-F238E27FC236}">
                  <a16:creationId xmlns:a16="http://schemas.microsoft.com/office/drawing/2014/main" id="{414EBE5A-64C0-EA32-D0AC-DC923DD61E61}"/>
                </a:ext>
              </a:extLst>
            </p:cNvPr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" name="Shape 120">
              <a:extLst>
                <a:ext uri="{FF2B5EF4-FFF2-40B4-BE49-F238E27FC236}">
                  <a16:creationId xmlns:a16="http://schemas.microsoft.com/office/drawing/2014/main" id="{1B9E55EF-FEEB-7EC0-320F-77FF8B0444E9}"/>
                </a:ext>
              </a:extLst>
            </p:cNvPr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" name="Shape 121">
              <a:extLst>
                <a:ext uri="{FF2B5EF4-FFF2-40B4-BE49-F238E27FC236}">
                  <a16:creationId xmlns:a16="http://schemas.microsoft.com/office/drawing/2014/main" id="{7B598BB4-F2FA-877C-218F-45C2A70860B4}"/>
                </a:ext>
              </a:extLst>
            </p:cNvPr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0" name="Shape 122">
              <a:extLst>
                <a:ext uri="{FF2B5EF4-FFF2-40B4-BE49-F238E27FC236}">
                  <a16:creationId xmlns:a16="http://schemas.microsoft.com/office/drawing/2014/main" id="{561AE46E-CC94-B711-63E7-424B1399097C}"/>
                </a:ext>
              </a:extLst>
            </p:cNvPr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11" name="Group 123">
            <a:extLst>
              <a:ext uri="{FF2B5EF4-FFF2-40B4-BE49-F238E27FC236}">
                <a16:creationId xmlns:a16="http://schemas.microsoft.com/office/drawing/2014/main" id="{53E89CB6-0072-DEF0-89FE-D0B13D6B04E6}"/>
              </a:ext>
            </a:extLst>
          </p:cNvPr>
          <p:cNvGrpSpPr/>
          <p:nvPr/>
        </p:nvGrpSpPr>
        <p:grpSpPr>
          <a:xfrm>
            <a:off x="5076056" y="3117206"/>
            <a:ext cx="2427127" cy="236006"/>
            <a:chOff x="0" y="0"/>
            <a:chExt cx="3807460" cy="203200"/>
          </a:xfrm>
        </p:grpSpPr>
        <p:sp>
          <p:nvSpPr>
            <p:cNvPr id="65" name="Shape 113">
              <a:extLst>
                <a:ext uri="{FF2B5EF4-FFF2-40B4-BE49-F238E27FC236}">
                  <a16:creationId xmlns:a16="http://schemas.microsoft.com/office/drawing/2014/main" id="{24CA2A66-B574-81A2-0829-A0B11DFF973D}"/>
                </a:ext>
              </a:extLst>
            </p:cNvPr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6" name="Shape 114">
              <a:extLst>
                <a:ext uri="{FF2B5EF4-FFF2-40B4-BE49-F238E27FC236}">
                  <a16:creationId xmlns:a16="http://schemas.microsoft.com/office/drawing/2014/main" id="{9193C9E9-7254-BD15-BE59-A7DFFD090939}"/>
                </a:ext>
              </a:extLst>
            </p:cNvPr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" name="Shape 115">
              <a:extLst>
                <a:ext uri="{FF2B5EF4-FFF2-40B4-BE49-F238E27FC236}">
                  <a16:creationId xmlns:a16="http://schemas.microsoft.com/office/drawing/2014/main" id="{50ADF248-1EA4-5DE0-30ED-7AE4DE55BD8A}"/>
                </a:ext>
              </a:extLst>
            </p:cNvPr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" name="Shape 116">
              <a:extLst>
                <a:ext uri="{FF2B5EF4-FFF2-40B4-BE49-F238E27FC236}">
                  <a16:creationId xmlns:a16="http://schemas.microsoft.com/office/drawing/2014/main" id="{79C3791C-2A8D-C2A8-BEB0-1DD8899501CC}"/>
                </a:ext>
              </a:extLst>
            </p:cNvPr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9" name="Shape 117">
              <a:extLst>
                <a:ext uri="{FF2B5EF4-FFF2-40B4-BE49-F238E27FC236}">
                  <a16:creationId xmlns:a16="http://schemas.microsoft.com/office/drawing/2014/main" id="{950D7B73-5843-471C-C5A6-319236521E77}"/>
                </a:ext>
              </a:extLst>
            </p:cNvPr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0" name="Shape 118">
              <a:extLst>
                <a:ext uri="{FF2B5EF4-FFF2-40B4-BE49-F238E27FC236}">
                  <a16:creationId xmlns:a16="http://schemas.microsoft.com/office/drawing/2014/main" id="{03A50E9F-4A35-D4E4-39FC-E347DD5CDBF7}"/>
                </a:ext>
              </a:extLst>
            </p:cNvPr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1" name="Shape 119">
              <a:extLst>
                <a:ext uri="{FF2B5EF4-FFF2-40B4-BE49-F238E27FC236}">
                  <a16:creationId xmlns:a16="http://schemas.microsoft.com/office/drawing/2014/main" id="{6E09FDD1-9557-15D9-AD2E-B178D28C1554}"/>
                </a:ext>
              </a:extLst>
            </p:cNvPr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2" name="Shape 120">
              <a:extLst>
                <a:ext uri="{FF2B5EF4-FFF2-40B4-BE49-F238E27FC236}">
                  <a16:creationId xmlns:a16="http://schemas.microsoft.com/office/drawing/2014/main" id="{5C835BD2-4488-8CA4-9BB6-2175C6D225C0}"/>
                </a:ext>
              </a:extLst>
            </p:cNvPr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3" name="Shape 121">
              <a:extLst>
                <a:ext uri="{FF2B5EF4-FFF2-40B4-BE49-F238E27FC236}">
                  <a16:creationId xmlns:a16="http://schemas.microsoft.com/office/drawing/2014/main" id="{61A22402-FE94-71A8-3A58-FADD8D858D20}"/>
                </a:ext>
              </a:extLst>
            </p:cNvPr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4" name="Shape 122">
              <a:extLst>
                <a:ext uri="{FF2B5EF4-FFF2-40B4-BE49-F238E27FC236}">
                  <a16:creationId xmlns:a16="http://schemas.microsoft.com/office/drawing/2014/main" id="{1E46DDBF-5164-5527-B3DD-CA5804E3E1AD}"/>
                </a:ext>
              </a:extLst>
            </p:cNvPr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75" name="Group 123">
            <a:extLst>
              <a:ext uri="{FF2B5EF4-FFF2-40B4-BE49-F238E27FC236}">
                <a16:creationId xmlns:a16="http://schemas.microsoft.com/office/drawing/2014/main" id="{51BD096E-229C-27AD-4CDC-394D9C3D54A0}"/>
              </a:ext>
            </a:extLst>
          </p:cNvPr>
          <p:cNvGrpSpPr/>
          <p:nvPr/>
        </p:nvGrpSpPr>
        <p:grpSpPr>
          <a:xfrm>
            <a:off x="5076056" y="3495373"/>
            <a:ext cx="2427127" cy="236006"/>
            <a:chOff x="0" y="0"/>
            <a:chExt cx="3807460" cy="203200"/>
          </a:xfrm>
        </p:grpSpPr>
        <p:sp>
          <p:nvSpPr>
            <p:cNvPr id="76" name="Shape 113">
              <a:extLst>
                <a:ext uri="{FF2B5EF4-FFF2-40B4-BE49-F238E27FC236}">
                  <a16:creationId xmlns:a16="http://schemas.microsoft.com/office/drawing/2014/main" id="{C5E3934D-40FF-4FD3-423F-C3CEDA05232F}"/>
                </a:ext>
              </a:extLst>
            </p:cNvPr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7" name="Shape 114">
              <a:extLst>
                <a:ext uri="{FF2B5EF4-FFF2-40B4-BE49-F238E27FC236}">
                  <a16:creationId xmlns:a16="http://schemas.microsoft.com/office/drawing/2014/main" id="{3A6A6063-A96E-C803-072B-5776A8914A58}"/>
                </a:ext>
              </a:extLst>
            </p:cNvPr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8" name="Shape 115">
              <a:extLst>
                <a:ext uri="{FF2B5EF4-FFF2-40B4-BE49-F238E27FC236}">
                  <a16:creationId xmlns:a16="http://schemas.microsoft.com/office/drawing/2014/main" id="{18C12765-4D70-AC1E-90D0-C57FDC06F383}"/>
                </a:ext>
              </a:extLst>
            </p:cNvPr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9" name="Shape 116">
              <a:extLst>
                <a:ext uri="{FF2B5EF4-FFF2-40B4-BE49-F238E27FC236}">
                  <a16:creationId xmlns:a16="http://schemas.microsoft.com/office/drawing/2014/main" id="{D11879D9-7966-33BC-C324-B38A749C5B1E}"/>
                </a:ext>
              </a:extLst>
            </p:cNvPr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0" name="Shape 117">
              <a:extLst>
                <a:ext uri="{FF2B5EF4-FFF2-40B4-BE49-F238E27FC236}">
                  <a16:creationId xmlns:a16="http://schemas.microsoft.com/office/drawing/2014/main" id="{CEA3C17F-0D94-ECD6-D6A9-B8D2E1E32043}"/>
                </a:ext>
              </a:extLst>
            </p:cNvPr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1" name="Shape 118">
              <a:extLst>
                <a:ext uri="{FF2B5EF4-FFF2-40B4-BE49-F238E27FC236}">
                  <a16:creationId xmlns:a16="http://schemas.microsoft.com/office/drawing/2014/main" id="{AC0D9B05-CDF3-2CCA-6F35-D7C92D5B7AF1}"/>
                </a:ext>
              </a:extLst>
            </p:cNvPr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2" name="Shape 119">
              <a:extLst>
                <a:ext uri="{FF2B5EF4-FFF2-40B4-BE49-F238E27FC236}">
                  <a16:creationId xmlns:a16="http://schemas.microsoft.com/office/drawing/2014/main" id="{1CF97D80-526E-879F-5165-1F083DEEF9F7}"/>
                </a:ext>
              </a:extLst>
            </p:cNvPr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Shape 120">
              <a:extLst>
                <a:ext uri="{FF2B5EF4-FFF2-40B4-BE49-F238E27FC236}">
                  <a16:creationId xmlns:a16="http://schemas.microsoft.com/office/drawing/2014/main" id="{A597821B-CCCE-BB16-288D-CD25E727584C}"/>
                </a:ext>
              </a:extLst>
            </p:cNvPr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Shape 121">
              <a:extLst>
                <a:ext uri="{FF2B5EF4-FFF2-40B4-BE49-F238E27FC236}">
                  <a16:creationId xmlns:a16="http://schemas.microsoft.com/office/drawing/2014/main" id="{07C35407-9AB9-BD00-7565-0FC2E3B60107}"/>
                </a:ext>
              </a:extLst>
            </p:cNvPr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5" name="Shape 122">
              <a:extLst>
                <a:ext uri="{FF2B5EF4-FFF2-40B4-BE49-F238E27FC236}">
                  <a16:creationId xmlns:a16="http://schemas.microsoft.com/office/drawing/2014/main" id="{DEBF9850-26C2-1F57-AC13-81FD1B1A5253}"/>
                </a:ext>
              </a:extLst>
            </p:cNvPr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86" name="Group 123">
            <a:extLst>
              <a:ext uri="{FF2B5EF4-FFF2-40B4-BE49-F238E27FC236}">
                <a16:creationId xmlns:a16="http://schemas.microsoft.com/office/drawing/2014/main" id="{1F758A1D-E814-397B-1733-C25DF8C017ED}"/>
              </a:ext>
            </a:extLst>
          </p:cNvPr>
          <p:cNvGrpSpPr/>
          <p:nvPr/>
        </p:nvGrpSpPr>
        <p:grpSpPr>
          <a:xfrm>
            <a:off x="5076056" y="3863616"/>
            <a:ext cx="2427127" cy="236006"/>
            <a:chOff x="0" y="0"/>
            <a:chExt cx="3807460" cy="203200"/>
          </a:xfrm>
        </p:grpSpPr>
        <p:sp>
          <p:nvSpPr>
            <p:cNvPr id="88" name="Shape 113">
              <a:extLst>
                <a:ext uri="{FF2B5EF4-FFF2-40B4-BE49-F238E27FC236}">
                  <a16:creationId xmlns:a16="http://schemas.microsoft.com/office/drawing/2014/main" id="{0118D774-A219-83BB-1AC5-9C45C29D220E}"/>
                </a:ext>
              </a:extLst>
            </p:cNvPr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9" name="Shape 114">
              <a:extLst>
                <a:ext uri="{FF2B5EF4-FFF2-40B4-BE49-F238E27FC236}">
                  <a16:creationId xmlns:a16="http://schemas.microsoft.com/office/drawing/2014/main" id="{0BEE2DE0-3B95-8F6F-3E53-E737FF8CCEA6}"/>
                </a:ext>
              </a:extLst>
            </p:cNvPr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0" name="Shape 115">
              <a:extLst>
                <a:ext uri="{FF2B5EF4-FFF2-40B4-BE49-F238E27FC236}">
                  <a16:creationId xmlns:a16="http://schemas.microsoft.com/office/drawing/2014/main" id="{CEC58BC6-818A-5987-7272-A009CB016AAF}"/>
                </a:ext>
              </a:extLst>
            </p:cNvPr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9" name="Shape 116">
              <a:extLst>
                <a:ext uri="{FF2B5EF4-FFF2-40B4-BE49-F238E27FC236}">
                  <a16:creationId xmlns:a16="http://schemas.microsoft.com/office/drawing/2014/main" id="{92918108-EDB0-D21A-BB51-1E8A49C6469A}"/>
                </a:ext>
              </a:extLst>
            </p:cNvPr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" name="Shape 117">
              <a:extLst>
                <a:ext uri="{FF2B5EF4-FFF2-40B4-BE49-F238E27FC236}">
                  <a16:creationId xmlns:a16="http://schemas.microsoft.com/office/drawing/2014/main" id="{881DF9D5-0A54-F2D0-406D-80CEDC9C1824}"/>
                </a:ext>
              </a:extLst>
            </p:cNvPr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1" name="Shape 118">
              <a:extLst>
                <a:ext uri="{FF2B5EF4-FFF2-40B4-BE49-F238E27FC236}">
                  <a16:creationId xmlns:a16="http://schemas.microsoft.com/office/drawing/2014/main" id="{92252B6F-AC69-0CD6-52E9-BCEED73DE994}"/>
                </a:ext>
              </a:extLst>
            </p:cNvPr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2" name="Shape 119">
              <a:extLst>
                <a:ext uri="{FF2B5EF4-FFF2-40B4-BE49-F238E27FC236}">
                  <a16:creationId xmlns:a16="http://schemas.microsoft.com/office/drawing/2014/main" id="{A1D3ED14-B3A9-DE37-8EE4-554BEF318951}"/>
                </a:ext>
              </a:extLst>
            </p:cNvPr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3" name="Shape 120">
              <a:extLst>
                <a:ext uri="{FF2B5EF4-FFF2-40B4-BE49-F238E27FC236}">
                  <a16:creationId xmlns:a16="http://schemas.microsoft.com/office/drawing/2014/main" id="{CA065C26-9135-5F8D-8FCB-840E86B5930E}"/>
                </a:ext>
              </a:extLst>
            </p:cNvPr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4" name="Shape 121">
              <a:extLst>
                <a:ext uri="{FF2B5EF4-FFF2-40B4-BE49-F238E27FC236}">
                  <a16:creationId xmlns:a16="http://schemas.microsoft.com/office/drawing/2014/main" id="{D78AED6C-F852-81DA-899D-30A0F61DCDEB}"/>
                </a:ext>
              </a:extLst>
            </p:cNvPr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5" name="Shape 122">
              <a:extLst>
                <a:ext uri="{FF2B5EF4-FFF2-40B4-BE49-F238E27FC236}">
                  <a16:creationId xmlns:a16="http://schemas.microsoft.com/office/drawing/2014/main" id="{7BEE381D-9493-D2B1-44DB-42E0F35830A2}"/>
                </a:ext>
              </a:extLst>
            </p:cNvPr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06" name="Group 123">
            <a:extLst>
              <a:ext uri="{FF2B5EF4-FFF2-40B4-BE49-F238E27FC236}">
                <a16:creationId xmlns:a16="http://schemas.microsoft.com/office/drawing/2014/main" id="{32E7EB45-8A2A-160F-E0FD-8AC76439B115}"/>
              </a:ext>
            </a:extLst>
          </p:cNvPr>
          <p:cNvGrpSpPr/>
          <p:nvPr/>
        </p:nvGrpSpPr>
        <p:grpSpPr>
          <a:xfrm>
            <a:off x="5082135" y="4264677"/>
            <a:ext cx="2427127" cy="236006"/>
            <a:chOff x="0" y="0"/>
            <a:chExt cx="3807460" cy="203200"/>
          </a:xfrm>
        </p:grpSpPr>
        <p:sp>
          <p:nvSpPr>
            <p:cNvPr id="107" name="Shape 113">
              <a:extLst>
                <a:ext uri="{FF2B5EF4-FFF2-40B4-BE49-F238E27FC236}">
                  <a16:creationId xmlns:a16="http://schemas.microsoft.com/office/drawing/2014/main" id="{96596749-01C1-E436-67D9-F594A558E862}"/>
                </a:ext>
              </a:extLst>
            </p:cNvPr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8" name="Shape 114">
              <a:extLst>
                <a:ext uri="{FF2B5EF4-FFF2-40B4-BE49-F238E27FC236}">
                  <a16:creationId xmlns:a16="http://schemas.microsoft.com/office/drawing/2014/main" id="{837D02DB-83FD-012B-4DB7-4B90ED24CCAA}"/>
                </a:ext>
              </a:extLst>
            </p:cNvPr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9" name="Shape 115">
              <a:extLst>
                <a:ext uri="{FF2B5EF4-FFF2-40B4-BE49-F238E27FC236}">
                  <a16:creationId xmlns:a16="http://schemas.microsoft.com/office/drawing/2014/main" id="{84ACF660-F768-14A8-F2B1-99DF6304FB60}"/>
                </a:ext>
              </a:extLst>
            </p:cNvPr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3" name="Shape 116">
              <a:extLst>
                <a:ext uri="{FF2B5EF4-FFF2-40B4-BE49-F238E27FC236}">
                  <a16:creationId xmlns:a16="http://schemas.microsoft.com/office/drawing/2014/main" id="{DAFC34A7-8CDE-C107-A6DE-918DE9923C1C}"/>
                </a:ext>
              </a:extLst>
            </p:cNvPr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4" name="Shape 117">
              <a:extLst>
                <a:ext uri="{FF2B5EF4-FFF2-40B4-BE49-F238E27FC236}">
                  <a16:creationId xmlns:a16="http://schemas.microsoft.com/office/drawing/2014/main" id="{FF2FE84C-2E90-BFEC-6F01-798F304D18B1}"/>
                </a:ext>
              </a:extLst>
            </p:cNvPr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5" name="Shape 118">
              <a:extLst>
                <a:ext uri="{FF2B5EF4-FFF2-40B4-BE49-F238E27FC236}">
                  <a16:creationId xmlns:a16="http://schemas.microsoft.com/office/drawing/2014/main" id="{CD86E5DA-A66E-0F6C-DD81-F472FFFCA929}"/>
                </a:ext>
              </a:extLst>
            </p:cNvPr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6" name="Shape 119">
              <a:extLst>
                <a:ext uri="{FF2B5EF4-FFF2-40B4-BE49-F238E27FC236}">
                  <a16:creationId xmlns:a16="http://schemas.microsoft.com/office/drawing/2014/main" id="{8FDDF804-7402-4A3F-70D6-6E5C044325F8}"/>
                </a:ext>
              </a:extLst>
            </p:cNvPr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7" name="Shape 120">
              <a:extLst>
                <a:ext uri="{FF2B5EF4-FFF2-40B4-BE49-F238E27FC236}">
                  <a16:creationId xmlns:a16="http://schemas.microsoft.com/office/drawing/2014/main" id="{7A3113BF-14BC-B500-69D2-CC74DD2D847C}"/>
                </a:ext>
              </a:extLst>
            </p:cNvPr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8" name="Shape 121">
              <a:extLst>
                <a:ext uri="{FF2B5EF4-FFF2-40B4-BE49-F238E27FC236}">
                  <a16:creationId xmlns:a16="http://schemas.microsoft.com/office/drawing/2014/main" id="{5C2474D5-A6FB-3EAF-AF0C-4E61BC0D73E7}"/>
                </a:ext>
              </a:extLst>
            </p:cNvPr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9" name="Shape 122">
              <a:extLst>
                <a:ext uri="{FF2B5EF4-FFF2-40B4-BE49-F238E27FC236}">
                  <a16:creationId xmlns:a16="http://schemas.microsoft.com/office/drawing/2014/main" id="{51275F86-AF21-9576-5A3E-A04D9BDDC039}"/>
                </a:ext>
              </a:extLst>
            </p:cNvPr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20" name="Group 123">
            <a:extLst>
              <a:ext uri="{FF2B5EF4-FFF2-40B4-BE49-F238E27FC236}">
                <a16:creationId xmlns:a16="http://schemas.microsoft.com/office/drawing/2014/main" id="{331AA0D3-31D9-5AE8-3D90-942EA1A03BAD}"/>
              </a:ext>
            </a:extLst>
          </p:cNvPr>
          <p:cNvGrpSpPr/>
          <p:nvPr/>
        </p:nvGrpSpPr>
        <p:grpSpPr>
          <a:xfrm>
            <a:off x="5075862" y="2366165"/>
            <a:ext cx="2427127" cy="236006"/>
            <a:chOff x="0" y="0"/>
            <a:chExt cx="3807460" cy="203200"/>
          </a:xfrm>
        </p:grpSpPr>
        <p:sp>
          <p:nvSpPr>
            <p:cNvPr id="121" name="Shape 113">
              <a:extLst>
                <a:ext uri="{FF2B5EF4-FFF2-40B4-BE49-F238E27FC236}">
                  <a16:creationId xmlns:a16="http://schemas.microsoft.com/office/drawing/2014/main" id="{58A24E7D-BA53-EFC4-A47A-FDE85C3E2E0F}"/>
                </a:ext>
              </a:extLst>
            </p:cNvPr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2" name="Shape 114">
              <a:extLst>
                <a:ext uri="{FF2B5EF4-FFF2-40B4-BE49-F238E27FC236}">
                  <a16:creationId xmlns:a16="http://schemas.microsoft.com/office/drawing/2014/main" id="{16AB3E13-BCD6-FD15-9625-CC01D7381B36}"/>
                </a:ext>
              </a:extLst>
            </p:cNvPr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3" name="Shape 115">
              <a:extLst>
                <a:ext uri="{FF2B5EF4-FFF2-40B4-BE49-F238E27FC236}">
                  <a16:creationId xmlns:a16="http://schemas.microsoft.com/office/drawing/2014/main" id="{2A7C9553-F01C-8931-022F-65EE055DED0B}"/>
                </a:ext>
              </a:extLst>
            </p:cNvPr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Shape 116">
              <a:extLst>
                <a:ext uri="{FF2B5EF4-FFF2-40B4-BE49-F238E27FC236}">
                  <a16:creationId xmlns:a16="http://schemas.microsoft.com/office/drawing/2014/main" id="{468C6043-5273-A956-82BF-66AF362C923A}"/>
                </a:ext>
              </a:extLst>
            </p:cNvPr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5" name="Shape 117">
              <a:extLst>
                <a:ext uri="{FF2B5EF4-FFF2-40B4-BE49-F238E27FC236}">
                  <a16:creationId xmlns:a16="http://schemas.microsoft.com/office/drawing/2014/main" id="{9E8DE909-15F2-D664-4B34-4763999CA544}"/>
                </a:ext>
              </a:extLst>
            </p:cNvPr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6" name="Shape 118">
              <a:extLst>
                <a:ext uri="{FF2B5EF4-FFF2-40B4-BE49-F238E27FC236}">
                  <a16:creationId xmlns:a16="http://schemas.microsoft.com/office/drawing/2014/main" id="{6CF4F695-24A2-9078-9933-587DBB70DD9C}"/>
                </a:ext>
              </a:extLst>
            </p:cNvPr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7" name="Shape 119">
              <a:extLst>
                <a:ext uri="{FF2B5EF4-FFF2-40B4-BE49-F238E27FC236}">
                  <a16:creationId xmlns:a16="http://schemas.microsoft.com/office/drawing/2014/main" id="{3FD5EC0B-95CB-888A-562B-88D69E34DCF2}"/>
                </a:ext>
              </a:extLst>
            </p:cNvPr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2" name="Shape 120">
              <a:extLst>
                <a:ext uri="{FF2B5EF4-FFF2-40B4-BE49-F238E27FC236}">
                  <a16:creationId xmlns:a16="http://schemas.microsoft.com/office/drawing/2014/main" id="{CCC40196-D813-D8D2-E610-560DEA719AC8}"/>
                </a:ext>
              </a:extLst>
            </p:cNvPr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3" name="Shape 121">
              <a:extLst>
                <a:ext uri="{FF2B5EF4-FFF2-40B4-BE49-F238E27FC236}">
                  <a16:creationId xmlns:a16="http://schemas.microsoft.com/office/drawing/2014/main" id="{53310B5B-0D8D-377E-29EF-9EBB5F0BFB2E}"/>
                </a:ext>
              </a:extLst>
            </p:cNvPr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4" name="Shape 122">
              <a:extLst>
                <a:ext uri="{FF2B5EF4-FFF2-40B4-BE49-F238E27FC236}">
                  <a16:creationId xmlns:a16="http://schemas.microsoft.com/office/drawing/2014/main" id="{F9F5FBFF-DF53-5932-F810-FD82A9D296DA}"/>
                </a:ext>
              </a:extLst>
            </p:cNvPr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15" name="Group 123">
            <a:extLst>
              <a:ext uri="{FF2B5EF4-FFF2-40B4-BE49-F238E27FC236}">
                <a16:creationId xmlns:a16="http://schemas.microsoft.com/office/drawing/2014/main" id="{BAE0ACA6-383A-36E6-3AD8-51D98CC639E7}"/>
              </a:ext>
            </a:extLst>
          </p:cNvPr>
          <p:cNvGrpSpPr/>
          <p:nvPr/>
        </p:nvGrpSpPr>
        <p:grpSpPr>
          <a:xfrm>
            <a:off x="5082229" y="2011532"/>
            <a:ext cx="2427127" cy="236006"/>
            <a:chOff x="0" y="0"/>
            <a:chExt cx="3807460" cy="203200"/>
          </a:xfrm>
        </p:grpSpPr>
        <p:sp>
          <p:nvSpPr>
            <p:cNvPr id="516" name="Shape 113">
              <a:extLst>
                <a:ext uri="{FF2B5EF4-FFF2-40B4-BE49-F238E27FC236}">
                  <a16:creationId xmlns:a16="http://schemas.microsoft.com/office/drawing/2014/main" id="{E20330AC-3138-3721-D3CC-331310C36680}"/>
                </a:ext>
              </a:extLst>
            </p:cNvPr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7" name="Shape 114">
              <a:extLst>
                <a:ext uri="{FF2B5EF4-FFF2-40B4-BE49-F238E27FC236}">
                  <a16:creationId xmlns:a16="http://schemas.microsoft.com/office/drawing/2014/main" id="{B40EA6AE-4BAB-D0B3-75DB-E37C7C308D17}"/>
                </a:ext>
              </a:extLst>
            </p:cNvPr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8" name="Shape 115">
              <a:extLst>
                <a:ext uri="{FF2B5EF4-FFF2-40B4-BE49-F238E27FC236}">
                  <a16:creationId xmlns:a16="http://schemas.microsoft.com/office/drawing/2014/main" id="{FB8C66D6-B9DE-F5EE-4446-44AB30738FB3}"/>
                </a:ext>
              </a:extLst>
            </p:cNvPr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9" name="Shape 116">
              <a:extLst>
                <a:ext uri="{FF2B5EF4-FFF2-40B4-BE49-F238E27FC236}">
                  <a16:creationId xmlns:a16="http://schemas.microsoft.com/office/drawing/2014/main" id="{AA3845D8-C351-AC1A-E93F-CE05F63A9309}"/>
                </a:ext>
              </a:extLst>
            </p:cNvPr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0" name="Shape 117">
              <a:extLst>
                <a:ext uri="{FF2B5EF4-FFF2-40B4-BE49-F238E27FC236}">
                  <a16:creationId xmlns:a16="http://schemas.microsoft.com/office/drawing/2014/main" id="{AFE2AF43-6824-46B5-ADD6-AB726EE11F9C}"/>
                </a:ext>
              </a:extLst>
            </p:cNvPr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3" name="Shape 118">
              <a:extLst>
                <a:ext uri="{FF2B5EF4-FFF2-40B4-BE49-F238E27FC236}">
                  <a16:creationId xmlns:a16="http://schemas.microsoft.com/office/drawing/2014/main" id="{C8936605-EEBE-5C6C-14C6-6C7AD8BA99F8}"/>
                </a:ext>
              </a:extLst>
            </p:cNvPr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4" name="Shape 119">
              <a:extLst>
                <a:ext uri="{FF2B5EF4-FFF2-40B4-BE49-F238E27FC236}">
                  <a16:creationId xmlns:a16="http://schemas.microsoft.com/office/drawing/2014/main" id="{B3F118DB-0DEA-1F60-49F3-4D646CBD9E8B}"/>
                </a:ext>
              </a:extLst>
            </p:cNvPr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5" name="Shape 120">
              <a:extLst>
                <a:ext uri="{FF2B5EF4-FFF2-40B4-BE49-F238E27FC236}">
                  <a16:creationId xmlns:a16="http://schemas.microsoft.com/office/drawing/2014/main" id="{B45087EE-77AF-E41F-2868-D7FA5F23B827}"/>
                </a:ext>
              </a:extLst>
            </p:cNvPr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6" name="Shape 121">
              <a:extLst>
                <a:ext uri="{FF2B5EF4-FFF2-40B4-BE49-F238E27FC236}">
                  <a16:creationId xmlns:a16="http://schemas.microsoft.com/office/drawing/2014/main" id="{3C8E28FB-B4F9-6981-6008-149634223A5E}"/>
                </a:ext>
              </a:extLst>
            </p:cNvPr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7" name="Shape 122">
              <a:extLst>
                <a:ext uri="{FF2B5EF4-FFF2-40B4-BE49-F238E27FC236}">
                  <a16:creationId xmlns:a16="http://schemas.microsoft.com/office/drawing/2014/main" id="{E83822AF-B021-D3EA-FFC8-CBB11EE793AD}"/>
                </a:ext>
              </a:extLst>
            </p:cNvPr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28" name="Group 123">
            <a:extLst>
              <a:ext uri="{FF2B5EF4-FFF2-40B4-BE49-F238E27FC236}">
                <a16:creationId xmlns:a16="http://schemas.microsoft.com/office/drawing/2014/main" id="{E09F53CB-AA6F-D432-15EA-A4A795E5C612}"/>
              </a:ext>
            </a:extLst>
          </p:cNvPr>
          <p:cNvGrpSpPr/>
          <p:nvPr/>
        </p:nvGrpSpPr>
        <p:grpSpPr>
          <a:xfrm>
            <a:off x="5068829" y="1621894"/>
            <a:ext cx="2427127" cy="236006"/>
            <a:chOff x="0" y="0"/>
            <a:chExt cx="3807460" cy="203200"/>
          </a:xfrm>
        </p:grpSpPr>
        <p:sp>
          <p:nvSpPr>
            <p:cNvPr id="529" name="Shape 113">
              <a:extLst>
                <a:ext uri="{FF2B5EF4-FFF2-40B4-BE49-F238E27FC236}">
                  <a16:creationId xmlns:a16="http://schemas.microsoft.com/office/drawing/2014/main" id="{B8688301-B8D2-3992-6C18-25BA27B07F1D}"/>
                </a:ext>
              </a:extLst>
            </p:cNvPr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0" name="Shape 114">
              <a:extLst>
                <a:ext uri="{FF2B5EF4-FFF2-40B4-BE49-F238E27FC236}">
                  <a16:creationId xmlns:a16="http://schemas.microsoft.com/office/drawing/2014/main" id="{E344BB4B-9FFC-8C43-89F9-CE518450409E}"/>
                </a:ext>
              </a:extLst>
            </p:cNvPr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1" name="Shape 115">
              <a:extLst>
                <a:ext uri="{FF2B5EF4-FFF2-40B4-BE49-F238E27FC236}">
                  <a16:creationId xmlns:a16="http://schemas.microsoft.com/office/drawing/2014/main" id="{B9DB07DC-ACB8-8289-5869-8320E2738101}"/>
                </a:ext>
              </a:extLst>
            </p:cNvPr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2" name="Shape 116">
              <a:extLst>
                <a:ext uri="{FF2B5EF4-FFF2-40B4-BE49-F238E27FC236}">
                  <a16:creationId xmlns:a16="http://schemas.microsoft.com/office/drawing/2014/main" id="{0B356668-B4A0-8F8A-5F69-95501E9CFCC4}"/>
                </a:ext>
              </a:extLst>
            </p:cNvPr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3" name="Shape 117">
              <a:extLst>
                <a:ext uri="{FF2B5EF4-FFF2-40B4-BE49-F238E27FC236}">
                  <a16:creationId xmlns:a16="http://schemas.microsoft.com/office/drawing/2014/main" id="{5EBBA111-B4D1-2888-C781-C6765229870A}"/>
                </a:ext>
              </a:extLst>
            </p:cNvPr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6" name="Shape 118">
              <a:extLst>
                <a:ext uri="{FF2B5EF4-FFF2-40B4-BE49-F238E27FC236}">
                  <a16:creationId xmlns:a16="http://schemas.microsoft.com/office/drawing/2014/main" id="{A304740F-7868-B054-D671-9633FCD8EE3E}"/>
                </a:ext>
              </a:extLst>
            </p:cNvPr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7" name="Shape 119">
              <a:extLst>
                <a:ext uri="{FF2B5EF4-FFF2-40B4-BE49-F238E27FC236}">
                  <a16:creationId xmlns:a16="http://schemas.microsoft.com/office/drawing/2014/main" id="{B38D7FDE-0D5F-D493-2391-2F35AE64CE60}"/>
                </a:ext>
              </a:extLst>
            </p:cNvPr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8" name="Shape 120">
              <a:extLst>
                <a:ext uri="{FF2B5EF4-FFF2-40B4-BE49-F238E27FC236}">
                  <a16:creationId xmlns:a16="http://schemas.microsoft.com/office/drawing/2014/main" id="{7D11095B-8358-0ED6-3C71-A16FB6E002BC}"/>
                </a:ext>
              </a:extLst>
            </p:cNvPr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9" name="Shape 121">
              <a:extLst>
                <a:ext uri="{FF2B5EF4-FFF2-40B4-BE49-F238E27FC236}">
                  <a16:creationId xmlns:a16="http://schemas.microsoft.com/office/drawing/2014/main" id="{094AA530-63AE-0FAF-D576-44444A1830FA}"/>
                </a:ext>
              </a:extLst>
            </p:cNvPr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0" name="Shape 122">
              <a:extLst>
                <a:ext uri="{FF2B5EF4-FFF2-40B4-BE49-F238E27FC236}">
                  <a16:creationId xmlns:a16="http://schemas.microsoft.com/office/drawing/2014/main" id="{128A9B5C-BB5A-A0E3-89DA-27C7003DE207}"/>
                </a:ext>
              </a:extLst>
            </p:cNvPr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41" name="Group 123">
            <a:extLst>
              <a:ext uri="{FF2B5EF4-FFF2-40B4-BE49-F238E27FC236}">
                <a16:creationId xmlns:a16="http://schemas.microsoft.com/office/drawing/2014/main" id="{9D775320-FD7C-16C0-C777-5441981C6107}"/>
              </a:ext>
            </a:extLst>
          </p:cNvPr>
          <p:cNvGrpSpPr/>
          <p:nvPr/>
        </p:nvGrpSpPr>
        <p:grpSpPr>
          <a:xfrm>
            <a:off x="5075862" y="1206530"/>
            <a:ext cx="2427127" cy="236006"/>
            <a:chOff x="0" y="0"/>
            <a:chExt cx="3807460" cy="203200"/>
          </a:xfrm>
        </p:grpSpPr>
        <p:sp>
          <p:nvSpPr>
            <p:cNvPr id="542" name="Shape 113">
              <a:extLst>
                <a:ext uri="{FF2B5EF4-FFF2-40B4-BE49-F238E27FC236}">
                  <a16:creationId xmlns:a16="http://schemas.microsoft.com/office/drawing/2014/main" id="{462A643F-01A6-74E0-6C09-F2194D92D147}"/>
                </a:ext>
              </a:extLst>
            </p:cNvPr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3" name="Shape 114">
              <a:extLst>
                <a:ext uri="{FF2B5EF4-FFF2-40B4-BE49-F238E27FC236}">
                  <a16:creationId xmlns:a16="http://schemas.microsoft.com/office/drawing/2014/main" id="{4B3AC6F3-18DE-5136-BBF8-582EA15F1275}"/>
                </a:ext>
              </a:extLst>
            </p:cNvPr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4" name="Shape 115">
              <a:extLst>
                <a:ext uri="{FF2B5EF4-FFF2-40B4-BE49-F238E27FC236}">
                  <a16:creationId xmlns:a16="http://schemas.microsoft.com/office/drawing/2014/main" id="{7B16C9E5-AD37-F058-DE09-1149CEE56176}"/>
                </a:ext>
              </a:extLst>
            </p:cNvPr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5" name="Shape 116">
              <a:extLst>
                <a:ext uri="{FF2B5EF4-FFF2-40B4-BE49-F238E27FC236}">
                  <a16:creationId xmlns:a16="http://schemas.microsoft.com/office/drawing/2014/main" id="{1727B4A7-F86C-A35F-B996-079B8FE128D6}"/>
                </a:ext>
              </a:extLst>
            </p:cNvPr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6" name="Shape 117">
              <a:extLst>
                <a:ext uri="{FF2B5EF4-FFF2-40B4-BE49-F238E27FC236}">
                  <a16:creationId xmlns:a16="http://schemas.microsoft.com/office/drawing/2014/main" id="{5666187D-722F-AE7D-4FDF-E68C4695AB75}"/>
                </a:ext>
              </a:extLst>
            </p:cNvPr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9" name="Shape 118">
              <a:extLst>
                <a:ext uri="{FF2B5EF4-FFF2-40B4-BE49-F238E27FC236}">
                  <a16:creationId xmlns:a16="http://schemas.microsoft.com/office/drawing/2014/main" id="{0FB9066C-769D-7F36-2A2F-BB2755D6A27F}"/>
                </a:ext>
              </a:extLst>
            </p:cNvPr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0" name="Shape 119">
              <a:extLst>
                <a:ext uri="{FF2B5EF4-FFF2-40B4-BE49-F238E27FC236}">
                  <a16:creationId xmlns:a16="http://schemas.microsoft.com/office/drawing/2014/main" id="{7937387C-7644-09AE-C30C-7AAA259EB60C}"/>
                </a:ext>
              </a:extLst>
            </p:cNvPr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1" name="Shape 120">
              <a:extLst>
                <a:ext uri="{FF2B5EF4-FFF2-40B4-BE49-F238E27FC236}">
                  <a16:creationId xmlns:a16="http://schemas.microsoft.com/office/drawing/2014/main" id="{143E2B23-1B57-0E8B-3940-CB9A89C271DE}"/>
                </a:ext>
              </a:extLst>
            </p:cNvPr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2" name="Shape 121">
              <a:extLst>
                <a:ext uri="{FF2B5EF4-FFF2-40B4-BE49-F238E27FC236}">
                  <a16:creationId xmlns:a16="http://schemas.microsoft.com/office/drawing/2014/main" id="{F91E20BF-D2A5-EA2C-492E-88D25ED18D6C}"/>
                </a:ext>
              </a:extLst>
            </p:cNvPr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3" name="Shape 122">
              <a:extLst>
                <a:ext uri="{FF2B5EF4-FFF2-40B4-BE49-F238E27FC236}">
                  <a16:creationId xmlns:a16="http://schemas.microsoft.com/office/drawing/2014/main" id="{49380E26-4D09-24DF-CED8-0BE50AEFC7C7}"/>
                </a:ext>
              </a:extLst>
            </p:cNvPr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54" name="Group 123">
            <a:extLst>
              <a:ext uri="{FF2B5EF4-FFF2-40B4-BE49-F238E27FC236}">
                <a16:creationId xmlns:a16="http://schemas.microsoft.com/office/drawing/2014/main" id="{7527D01D-9B8A-2B17-BFAC-60FE19C34270}"/>
              </a:ext>
            </a:extLst>
          </p:cNvPr>
          <p:cNvGrpSpPr/>
          <p:nvPr/>
        </p:nvGrpSpPr>
        <p:grpSpPr>
          <a:xfrm>
            <a:off x="5078441" y="853533"/>
            <a:ext cx="2427127" cy="236006"/>
            <a:chOff x="0" y="0"/>
            <a:chExt cx="3807460" cy="203200"/>
          </a:xfrm>
        </p:grpSpPr>
        <p:sp>
          <p:nvSpPr>
            <p:cNvPr id="555" name="Shape 113">
              <a:extLst>
                <a:ext uri="{FF2B5EF4-FFF2-40B4-BE49-F238E27FC236}">
                  <a16:creationId xmlns:a16="http://schemas.microsoft.com/office/drawing/2014/main" id="{45DE65E9-72AD-BD10-A1B7-3ACF5F2047D9}"/>
                </a:ext>
              </a:extLst>
            </p:cNvPr>
            <p:cNvSpPr/>
            <p:nvPr/>
          </p:nvSpPr>
          <p:spPr>
            <a:xfrm>
              <a:off x="0" y="0"/>
              <a:ext cx="381000" cy="20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6" name="Shape 114">
              <a:extLst>
                <a:ext uri="{FF2B5EF4-FFF2-40B4-BE49-F238E27FC236}">
                  <a16:creationId xmlns:a16="http://schemas.microsoft.com/office/drawing/2014/main" id="{7598EA7F-01E1-F96E-4DB1-0B1F8CDC35CB}"/>
                </a:ext>
              </a:extLst>
            </p:cNvPr>
            <p:cNvSpPr/>
            <p:nvPr/>
          </p:nvSpPr>
          <p:spPr>
            <a:xfrm>
              <a:off x="380717" y="0"/>
              <a:ext cx="381001" cy="20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7" name="Shape 115">
              <a:extLst>
                <a:ext uri="{FF2B5EF4-FFF2-40B4-BE49-F238E27FC236}">
                  <a16:creationId xmlns:a16="http://schemas.microsoft.com/office/drawing/2014/main" id="{0A44606B-0AAC-2EE4-A519-1E8EA873DF62}"/>
                </a:ext>
              </a:extLst>
            </p:cNvPr>
            <p:cNvSpPr/>
            <p:nvPr/>
          </p:nvSpPr>
          <p:spPr>
            <a:xfrm>
              <a:off x="761435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8" name="Shape 116">
              <a:extLst>
                <a:ext uri="{FF2B5EF4-FFF2-40B4-BE49-F238E27FC236}">
                  <a16:creationId xmlns:a16="http://schemas.microsoft.com/office/drawing/2014/main" id="{3C0EF8BD-0657-3D86-09C5-3F2958CEECF0}"/>
                </a:ext>
              </a:extLst>
            </p:cNvPr>
            <p:cNvSpPr/>
            <p:nvPr/>
          </p:nvSpPr>
          <p:spPr>
            <a:xfrm>
              <a:off x="1142153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9" name="Shape 117">
              <a:extLst>
                <a:ext uri="{FF2B5EF4-FFF2-40B4-BE49-F238E27FC236}">
                  <a16:creationId xmlns:a16="http://schemas.microsoft.com/office/drawing/2014/main" id="{6FD0010E-0E1D-F2E7-2421-C721D1F9044C}"/>
                </a:ext>
              </a:extLst>
            </p:cNvPr>
            <p:cNvSpPr/>
            <p:nvPr/>
          </p:nvSpPr>
          <p:spPr>
            <a:xfrm>
              <a:off x="1522870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2" name="Shape 118">
              <a:extLst>
                <a:ext uri="{FF2B5EF4-FFF2-40B4-BE49-F238E27FC236}">
                  <a16:creationId xmlns:a16="http://schemas.microsoft.com/office/drawing/2014/main" id="{610C788C-18AA-7976-D3C5-F8C38865A4EC}"/>
                </a:ext>
              </a:extLst>
            </p:cNvPr>
            <p:cNvSpPr/>
            <p:nvPr/>
          </p:nvSpPr>
          <p:spPr>
            <a:xfrm>
              <a:off x="1903588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3" name="Shape 119">
              <a:extLst>
                <a:ext uri="{FF2B5EF4-FFF2-40B4-BE49-F238E27FC236}">
                  <a16:creationId xmlns:a16="http://schemas.microsoft.com/office/drawing/2014/main" id="{83F433B9-376C-DD73-47BC-CBB2B28697E3}"/>
                </a:ext>
              </a:extLst>
            </p:cNvPr>
            <p:cNvSpPr/>
            <p:nvPr/>
          </p:nvSpPr>
          <p:spPr>
            <a:xfrm>
              <a:off x="2284306" y="0"/>
              <a:ext cx="381001" cy="2032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4" name="Shape 120">
              <a:extLst>
                <a:ext uri="{FF2B5EF4-FFF2-40B4-BE49-F238E27FC236}">
                  <a16:creationId xmlns:a16="http://schemas.microsoft.com/office/drawing/2014/main" id="{5DFF8506-DB5B-99C8-4002-553DFB2E3E1D}"/>
                </a:ext>
              </a:extLst>
            </p:cNvPr>
            <p:cNvSpPr/>
            <p:nvPr/>
          </p:nvSpPr>
          <p:spPr>
            <a:xfrm>
              <a:off x="2665024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5" name="Shape 121">
              <a:extLst>
                <a:ext uri="{FF2B5EF4-FFF2-40B4-BE49-F238E27FC236}">
                  <a16:creationId xmlns:a16="http://schemas.microsoft.com/office/drawing/2014/main" id="{7CC69415-C08B-86D5-9F16-20AC5890BDCB}"/>
                </a:ext>
              </a:extLst>
            </p:cNvPr>
            <p:cNvSpPr/>
            <p:nvPr/>
          </p:nvSpPr>
          <p:spPr>
            <a:xfrm>
              <a:off x="3045742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6" name="Shape 122">
              <a:extLst>
                <a:ext uri="{FF2B5EF4-FFF2-40B4-BE49-F238E27FC236}">
                  <a16:creationId xmlns:a16="http://schemas.microsoft.com/office/drawing/2014/main" id="{2448852D-E992-178A-B49E-92790C49FE1D}"/>
                </a:ext>
              </a:extLst>
            </p:cNvPr>
            <p:cNvSpPr/>
            <p:nvPr/>
          </p:nvSpPr>
          <p:spPr>
            <a:xfrm>
              <a:off x="3426460" y="0"/>
              <a:ext cx="381001" cy="203200"/>
            </a:xfrm>
            <a:prstGeom prst="rect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D53A3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D53A37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567" name="Szövegdoboz 135">
            <a:extLst>
              <a:ext uri="{FF2B5EF4-FFF2-40B4-BE49-F238E27FC236}">
                <a16:creationId xmlns:a16="http://schemas.microsoft.com/office/drawing/2014/main" id="{97FD44C2-A111-C976-7815-B2CDDEFB2C9C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194AE6B-ACE3-A3B4-5D2F-12EF61E1D811}"/>
              </a:ext>
            </a:extLst>
          </p:cNvPr>
          <p:cNvSpPr/>
          <p:nvPr/>
        </p:nvSpPr>
        <p:spPr>
          <a:xfrm>
            <a:off x="7894461" y="888469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6B04198-560E-9EEC-0B7A-77C1871E3994}"/>
              </a:ext>
            </a:extLst>
          </p:cNvPr>
          <p:cNvSpPr/>
          <p:nvPr/>
        </p:nvSpPr>
        <p:spPr>
          <a:xfrm>
            <a:off x="7894461" y="2401101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87C8533-B602-4CDC-DDC3-65C466AE5E26}"/>
              </a:ext>
            </a:extLst>
          </p:cNvPr>
          <p:cNvSpPr/>
          <p:nvPr/>
        </p:nvSpPr>
        <p:spPr>
          <a:xfrm>
            <a:off x="7894461" y="1241466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C3ABD8F-9472-E5D6-E2FD-722569CE2D48}"/>
              </a:ext>
            </a:extLst>
          </p:cNvPr>
          <p:cNvSpPr/>
          <p:nvPr/>
        </p:nvSpPr>
        <p:spPr>
          <a:xfrm>
            <a:off x="7894461" y="2046468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8C7B5C-6F70-429B-8847-E4702B7BB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A7F8DF-0584-DC1C-50B8-44752A306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21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életkor és nem</a:t>
            </a:r>
          </a:p>
        </p:txBody>
      </p:sp>
      <p:graphicFrame>
        <p:nvGraphicFramePr>
          <p:cNvPr id="23" name="Chart 44"/>
          <p:cNvGraphicFramePr/>
          <p:nvPr>
            <p:extLst>
              <p:ext uri="{D42A27DB-BD31-4B8C-83A1-F6EECF244321}">
                <p14:modId xmlns:p14="http://schemas.microsoft.com/office/powerpoint/2010/main" val="2826342364"/>
              </p:ext>
            </p:extLst>
          </p:nvPr>
        </p:nvGraphicFramePr>
        <p:xfrm>
          <a:off x="252222" y="479145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411760" y="598992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Férfi</a:t>
            </a:r>
          </a:p>
          <a:p>
            <a:pPr algn="ctr"/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Nő</a:t>
            </a:r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647114" y="583809"/>
            <a:ext cx="648072" cy="4276578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Női attitűd</a:t>
            </a: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3023378" y="583808"/>
            <a:ext cx="1051353" cy="4276579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Férfi attitűd</a:t>
            </a:r>
          </a:p>
        </p:txBody>
      </p:sp>
      <p:graphicFrame>
        <p:nvGraphicFramePr>
          <p:cNvPr id="32" name="Chart 44"/>
          <p:cNvGraphicFramePr/>
          <p:nvPr>
            <p:extLst>
              <p:ext uri="{D42A27DB-BD31-4B8C-83A1-F6EECF244321}">
                <p14:modId xmlns:p14="http://schemas.microsoft.com/office/powerpoint/2010/main" val="3299682445"/>
              </p:ext>
            </p:extLst>
          </p:nvPr>
        </p:nvGraphicFramePr>
        <p:xfrm>
          <a:off x="4860032" y="482260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588224" y="603853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21-27</a:t>
            </a:r>
          </a:p>
          <a:p>
            <a:pPr algn="ctr"/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28-35</a:t>
            </a:r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7668344" y="622454"/>
            <a:ext cx="1124367" cy="4276578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Z attitűd</a:t>
            </a:r>
          </a:p>
        </p:txBody>
      </p:sp>
      <p:sp>
        <p:nvSpPr>
          <p:cNvPr id="4" name="Szövegdoboz 135">
            <a:extLst>
              <a:ext uri="{FF2B5EF4-FFF2-40B4-BE49-F238E27FC236}">
                <a16:creationId xmlns:a16="http://schemas.microsoft.com/office/drawing/2014/main" id="{AF4935BC-B9B9-D09B-A1E1-6B1E024C81A1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N=1000 | </a:t>
            </a:r>
            <a:r>
              <a:rPr lang="hu-HU" sz="900" kern="0" dirty="0">
                <a:solidFill>
                  <a:srgbClr val="222223"/>
                </a:solidFill>
              </a:rPr>
              <a:t>Bázis: teljes minta; Férfi n=510, Nő n=490; 21-27 évesek n=430, 28-35 évesek n=570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72C2D-55E5-7053-154B-B8A0771DBC91}"/>
              </a:ext>
            </a:extLst>
          </p:cNvPr>
          <p:cNvSpPr txBox="1">
            <a:spLocks/>
          </p:cNvSpPr>
          <p:nvPr/>
        </p:nvSpPr>
        <p:spPr>
          <a:xfrm>
            <a:off x="5274855" y="617089"/>
            <a:ext cx="449273" cy="4276578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en-GB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Y </a:t>
            </a:r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attitűd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B63C3CF-1372-1BE1-3559-876DD9D26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5A7F9C-3E7D-6DFC-9154-6037C43111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58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szülői lét és életszínvonal</a:t>
            </a:r>
          </a:p>
        </p:txBody>
      </p:sp>
      <p:graphicFrame>
        <p:nvGraphicFramePr>
          <p:cNvPr id="13" name="Chart 44"/>
          <p:cNvGraphicFramePr/>
          <p:nvPr/>
        </p:nvGraphicFramePr>
        <p:xfrm>
          <a:off x="252222" y="479145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9388" y="595730"/>
            <a:ext cx="91450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Szülő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szülő</a:t>
            </a:r>
          </a:p>
        </p:txBody>
      </p:sp>
      <p:graphicFrame>
        <p:nvGraphicFramePr>
          <p:cNvPr id="24" name="Chart 44"/>
          <p:cNvGraphicFramePr/>
          <p:nvPr/>
        </p:nvGraphicFramePr>
        <p:xfrm>
          <a:off x="4860032" y="507962"/>
          <a:ext cx="3960440" cy="440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698511" y="612299"/>
            <a:ext cx="115212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Jómódú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Nélkülöző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3851920" y="612698"/>
            <a:ext cx="232708" cy="4276579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7380312" y="619871"/>
            <a:ext cx="1297388" cy="4276578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Jómódú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zövegdoboz 135">
            <a:extLst>
              <a:ext uri="{FF2B5EF4-FFF2-40B4-BE49-F238E27FC236}">
                <a16:creationId xmlns:a16="http://schemas.microsoft.com/office/drawing/2014/main" id="{92145ECE-F92D-F8AE-ABD0-F4AFD740AA4B}"/>
              </a:ext>
            </a:extLst>
          </p:cNvPr>
          <p:cNvSpPr txBox="1"/>
          <p:nvPr/>
        </p:nvSpPr>
        <p:spPr>
          <a:xfrm>
            <a:off x="279237" y="5001186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N=1000 | </a:t>
            </a:r>
            <a:r>
              <a:rPr lang="hu-HU" sz="900" kern="0" dirty="0">
                <a:solidFill>
                  <a:srgbClr val="222223"/>
                </a:solidFill>
              </a:rPr>
              <a:t>Bázis: teljes minta; Szülő n=342, Nem szülő n=658; Jómódúak n=324, Nélkülözők n=659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E4297-2B61-A250-66B6-CD58365DD630}"/>
              </a:ext>
            </a:extLst>
          </p:cNvPr>
          <p:cNvSpPr txBox="1">
            <a:spLocks/>
          </p:cNvSpPr>
          <p:nvPr/>
        </p:nvSpPr>
        <p:spPr>
          <a:xfrm>
            <a:off x="647114" y="583809"/>
            <a:ext cx="1212274" cy="4276578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en-GB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Nem </a:t>
            </a:r>
            <a:r>
              <a:rPr lang="en-GB" sz="900" dirty="0" err="1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szülő</a:t>
            </a:r>
            <a:endParaRPr lang="hu-HU" sz="900" dirty="0">
              <a:solidFill>
                <a:srgbClr val="40404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A1676-418E-97DC-FE9B-DE3F11A96E0C}"/>
              </a:ext>
            </a:extLst>
          </p:cNvPr>
          <p:cNvSpPr txBox="1">
            <a:spLocks/>
          </p:cNvSpPr>
          <p:nvPr/>
        </p:nvSpPr>
        <p:spPr>
          <a:xfrm>
            <a:off x="5270513" y="595730"/>
            <a:ext cx="652594" cy="4276578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en-GB" sz="900" dirty="0" err="1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Nélkülöző</a:t>
            </a:r>
            <a:endParaRPr lang="hu-HU" sz="900" dirty="0">
              <a:solidFill>
                <a:srgbClr val="40404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20E720-7955-8F17-7E24-97218EB5B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CC88A-70C8-F156-345B-C9F1D3B32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81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</a:t>
            </a:r>
            <a:r>
              <a:rPr lang="en-GB" sz="2900" dirty="0" err="1"/>
              <a:t>vizsgált</a:t>
            </a:r>
            <a:r>
              <a:rPr lang="en-GB" sz="2900" dirty="0"/>
              <a:t> </a:t>
            </a:r>
            <a:r>
              <a:rPr lang="en-GB" sz="2900" dirty="0" err="1"/>
              <a:t>kohorsz</a:t>
            </a:r>
            <a:r>
              <a:rPr lang="en-GB" sz="2900" dirty="0"/>
              <a:t> vs. </a:t>
            </a:r>
            <a:r>
              <a:rPr lang="en-GB" sz="2900" dirty="0" err="1"/>
              <a:t>idősebbek</a:t>
            </a:r>
            <a:endParaRPr lang="hu-HU" sz="2900" dirty="0"/>
          </a:p>
        </p:txBody>
      </p:sp>
      <p:graphicFrame>
        <p:nvGraphicFramePr>
          <p:cNvPr id="23" name="Chart 44"/>
          <p:cNvGraphicFramePr/>
          <p:nvPr/>
        </p:nvGraphicFramePr>
        <p:xfrm>
          <a:off x="252222" y="479145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>
            <a:spLocks/>
          </p:cNvSpPr>
          <p:nvPr/>
        </p:nvSpPr>
        <p:spPr>
          <a:xfrm>
            <a:off x="647114" y="583809"/>
            <a:ext cx="396494" cy="4276578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en-GB" sz="8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36-59</a:t>
            </a:r>
            <a:endParaRPr lang="hu-HU" sz="800" dirty="0">
              <a:solidFill>
                <a:srgbClr val="40404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hu-HU" sz="8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attitűd</a:t>
            </a: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1908406" y="583808"/>
            <a:ext cx="2166325" cy="4276579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en-GB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21-35</a:t>
            </a:r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attitűd</a:t>
            </a:r>
          </a:p>
        </p:txBody>
      </p:sp>
      <p:graphicFrame>
        <p:nvGraphicFramePr>
          <p:cNvPr id="32" name="Chart 44"/>
          <p:cNvGraphicFramePr/>
          <p:nvPr/>
        </p:nvGraphicFramePr>
        <p:xfrm>
          <a:off x="4860032" y="482260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>
            <a:spLocks/>
          </p:cNvSpPr>
          <p:nvPr/>
        </p:nvSpPr>
        <p:spPr>
          <a:xfrm>
            <a:off x="7020272" y="622454"/>
            <a:ext cx="1772439" cy="4276578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en-GB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21-35 </a:t>
            </a:r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attitűd</a:t>
            </a:r>
          </a:p>
        </p:txBody>
      </p:sp>
      <p:sp>
        <p:nvSpPr>
          <p:cNvPr id="4" name="Szövegdoboz 135">
            <a:extLst>
              <a:ext uri="{FF2B5EF4-FFF2-40B4-BE49-F238E27FC236}">
                <a16:creationId xmlns:a16="http://schemas.microsoft.com/office/drawing/2014/main" id="{AF4935BC-B9B9-D09B-A1E1-6B1E024C81A1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N=1000 | </a:t>
            </a:r>
            <a:r>
              <a:rPr lang="hu-HU" sz="900" kern="0" dirty="0">
                <a:solidFill>
                  <a:srgbClr val="222223"/>
                </a:solidFill>
              </a:rPr>
              <a:t>Bázis: teljes minta; 21-</a:t>
            </a:r>
            <a:r>
              <a:rPr lang="en-GB" sz="900" kern="0" dirty="0">
                <a:solidFill>
                  <a:srgbClr val="222223"/>
                </a:solidFill>
              </a:rPr>
              <a:t>35</a:t>
            </a:r>
            <a:r>
              <a:rPr lang="hu-HU" sz="900" kern="0" dirty="0">
                <a:solidFill>
                  <a:srgbClr val="222223"/>
                </a:solidFill>
              </a:rPr>
              <a:t> évesek n=430, </a:t>
            </a:r>
            <a:r>
              <a:rPr lang="en-GB" sz="900" kern="0" dirty="0">
                <a:solidFill>
                  <a:srgbClr val="222223"/>
                </a:solidFill>
              </a:rPr>
              <a:t>36-59</a:t>
            </a:r>
            <a:r>
              <a:rPr lang="hu-HU" sz="900" kern="0" dirty="0">
                <a:solidFill>
                  <a:srgbClr val="222223"/>
                </a:solidFill>
              </a:rPr>
              <a:t> évesek n=</a:t>
            </a:r>
            <a:r>
              <a:rPr lang="en-GB" sz="900" kern="0" dirty="0">
                <a:solidFill>
                  <a:srgbClr val="222223"/>
                </a:solidFill>
              </a:rPr>
              <a:t>409, 60+ </a:t>
            </a:r>
            <a:r>
              <a:rPr lang="en-GB" sz="900" kern="0" dirty="0" err="1">
                <a:solidFill>
                  <a:srgbClr val="222223"/>
                </a:solidFill>
              </a:rPr>
              <a:t>évesek</a:t>
            </a:r>
            <a:r>
              <a:rPr lang="en-GB" sz="900" kern="0" dirty="0">
                <a:solidFill>
                  <a:srgbClr val="222223"/>
                </a:solidFill>
              </a:rPr>
              <a:t> n=282</a:t>
            </a:r>
            <a:r>
              <a:rPr lang="hu-HU" sz="900" kern="0" dirty="0">
                <a:solidFill>
                  <a:srgbClr val="222223"/>
                </a:solidFill>
              </a:rPr>
              <a:t>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FC9A7-D7F6-E89A-AB36-764C7DA2DC24}"/>
              </a:ext>
            </a:extLst>
          </p:cNvPr>
          <p:cNvSpPr txBox="1"/>
          <p:nvPr/>
        </p:nvSpPr>
        <p:spPr>
          <a:xfrm>
            <a:off x="1908406" y="595416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21-35</a:t>
            </a:r>
          </a:p>
          <a:p>
            <a:pPr algn="ctr"/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36-59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CF9DD-A44D-9319-EDA9-804DC5625F0D}"/>
              </a:ext>
            </a:extLst>
          </p:cNvPr>
          <p:cNvSpPr txBox="1"/>
          <p:nvPr/>
        </p:nvSpPr>
        <p:spPr>
          <a:xfrm>
            <a:off x="6516216" y="595416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21-35</a:t>
            </a:r>
          </a:p>
          <a:p>
            <a:pPr algn="ctr"/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60+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25C30-C163-A933-A841-533A3BE7BA81}"/>
              </a:ext>
            </a:extLst>
          </p:cNvPr>
          <p:cNvSpPr txBox="1">
            <a:spLocks/>
          </p:cNvSpPr>
          <p:nvPr/>
        </p:nvSpPr>
        <p:spPr>
          <a:xfrm>
            <a:off x="5264744" y="622433"/>
            <a:ext cx="466171" cy="4276578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r>
              <a:rPr lang="en-GB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60+</a:t>
            </a:r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attitűd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21DF3-2269-F722-F39A-B06112CF3059}"/>
              </a:ext>
            </a:extLst>
          </p:cNvPr>
          <p:cNvSpPr txBox="1"/>
          <p:nvPr/>
        </p:nvSpPr>
        <p:spPr>
          <a:xfrm>
            <a:off x="8426208" y="0"/>
            <a:ext cx="814442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Omnibusz</a:t>
            </a:r>
          </a:p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adat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1CD1F-A4FE-8EFD-EC50-FB436E99C991}"/>
              </a:ext>
            </a:extLst>
          </p:cNvPr>
          <p:cNvSpPr txBox="1"/>
          <p:nvPr/>
        </p:nvSpPr>
        <p:spPr>
          <a:xfrm>
            <a:off x="8175434" y="-186650"/>
            <a:ext cx="2568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hu-HU" sz="4800" b="1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602D179-64F0-3A4D-5592-9C565EE18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49AA32-DE33-02F5-7BFE-91ABB569F7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0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ELŐFIZETÉS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B4BF9F-D8DA-A525-43CD-343E92D8F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25DC1-2B5F-2E1C-7C20-0394A55F5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1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 fejezet tanulságai</a:t>
            </a:r>
          </a:p>
        </p:txBody>
      </p:sp>
      <p:sp>
        <p:nvSpPr>
          <p:cNvPr id="79" name="Szövegdoboz 30"/>
          <p:cNvSpPr txBox="1"/>
          <p:nvPr/>
        </p:nvSpPr>
        <p:spPr>
          <a:xfrm>
            <a:off x="179984" y="1419622"/>
            <a:ext cx="3959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>
                <a:solidFill>
                  <a:srgbClr val="58595B"/>
                </a:solidFill>
                <a:latin typeface="Calibri"/>
              </a:rPr>
              <a:t>A háztartások jelentős többsége rendelkezik TV előfizetéssel, ami stabil a 3 évvel ezelőtti arányhoz képest.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Követett 21-35 évesek háztartásainak 2/3-a olyan csomagra fizet elő, ami tartalmaz internetet is. Az erre vonatkozó döntést az életkori helyzet változásából adódóan már egyértelműen a párjával, vagy egyedül hozzák meg a fiatalok, kis arányban vesz ebben rész a család vagy a szülők.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döntés szempontjából továbbra is az ár, a csatorna választék és a megbízhatóság a legfontosabb szempontok, a második kettő közel azonos súllyal esik latba.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Ahogyan ez várható volt, az SVOD előfizetések jelentősen megnövekedtek a vizsgált háztartásokban, 38%-ról 61%-ra nőtt az arányuk. Főleg a magasabb státuszúak (egyetemi végzettség, relatíve jobb anyagi helyzet) és a párjukkal, de gyerek nélkül élők közül kerültek ki az előfizetők.</a:t>
            </a:r>
          </a:p>
        </p:txBody>
      </p:sp>
      <p:graphicFrame>
        <p:nvGraphicFramePr>
          <p:cNvPr id="4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90998"/>
              </p:ext>
            </p:extLst>
          </p:nvPr>
        </p:nvGraphicFramePr>
        <p:xfrm>
          <a:off x="4139952" y="411510"/>
          <a:ext cx="4523516" cy="44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81"/>
          <p:cNvSpPr txBox="1"/>
          <p:nvPr/>
        </p:nvSpPr>
        <p:spPr>
          <a:xfrm>
            <a:off x="4932040" y="2388825"/>
            <a:ext cx="331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 + TV</a:t>
            </a:r>
            <a:b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67%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3E7C596-F50F-F343-E63B-7BDE747AE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F4B1A5-1F2A-4646-F353-8DBD3721DF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22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TV előfizetés típusa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N=1000 (2023; 2020); 1005 (2017) | Bázis: teljes </a:t>
            </a:r>
            <a:r>
              <a:rPr lang="hu-HU" sz="900" kern="0" dirty="0">
                <a:solidFill>
                  <a:srgbClr val="222223"/>
                </a:solidFill>
              </a:rPr>
              <a:t>minta és N=748 (2023); 778 (2020); 823 (2017) | Bázis: akinek van TV előfizetése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Fizet-e az Ön háztartása havi díjat a TV szolgáltatásért?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Tartalmaz az Ön TV előfizetés csomagja a TV szolgáltatáson kívül más szolgáltatást is? </a:t>
            </a:r>
          </a:p>
        </p:txBody>
      </p:sp>
      <p:sp>
        <p:nvSpPr>
          <p:cNvPr id="5" name="Szövegdoboz 30"/>
          <p:cNvSpPr txBox="1"/>
          <p:nvPr/>
        </p:nvSpPr>
        <p:spPr>
          <a:xfrm>
            <a:off x="5282417" y="699542"/>
            <a:ext cx="1665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ELŐFIZETÉS TÍPUSA</a:t>
            </a:r>
          </a:p>
        </p:txBody>
      </p:sp>
      <p:graphicFrame>
        <p:nvGraphicFramePr>
          <p:cNvPr id="6" name="Char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490876"/>
              </p:ext>
            </p:extLst>
          </p:nvPr>
        </p:nvGraphicFramePr>
        <p:xfrm>
          <a:off x="375613" y="1243612"/>
          <a:ext cx="2011742" cy="199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30"/>
          <p:cNvSpPr txBox="1"/>
          <p:nvPr/>
        </p:nvSpPr>
        <p:spPr>
          <a:xfrm>
            <a:off x="539552" y="915566"/>
            <a:ext cx="1665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VAN ELŐFIZETÉSE</a:t>
            </a:r>
          </a:p>
        </p:txBody>
      </p:sp>
      <p:grpSp>
        <p:nvGrpSpPr>
          <p:cNvPr id="8" name="Group 360"/>
          <p:cNvGrpSpPr>
            <a:grpSpLocks noChangeAspect="1"/>
          </p:cNvGrpSpPr>
          <p:nvPr/>
        </p:nvGrpSpPr>
        <p:grpSpPr>
          <a:xfrm>
            <a:off x="1153459" y="1897376"/>
            <a:ext cx="456050" cy="358393"/>
            <a:chOff x="7969250" y="2316163"/>
            <a:chExt cx="763588" cy="600075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solidFill>
              <a:srgbClr val="C8C9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69"/>
            <p:cNvSpPr>
              <a:spLocks/>
            </p:cNvSpPr>
            <p:nvPr/>
          </p:nvSpPr>
          <p:spPr bwMode="auto">
            <a:xfrm>
              <a:off x="7969250" y="2316163"/>
              <a:ext cx="763588" cy="487363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solidFill>
              <a:srgbClr val="C8C9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71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73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C8C9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74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76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Rectangle 23"/>
          <p:cNvSpPr/>
          <p:nvPr/>
        </p:nvSpPr>
        <p:spPr>
          <a:xfrm>
            <a:off x="928566" y="2824903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kern="0" dirty="0">
                <a:solidFill>
                  <a:schemeClr val="accent2"/>
                </a:solidFill>
                <a:cs typeface="Arial" panose="020B0604020202020204" pitchFamily="34" charset="0"/>
              </a:rPr>
              <a:t>75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67744" y="2031062"/>
            <a:ext cx="1037445" cy="0"/>
          </a:xfrm>
          <a:prstGeom prst="straightConnector1">
            <a:avLst/>
          </a:prstGeom>
          <a:ln w="12700">
            <a:solidFill>
              <a:srgbClr val="58595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00070"/>
              </p:ext>
            </p:extLst>
          </p:nvPr>
        </p:nvGraphicFramePr>
        <p:xfrm>
          <a:off x="4113876" y="846743"/>
          <a:ext cx="1168541" cy="11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3"/>
          <p:cNvSpPr/>
          <p:nvPr/>
        </p:nvSpPr>
        <p:spPr>
          <a:xfrm>
            <a:off x="4245228" y="1760112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TRIPLE PLAY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3" name="Rectangle 23"/>
          <p:cNvSpPr/>
          <p:nvPr/>
        </p:nvSpPr>
        <p:spPr>
          <a:xfrm>
            <a:off x="4245228" y="1243066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>
                <a:solidFill>
                  <a:schemeClr val="accent4"/>
                </a:solidFill>
                <a:cs typeface="Arial" panose="020B0604020202020204" pitchFamily="34" charset="0"/>
              </a:rPr>
              <a:t>23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42145"/>
              </p:ext>
            </p:extLst>
          </p:nvPr>
        </p:nvGraphicFramePr>
        <p:xfrm>
          <a:off x="5049981" y="843558"/>
          <a:ext cx="1168541" cy="11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Rectangle 23"/>
          <p:cNvSpPr/>
          <p:nvPr/>
        </p:nvSpPr>
        <p:spPr>
          <a:xfrm>
            <a:off x="5181333" y="1756927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TV + INTERNET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5" name="Rectangle 23"/>
          <p:cNvSpPr/>
          <p:nvPr/>
        </p:nvSpPr>
        <p:spPr>
          <a:xfrm>
            <a:off x="5181333" y="1228881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>
                <a:solidFill>
                  <a:schemeClr val="accent4"/>
                </a:solidFill>
                <a:cs typeface="Arial" panose="020B0604020202020204" pitchFamily="34" charset="0"/>
              </a:rPr>
              <a:t>44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46" name="Char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5734"/>
              </p:ext>
            </p:extLst>
          </p:nvPr>
        </p:nvGraphicFramePr>
        <p:xfrm>
          <a:off x="5957730" y="851409"/>
          <a:ext cx="1168541" cy="11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Rectangle 23"/>
          <p:cNvSpPr/>
          <p:nvPr/>
        </p:nvSpPr>
        <p:spPr>
          <a:xfrm>
            <a:off x="6089082" y="1764778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SOLO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8" name="Rectangle 23"/>
          <p:cNvSpPr/>
          <p:nvPr/>
        </p:nvSpPr>
        <p:spPr>
          <a:xfrm>
            <a:off x="6089082" y="1247732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>
                <a:solidFill>
                  <a:schemeClr val="accent4"/>
                </a:solidFill>
                <a:cs typeface="Arial" panose="020B0604020202020204" pitchFamily="34" charset="0"/>
              </a:rPr>
              <a:t>18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49" name="Char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975725"/>
              </p:ext>
            </p:extLst>
          </p:nvPr>
        </p:nvGraphicFramePr>
        <p:xfrm>
          <a:off x="6893835" y="848224"/>
          <a:ext cx="1168541" cy="11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Rectangle 23"/>
          <p:cNvSpPr/>
          <p:nvPr/>
        </p:nvSpPr>
        <p:spPr>
          <a:xfrm>
            <a:off x="7025187" y="1761593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TV + TELEFON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1" name="Rectangle 23"/>
          <p:cNvSpPr/>
          <p:nvPr/>
        </p:nvSpPr>
        <p:spPr>
          <a:xfrm>
            <a:off x="7025187" y="1244547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9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54" name="Char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52439"/>
              </p:ext>
            </p:extLst>
          </p:nvPr>
        </p:nvGraphicFramePr>
        <p:xfrm>
          <a:off x="5049981" y="2502927"/>
          <a:ext cx="1168541" cy="11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5" name="Rectangle 23"/>
          <p:cNvSpPr/>
          <p:nvPr/>
        </p:nvSpPr>
        <p:spPr>
          <a:xfrm>
            <a:off x="5218397" y="3434328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404040"/>
                </a:solidFill>
              </a:rPr>
              <a:t>EGYÉB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6" name="Rectangle 23"/>
          <p:cNvSpPr/>
          <p:nvPr/>
        </p:nvSpPr>
        <p:spPr>
          <a:xfrm>
            <a:off x="5181333" y="2899250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1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57" name="Char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375488"/>
              </p:ext>
            </p:extLst>
          </p:nvPr>
        </p:nvGraphicFramePr>
        <p:xfrm>
          <a:off x="5986086" y="2499742"/>
          <a:ext cx="1168541" cy="11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8" name="Rectangle 23"/>
          <p:cNvSpPr/>
          <p:nvPr/>
        </p:nvSpPr>
        <p:spPr>
          <a:xfrm>
            <a:off x="6154502" y="3442854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NT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9" name="Rectangle 23"/>
          <p:cNvSpPr/>
          <p:nvPr/>
        </p:nvSpPr>
        <p:spPr>
          <a:xfrm>
            <a:off x="6117438" y="2896065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5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2ED0F3-47EE-4EC5-B2E9-3B3AF6D2B28A}"/>
              </a:ext>
            </a:extLst>
          </p:cNvPr>
          <p:cNvSpPr txBox="1"/>
          <p:nvPr/>
        </p:nvSpPr>
        <p:spPr>
          <a:xfrm>
            <a:off x="3669696" y="1928744"/>
            <a:ext cx="60988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400" b="1" u="sng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866569-85BB-40E4-BF58-9F758214EB08}"/>
              </a:ext>
            </a:extLst>
          </p:cNvPr>
          <p:cNvSpPr txBox="1"/>
          <p:nvPr/>
        </p:nvSpPr>
        <p:spPr>
          <a:xfrm>
            <a:off x="4653755" y="3586478"/>
            <a:ext cx="60988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400" b="1" u="sng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E09FBA34-A3A5-4EE7-8673-539075341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0725"/>
              </p:ext>
            </p:extLst>
          </p:nvPr>
        </p:nvGraphicFramePr>
        <p:xfrm>
          <a:off x="4222959" y="1931721"/>
          <a:ext cx="368035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089">
                  <a:extLst>
                    <a:ext uri="{9D8B030D-6E8A-4147-A177-3AD203B41FA5}">
                      <a16:colId xmlns:a16="http://schemas.microsoft.com/office/drawing/2014/main" val="388351978"/>
                    </a:ext>
                  </a:extLst>
                </a:gridCol>
                <a:gridCol w="920089">
                  <a:extLst>
                    <a:ext uri="{9D8B030D-6E8A-4147-A177-3AD203B41FA5}">
                      <a16:colId xmlns:a16="http://schemas.microsoft.com/office/drawing/2014/main" val="2456270683"/>
                    </a:ext>
                  </a:extLst>
                </a:gridCol>
                <a:gridCol w="920089">
                  <a:extLst>
                    <a:ext uri="{9D8B030D-6E8A-4147-A177-3AD203B41FA5}">
                      <a16:colId xmlns:a16="http://schemas.microsoft.com/office/drawing/2014/main" val="340046534"/>
                    </a:ext>
                  </a:extLst>
                </a:gridCol>
                <a:gridCol w="920089">
                  <a:extLst>
                    <a:ext uri="{9D8B030D-6E8A-4147-A177-3AD203B41FA5}">
                      <a16:colId xmlns:a16="http://schemas.microsoft.com/office/drawing/2014/main" val="501654123"/>
                    </a:ext>
                  </a:extLst>
                </a:gridCol>
              </a:tblGrid>
              <a:tr h="270782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30%</a:t>
                      </a:r>
                      <a:endParaRPr lang="en-GB" sz="14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37%</a:t>
                      </a:r>
                      <a:endParaRPr lang="en-GB" sz="14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21%</a:t>
                      </a:r>
                      <a:endParaRPr lang="en-GB" sz="14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6%</a:t>
                      </a:r>
                      <a:endParaRPr lang="en-GB" sz="14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1357"/>
                  </a:ext>
                </a:extLst>
              </a:tr>
            </a:tbl>
          </a:graphicData>
        </a:graphic>
      </p:graphicFrame>
      <p:graphicFrame>
        <p:nvGraphicFramePr>
          <p:cNvPr id="60" name="Table 5">
            <a:extLst>
              <a:ext uri="{FF2B5EF4-FFF2-40B4-BE49-F238E27FC236}">
                <a16:creationId xmlns:a16="http://schemas.microsoft.com/office/drawing/2014/main" id="{8B4DCC5D-4505-44F7-9E9B-83668BD53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353515"/>
              </p:ext>
            </p:extLst>
          </p:nvPr>
        </p:nvGraphicFramePr>
        <p:xfrm>
          <a:off x="5180094" y="3589455"/>
          <a:ext cx="184017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089">
                  <a:extLst>
                    <a:ext uri="{9D8B030D-6E8A-4147-A177-3AD203B41FA5}">
                      <a16:colId xmlns:a16="http://schemas.microsoft.com/office/drawing/2014/main" val="2456270683"/>
                    </a:ext>
                  </a:extLst>
                </a:gridCol>
                <a:gridCol w="920089">
                  <a:extLst>
                    <a:ext uri="{9D8B030D-6E8A-4147-A177-3AD203B41FA5}">
                      <a16:colId xmlns:a16="http://schemas.microsoft.com/office/drawing/2014/main" val="340046534"/>
                    </a:ext>
                  </a:extLst>
                </a:gridCol>
              </a:tblGrid>
              <a:tr h="270782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1%</a:t>
                      </a:r>
                      <a:endParaRPr lang="en-GB" sz="14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5%</a:t>
                      </a:r>
                      <a:endParaRPr lang="en-GB" sz="14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1357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D9E53759-F4CE-4A02-9898-640EAE641B37}"/>
              </a:ext>
            </a:extLst>
          </p:cNvPr>
          <p:cNvSpPr txBox="1"/>
          <p:nvPr/>
        </p:nvSpPr>
        <p:spPr>
          <a:xfrm>
            <a:off x="412713" y="3195439"/>
            <a:ext cx="74074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u="sng" dirty="0">
                <a:solidFill>
                  <a:srgbClr val="B9B9B9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600" b="1" u="sng" dirty="0">
              <a:solidFill>
                <a:srgbClr val="B9B9B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3" name="Rectangle 23">
            <a:extLst>
              <a:ext uri="{FF2B5EF4-FFF2-40B4-BE49-F238E27FC236}">
                <a16:creationId xmlns:a16="http://schemas.microsoft.com/office/drawing/2014/main" id="{CC550034-C1EC-46F7-A9CF-B153BBDDDA86}"/>
              </a:ext>
            </a:extLst>
          </p:cNvPr>
          <p:cNvSpPr/>
          <p:nvPr/>
        </p:nvSpPr>
        <p:spPr>
          <a:xfrm>
            <a:off x="915767" y="3273460"/>
            <a:ext cx="905835" cy="260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>
                <a:solidFill>
                  <a:srgbClr val="B9B9B9"/>
                </a:solidFill>
                <a:cs typeface="Arial" panose="020B0604020202020204" pitchFamily="34" charset="0"/>
              </a:rPr>
              <a:t>78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B9B9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</a:endParaRP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AB924-EC16-8B18-1A75-A02A65150A39}"/>
              </a:ext>
            </a:extLst>
          </p:cNvPr>
          <p:cNvSpPr txBox="1"/>
          <p:nvPr/>
        </p:nvSpPr>
        <p:spPr>
          <a:xfrm>
            <a:off x="412713" y="3413936"/>
            <a:ext cx="74074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u="sng" dirty="0">
                <a:solidFill>
                  <a:srgbClr val="B9B9B9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600" b="1" u="sng" dirty="0">
              <a:solidFill>
                <a:srgbClr val="B9B9B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2F76E6-1F67-B009-34FE-79060B7A4E8E}"/>
              </a:ext>
            </a:extLst>
          </p:cNvPr>
          <p:cNvSpPr/>
          <p:nvPr/>
        </p:nvSpPr>
        <p:spPr>
          <a:xfrm>
            <a:off x="915767" y="3491957"/>
            <a:ext cx="905835" cy="260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B9B9B9"/>
                </a:solidFill>
                <a:effectLst/>
                <a:uLnTx/>
                <a:uFillTx/>
                <a:cs typeface="Arial" panose="020B0604020202020204" pitchFamily="34" charset="0"/>
              </a:rPr>
              <a:t>82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B9B9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</a:endParaRP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B095D7-C586-8F11-C0A0-5BC9A2514127}"/>
              </a:ext>
            </a:extLst>
          </p:cNvPr>
          <p:cNvSpPr txBox="1"/>
          <p:nvPr/>
        </p:nvSpPr>
        <p:spPr>
          <a:xfrm>
            <a:off x="3669696" y="2222743"/>
            <a:ext cx="60988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400" b="1" u="sng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EFA31C05-2EB6-4055-0EEC-505C0885F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80520"/>
              </p:ext>
            </p:extLst>
          </p:nvPr>
        </p:nvGraphicFramePr>
        <p:xfrm>
          <a:off x="4222959" y="2225720"/>
          <a:ext cx="368035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089">
                  <a:extLst>
                    <a:ext uri="{9D8B030D-6E8A-4147-A177-3AD203B41FA5}">
                      <a16:colId xmlns:a16="http://schemas.microsoft.com/office/drawing/2014/main" val="388351978"/>
                    </a:ext>
                  </a:extLst>
                </a:gridCol>
                <a:gridCol w="920089">
                  <a:extLst>
                    <a:ext uri="{9D8B030D-6E8A-4147-A177-3AD203B41FA5}">
                      <a16:colId xmlns:a16="http://schemas.microsoft.com/office/drawing/2014/main" val="2456270683"/>
                    </a:ext>
                  </a:extLst>
                </a:gridCol>
                <a:gridCol w="920089">
                  <a:extLst>
                    <a:ext uri="{9D8B030D-6E8A-4147-A177-3AD203B41FA5}">
                      <a16:colId xmlns:a16="http://schemas.microsoft.com/office/drawing/2014/main" val="340046534"/>
                    </a:ext>
                  </a:extLst>
                </a:gridCol>
                <a:gridCol w="920089">
                  <a:extLst>
                    <a:ext uri="{9D8B030D-6E8A-4147-A177-3AD203B41FA5}">
                      <a16:colId xmlns:a16="http://schemas.microsoft.com/office/drawing/2014/main" val="501654123"/>
                    </a:ext>
                  </a:extLst>
                </a:gridCol>
              </a:tblGrid>
              <a:tr h="270782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37%</a:t>
                      </a:r>
                      <a:endParaRPr lang="en-GB" sz="14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34%</a:t>
                      </a:r>
                      <a:endParaRPr lang="en-GB" sz="14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21%</a:t>
                      </a:r>
                      <a:endParaRPr lang="en-GB" sz="14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4%</a:t>
                      </a:r>
                      <a:endParaRPr lang="en-GB" sz="14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1357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58CC8032-E52A-397A-2841-8EA435F73F9E}"/>
              </a:ext>
            </a:extLst>
          </p:cNvPr>
          <p:cNvSpPr txBox="1"/>
          <p:nvPr/>
        </p:nvSpPr>
        <p:spPr>
          <a:xfrm>
            <a:off x="4653755" y="3823687"/>
            <a:ext cx="60988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400" b="1" u="sng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9" name="Table 5">
            <a:extLst>
              <a:ext uri="{FF2B5EF4-FFF2-40B4-BE49-F238E27FC236}">
                <a16:creationId xmlns:a16="http://schemas.microsoft.com/office/drawing/2014/main" id="{9742FD0B-D1A5-02AB-F36E-323C81307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47239"/>
              </p:ext>
            </p:extLst>
          </p:nvPr>
        </p:nvGraphicFramePr>
        <p:xfrm>
          <a:off x="5180094" y="3826664"/>
          <a:ext cx="184017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089">
                  <a:extLst>
                    <a:ext uri="{9D8B030D-6E8A-4147-A177-3AD203B41FA5}">
                      <a16:colId xmlns:a16="http://schemas.microsoft.com/office/drawing/2014/main" val="2456270683"/>
                    </a:ext>
                  </a:extLst>
                </a:gridCol>
                <a:gridCol w="920089">
                  <a:extLst>
                    <a:ext uri="{9D8B030D-6E8A-4147-A177-3AD203B41FA5}">
                      <a16:colId xmlns:a16="http://schemas.microsoft.com/office/drawing/2014/main" val="340046534"/>
                    </a:ext>
                  </a:extLst>
                </a:gridCol>
              </a:tblGrid>
              <a:tr h="270782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1%</a:t>
                      </a:r>
                      <a:endParaRPr lang="en-GB" sz="14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3%</a:t>
                      </a:r>
                      <a:endParaRPr lang="en-GB" sz="14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1357"/>
                  </a:ext>
                </a:extLst>
              </a:tr>
            </a:tbl>
          </a:graphicData>
        </a:graphic>
      </p:graphicFrame>
      <p:sp>
        <p:nvSpPr>
          <p:cNvPr id="34" name="Arrow: Down 33">
            <a:extLst>
              <a:ext uri="{FF2B5EF4-FFF2-40B4-BE49-F238E27FC236}">
                <a16:creationId xmlns:a16="http://schemas.microsoft.com/office/drawing/2014/main" id="{D1184030-88C7-062A-D9FC-8C7E17227377}"/>
              </a:ext>
            </a:extLst>
          </p:cNvPr>
          <p:cNvSpPr/>
          <p:nvPr/>
        </p:nvSpPr>
        <p:spPr>
          <a:xfrm rot="10800000">
            <a:off x="5802878" y="1228882"/>
            <a:ext cx="139717" cy="201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5739357-40C5-4F53-2F2B-E41D5D2B33AA}"/>
              </a:ext>
            </a:extLst>
          </p:cNvPr>
          <p:cNvSpPr/>
          <p:nvPr/>
        </p:nvSpPr>
        <p:spPr>
          <a:xfrm>
            <a:off x="4866773" y="1261236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7" name="Szövegdoboz 30">
            <a:extLst>
              <a:ext uri="{FF2B5EF4-FFF2-40B4-BE49-F238E27FC236}">
                <a16:creationId xmlns:a16="http://schemas.microsoft.com/office/drawing/2014/main" id="{7BFAA8C9-2F4D-B30A-D100-C0693C24B79A}"/>
              </a:ext>
            </a:extLst>
          </p:cNvPr>
          <p:cNvSpPr txBox="1"/>
          <p:nvPr/>
        </p:nvSpPr>
        <p:spPr>
          <a:xfrm>
            <a:off x="297736" y="4071489"/>
            <a:ext cx="8385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>
                <a:solidFill>
                  <a:srgbClr val="58595B"/>
                </a:solidFill>
                <a:latin typeface="Calibri"/>
              </a:rPr>
              <a:t>A vizsgált kohorsz háztartásainál megállt a korábban látott csökkenés a TV előfizetés területén. 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korábbiakhoz hasonlóan a budapestiek esetén ez még alacsonyabb (63%), akárcsak egyedül élőknél (57%), míg a szülők (83%) között magasabb.</a:t>
            </a: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Ugyanakkor folytatódott a már 3 éve is látszó folyamat, amiben a triple play helyét átveszi a TV+ internet előfizetés. Ez minden alcsoportban látható volt.</a:t>
            </a:r>
            <a:endParaRPr lang="hu-HU" sz="105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205AB-29CD-C27E-545B-D97EB6608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B2A577-9C34-AFD2-5DEE-C91F037D36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2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Döntéshozó személye</a:t>
            </a:r>
          </a:p>
        </p:txBody>
      </p:sp>
      <p:sp>
        <p:nvSpPr>
          <p:cNvPr id="5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N=748 (2023); 778 (2020); 823 (2017) | Bázis: akinek van TV előfizetése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Önök háztartásában ki dönt arról, hogy milyen TV csomagra fizetnek elő?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026665" y="898873"/>
            <a:ext cx="846093" cy="981927"/>
            <a:chOff x="425473" y="2073751"/>
            <a:chExt cx="1238764" cy="1080120"/>
          </a:xfrm>
        </p:grpSpPr>
        <p:graphicFrame>
          <p:nvGraphicFramePr>
            <p:cNvPr id="60" name="Object 5"/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1" name="Chord 60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43</a:t>
              </a: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62" name="Rectangle 23"/>
          <p:cNvSpPr/>
          <p:nvPr/>
        </p:nvSpPr>
        <p:spPr>
          <a:xfrm>
            <a:off x="2026665" y="1488917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Párral együtt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331640" y="2630148"/>
            <a:ext cx="846093" cy="981927"/>
            <a:chOff x="425473" y="2073751"/>
            <a:chExt cx="1238764" cy="1080120"/>
          </a:xfrm>
        </p:grpSpPr>
        <p:graphicFrame>
          <p:nvGraphicFramePr>
            <p:cNvPr id="64" name="Object 5"/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5" name="Chord 64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</a:t>
              </a: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66" name="Rectangle 23"/>
          <p:cNvSpPr/>
          <p:nvPr/>
        </p:nvSpPr>
        <p:spPr>
          <a:xfrm>
            <a:off x="1331640" y="3220192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Család együtt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005948" y="1704805"/>
            <a:ext cx="846093" cy="981927"/>
            <a:chOff x="425473" y="2073751"/>
            <a:chExt cx="1238764" cy="1080120"/>
          </a:xfrm>
        </p:grpSpPr>
        <p:graphicFrame>
          <p:nvGraphicFramePr>
            <p:cNvPr id="68" name="Object 5"/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9" name="Chord 68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900" b="1" dirty="0">
                  <a:solidFill>
                    <a:sysClr val="window" lastClr="FFFFFF"/>
                  </a:solidFill>
                  <a:latin typeface="Calibri"/>
                </a:rPr>
                <a:t>23</a:t>
              </a: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70" name="Rectangle 23"/>
          <p:cNvSpPr/>
          <p:nvPr/>
        </p:nvSpPr>
        <p:spPr>
          <a:xfrm>
            <a:off x="2009981" y="2294849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Egyedül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65491" y="3533081"/>
            <a:ext cx="846093" cy="981927"/>
            <a:chOff x="425473" y="2073751"/>
            <a:chExt cx="1238764" cy="1080120"/>
          </a:xfrm>
        </p:grpSpPr>
        <p:graphicFrame>
          <p:nvGraphicFramePr>
            <p:cNvPr id="72" name="Object 5"/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3" name="Chord 72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900" b="1" dirty="0">
                  <a:solidFill>
                    <a:sysClr val="window" lastClr="FFFFFF"/>
                  </a:solidFill>
                  <a:latin typeface="Calibri"/>
                </a:rPr>
                <a:t>5</a:t>
              </a: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74" name="Rectangle 23"/>
          <p:cNvSpPr/>
          <p:nvPr/>
        </p:nvSpPr>
        <p:spPr>
          <a:xfrm>
            <a:off x="465491" y="4123125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Partner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495115" y="3534039"/>
            <a:ext cx="846093" cy="981927"/>
            <a:chOff x="425473" y="2073751"/>
            <a:chExt cx="1238764" cy="1080120"/>
          </a:xfrm>
        </p:grpSpPr>
        <p:graphicFrame>
          <p:nvGraphicFramePr>
            <p:cNvPr id="76" name="Object 5"/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Chord 76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900" b="1" dirty="0">
                  <a:solidFill>
                    <a:sysClr val="window" lastClr="FFFFFF"/>
                  </a:solidFill>
                  <a:latin typeface="Calibri"/>
                </a:rPr>
                <a:t>1</a:t>
              </a: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78" name="Rectangle 23"/>
          <p:cNvSpPr/>
          <p:nvPr/>
        </p:nvSpPr>
        <p:spPr>
          <a:xfrm>
            <a:off x="1495115" y="4124083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Lakótársak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2555776" y="3533081"/>
            <a:ext cx="846093" cy="981927"/>
            <a:chOff x="425473" y="2073751"/>
            <a:chExt cx="1238764" cy="1080120"/>
          </a:xfrm>
        </p:grpSpPr>
        <p:graphicFrame>
          <p:nvGraphicFramePr>
            <p:cNvPr id="80" name="Object 5"/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81" name="Chord 80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900" b="1" dirty="0">
                  <a:solidFill>
                    <a:sysClr val="window" lastClr="FFFFFF"/>
                  </a:solidFill>
                  <a:latin typeface="Calibri"/>
                </a:rPr>
                <a:t>1</a:t>
              </a: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2" name="Rectangle 23"/>
          <p:cNvSpPr/>
          <p:nvPr/>
        </p:nvSpPr>
        <p:spPr>
          <a:xfrm>
            <a:off x="2555776" y="4123125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Főbérlő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3585400" y="3534039"/>
            <a:ext cx="846093" cy="981927"/>
            <a:chOff x="425473" y="2073751"/>
            <a:chExt cx="1238764" cy="1080120"/>
          </a:xfrm>
        </p:grpSpPr>
        <p:graphicFrame>
          <p:nvGraphicFramePr>
            <p:cNvPr id="84" name="Object 5"/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85" name="Chord 84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6" name="Rectangle 23"/>
          <p:cNvSpPr/>
          <p:nvPr/>
        </p:nvSpPr>
        <p:spPr>
          <a:xfrm>
            <a:off x="3585400" y="4124083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Egyéb</a:t>
            </a:r>
          </a:p>
        </p:txBody>
      </p:sp>
      <p:sp>
        <p:nvSpPr>
          <p:cNvPr id="87" name="Szövegdoboz 30"/>
          <p:cNvSpPr txBox="1"/>
          <p:nvPr/>
        </p:nvSpPr>
        <p:spPr>
          <a:xfrm>
            <a:off x="4932040" y="1275606"/>
            <a:ext cx="3816424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>
                <a:solidFill>
                  <a:srgbClr val="58595B"/>
                </a:solidFill>
                <a:latin typeface="Calibri"/>
              </a:rPr>
              <a:t>A kutatássorozat során megfigyelt korcsoport élethelyzetének változása megjelenik abban is, hogy hogyan születik döntés az előfizetéssel kapcsolatban. 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Így folytatódott a tendencia, aminek nyomán a szülőkkel vagy családdal hozott döntéseket felváltják a párral együtt vagy önállóan hozott döntések.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21-27 évesek között még nagyobb arányú a szülőkkel közös döntés (16%), de többnyire ők is a párjukkal vagy egyedül döntenek. A férfiak körében kiugró az egyedül döntők aránya (31%), ez közöttük a legtipikusabb, míg a nők nagyobb arányban döntenek a párjukkal közösen (57%). </a:t>
            </a: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3 évvel ezelőtti méréshez hasonló mértékben ugranak ki ebből a szempontból azok, akik a párjukkal élőnek és vele együtt döntenek legyenek azok  gyermekes (63%) vagy gyermek nélküli háztartások (68%).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A5BC9F-D413-4420-BAA8-FEC7DFF41C39}"/>
              </a:ext>
            </a:extLst>
          </p:cNvPr>
          <p:cNvSpPr txBox="1"/>
          <p:nvPr/>
        </p:nvSpPr>
        <p:spPr>
          <a:xfrm>
            <a:off x="3055949" y="911213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26%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3C156F-03BA-4A83-8C0D-44C035A74899}"/>
              </a:ext>
            </a:extLst>
          </p:cNvPr>
          <p:cNvSpPr txBox="1"/>
          <p:nvPr/>
        </p:nvSpPr>
        <p:spPr>
          <a:xfrm>
            <a:off x="2255117" y="2627199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23%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65F8A2-1735-4BC3-B469-1D9A36CAB174}"/>
              </a:ext>
            </a:extLst>
          </p:cNvPr>
          <p:cNvSpPr txBox="1"/>
          <p:nvPr/>
        </p:nvSpPr>
        <p:spPr>
          <a:xfrm>
            <a:off x="2898994" y="1722827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12%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61629E-09AA-46EF-8AA3-3ABD9876FABC}"/>
              </a:ext>
            </a:extLst>
          </p:cNvPr>
          <p:cNvSpPr txBox="1"/>
          <p:nvPr/>
        </p:nvSpPr>
        <p:spPr>
          <a:xfrm>
            <a:off x="1313548" y="351337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FA8873-2599-44AF-94DD-44E5EDCDD530}"/>
              </a:ext>
            </a:extLst>
          </p:cNvPr>
          <p:cNvSpPr txBox="1"/>
          <p:nvPr/>
        </p:nvSpPr>
        <p:spPr>
          <a:xfrm>
            <a:off x="2325452" y="3516799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0286B5-70D6-4F74-B8AC-441AECD9AEAC}"/>
              </a:ext>
            </a:extLst>
          </p:cNvPr>
          <p:cNvSpPr txBox="1"/>
          <p:nvPr/>
        </p:nvSpPr>
        <p:spPr>
          <a:xfrm>
            <a:off x="3385311" y="3514236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22CBCE-E9E3-4770-B0DA-79885A2BA9C3}"/>
              </a:ext>
            </a:extLst>
          </p:cNvPr>
          <p:cNvSpPr txBox="1"/>
          <p:nvPr/>
        </p:nvSpPr>
        <p:spPr>
          <a:xfrm>
            <a:off x="4456934" y="351337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F079A9-8FE7-4924-AC65-87E073D80138}"/>
              </a:ext>
            </a:extLst>
          </p:cNvPr>
          <p:cNvSpPr txBox="1"/>
          <p:nvPr/>
        </p:nvSpPr>
        <p:spPr>
          <a:xfrm>
            <a:off x="3033092" y="716806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3EB41-0D48-F382-298E-A7B29FFA5243}"/>
              </a:ext>
            </a:extLst>
          </p:cNvPr>
          <p:cNvSpPr txBox="1"/>
          <p:nvPr/>
        </p:nvSpPr>
        <p:spPr>
          <a:xfrm>
            <a:off x="2683622" y="897019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32%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C2D74-8F33-5F42-2D9D-B10924EA8707}"/>
              </a:ext>
            </a:extLst>
          </p:cNvPr>
          <p:cNvSpPr txBox="1"/>
          <p:nvPr/>
        </p:nvSpPr>
        <p:spPr>
          <a:xfrm>
            <a:off x="1967085" y="2629287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1DBAD-D458-08FB-83EF-310103CEA56E}"/>
              </a:ext>
            </a:extLst>
          </p:cNvPr>
          <p:cNvSpPr txBox="1"/>
          <p:nvPr/>
        </p:nvSpPr>
        <p:spPr>
          <a:xfrm>
            <a:off x="2615979" y="1724915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C1E71-3026-6BFE-BE40-873570B1F9BE}"/>
              </a:ext>
            </a:extLst>
          </p:cNvPr>
          <p:cNvSpPr txBox="1"/>
          <p:nvPr/>
        </p:nvSpPr>
        <p:spPr>
          <a:xfrm>
            <a:off x="1115616" y="3515458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FBC8A4-FA7D-887A-A936-AF84F3884F22}"/>
              </a:ext>
            </a:extLst>
          </p:cNvPr>
          <p:cNvSpPr txBox="1"/>
          <p:nvPr/>
        </p:nvSpPr>
        <p:spPr>
          <a:xfrm>
            <a:off x="2127520" y="3518887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E41308-2867-F522-06CF-DF8AC2194178}"/>
              </a:ext>
            </a:extLst>
          </p:cNvPr>
          <p:cNvSpPr txBox="1"/>
          <p:nvPr/>
        </p:nvSpPr>
        <p:spPr>
          <a:xfrm>
            <a:off x="3187379" y="3516324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98DB17-A437-FA6E-D990-59911802908D}"/>
              </a:ext>
            </a:extLst>
          </p:cNvPr>
          <p:cNvSpPr txBox="1"/>
          <p:nvPr/>
        </p:nvSpPr>
        <p:spPr>
          <a:xfrm>
            <a:off x="4259002" y="3515458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0%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49C52-F478-A3AE-90DF-A0113101A979}"/>
              </a:ext>
            </a:extLst>
          </p:cNvPr>
          <p:cNvSpPr txBox="1"/>
          <p:nvPr/>
        </p:nvSpPr>
        <p:spPr>
          <a:xfrm>
            <a:off x="2645340" y="716806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13D4225-7981-53DE-43E2-3AA17C63BF96}"/>
              </a:ext>
            </a:extLst>
          </p:cNvPr>
          <p:cNvSpPr/>
          <p:nvPr/>
        </p:nvSpPr>
        <p:spPr>
          <a:xfrm rot="10800000">
            <a:off x="2546120" y="1996349"/>
            <a:ext cx="139717" cy="201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CAD6DFF-F0C5-938B-403B-CD0C2A5DD76A}"/>
              </a:ext>
            </a:extLst>
          </p:cNvPr>
          <p:cNvSpPr/>
          <p:nvPr/>
        </p:nvSpPr>
        <p:spPr>
          <a:xfrm rot="10800000">
            <a:off x="975899" y="3819435"/>
            <a:ext cx="139717" cy="201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12EBB41-763F-7AA4-127F-E96464E83D7A}"/>
              </a:ext>
            </a:extLst>
          </p:cNvPr>
          <p:cNvSpPr/>
          <p:nvPr/>
        </p:nvSpPr>
        <p:spPr>
          <a:xfrm rot="10800000">
            <a:off x="2558594" y="1183658"/>
            <a:ext cx="139717" cy="201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751F6D5-BAEC-38AC-C2EB-276CD474410A}"/>
              </a:ext>
            </a:extLst>
          </p:cNvPr>
          <p:cNvSpPr/>
          <p:nvPr/>
        </p:nvSpPr>
        <p:spPr>
          <a:xfrm>
            <a:off x="1868383" y="2920480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0D3218-B3AE-7994-5C3B-29FD6D12A5EB}"/>
              </a:ext>
            </a:extLst>
          </p:cNvPr>
          <p:cNvGrpSpPr/>
          <p:nvPr/>
        </p:nvGrpSpPr>
        <p:grpSpPr>
          <a:xfrm>
            <a:off x="2668183" y="2652827"/>
            <a:ext cx="846093" cy="981927"/>
            <a:chOff x="425473" y="2073751"/>
            <a:chExt cx="1238764" cy="1080120"/>
          </a:xfrm>
        </p:grpSpPr>
        <p:graphicFrame>
          <p:nvGraphicFramePr>
            <p:cNvPr id="4" name="Object 5">
              <a:extLst>
                <a:ext uri="{FF2B5EF4-FFF2-40B4-BE49-F238E27FC236}">
                  <a16:creationId xmlns:a16="http://schemas.microsoft.com/office/drawing/2014/main" id="{24ABF565-9626-0A3F-E6B9-A1A5E3B72E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3619361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" name="Chord 4">
              <a:extLst>
                <a:ext uri="{FF2B5EF4-FFF2-40B4-BE49-F238E27FC236}">
                  <a16:creationId xmlns:a16="http://schemas.microsoft.com/office/drawing/2014/main" id="{71EBDEB7-1933-3C67-7932-EEA70B71A7B4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</a:t>
              </a: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6" name="Rectangle 23">
            <a:extLst>
              <a:ext uri="{FF2B5EF4-FFF2-40B4-BE49-F238E27FC236}">
                <a16:creationId xmlns:a16="http://schemas.microsoft.com/office/drawing/2014/main" id="{71C84E50-A9C7-37AD-5127-9B958414DF0D}"/>
              </a:ext>
            </a:extLst>
          </p:cNvPr>
          <p:cNvSpPr/>
          <p:nvPr/>
        </p:nvSpPr>
        <p:spPr>
          <a:xfrm>
            <a:off x="2668183" y="3242871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Szülők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67031B-F9B9-FD3F-6F3F-6AB74A60D462}"/>
              </a:ext>
            </a:extLst>
          </p:cNvPr>
          <p:cNvSpPr txBox="1"/>
          <p:nvPr/>
        </p:nvSpPr>
        <p:spPr>
          <a:xfrm>
            <a:off x="3563888" y="2635204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31%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5810D5-015F-D2B0-09E3-1FA3380E1495}"/>
              </a:ext>
            </a:extLst>
          </p:cNvPr>
          <p:cNvSpPr txBox="1"/>
          <p:nvPr/>
        </p:nvSpPr>
        <p:spPr>
          <a:xfrm>
            <a:off x="3278214" y="2635204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5A8FDC1-CB03-6D8A-82BD-A148BBC1CB5B}"/>
              </a:ext>
            </a:extLst>
          </p:cNvPr>
          <p:cNvSpPr/>
          <p:nvPr/>
        </p:nvSpPr>
        <p:spPr>
          <a:xfrm>
            <a:off x="3198295" y="2934854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C8AB11B-48EE-122D-6F53-7E3039363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ABF1A0-A0D4-547D-D5BD-156525B5EC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4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DEMOGRÁFIA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FCE727-725C-17A4-7273-2F3217AD5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ED4F6-CE77-1BEC-71B7-1A3475055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31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Döntés szempontjai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Mik a legfontosabb szempontok egy előfizetés kiválasztása során?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749438297"/>
              </p:ext>
            </p:extLst>
          </p:nvPr>
        </p:nvGraphicFramePr>
        <p:xfrm>
          <a:off x="170158" y="915566"/>
          <a:ext cx="4156609" cy="38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Szövegdoboz 30"/>
          <p:cNvSpPr txBox="1"/>
          <p:nvPr/>
        </p:nvSpPr>
        <p:spPr>
          <a:xfrm>
            <a:off x="4860032" y="1101320"/>
            <a:ext cx="3816424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>
                <a:solidFill>
                  <a:srgbClr val="58595B"/>
                </a:solidFill>
                <a:latin typeface="Calibri"/>
              </a:rPr>
              <a:t>A korábbiakhoz hasonlóan a szolgáltatás ára változatlanul a legfontosabb szempont egy előfizetéssel kapcsolatos döntés esetén, akármilyen korú, nemű, helyzetű válaszadót nézünk a vizsgált kohorszon belül.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Ehhez hasonlóan a minta közel fele számára az is meghatározó tényező, hogy milyen csatornák érhetőek el, ebben nem emelkedett ki vagy maradt alul egyik csoport sem.</a:t>
            </a: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Ugyanígy a megbízhatóság kérdése is, amit a kohorsz közel fele tartott fontosnak előfizetés kiválasztása esetén és ebben sincs ejelentős eltérés az egyes alcsoportok között.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Emellett a szélessávú internet általánossá válásával, a pontos sávszélesség maga már kevésbé fontos, bár így is a negyedik helyen szerepel.</a:t>
            </a: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Viszont a nyújtott online szolgátatások köre emelkedő fontosságot mutat, miközben megőrizte 5. helyét a listán.</a:t>
            </a: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Ezekben a szempontokban sincs eltérés az egyes alcsoportok között.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BC1CF7D-AD5A-4C2B-BA20-CA6167AA34BB}"/>
              </a:ext>
            </a:extLst>
          </p:cNvPr>
          <p:cNvSpPr/>
          <p:nvPr/>
        </p:nvSpPr>
        <p:spPr>
          <a:xfrm rot="10800000">
            <a:off x="1979712" y="2773527"/>
            <a:ext cx="88453" cy="137905"/>
          </a:xfrm>
          <a:prstGeom prst="downArrow">
            <a:avLst/>
          </a:prstGeom>
          <a:solidFill>
            <a:srgbClr val="7CA24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Szövegdoboz 135">
            <a:extLst>
              <a:ext uri="{FF2B5EF4-FFF2-40B4-BE49-F238E27FC236}">
                <a16:creationId xmlns:a16="http://schemas.microsoft.com/office/drawing/2014/main" id="{98A6F2B7-AD32-45C6-8DEC-593863D097A8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akinek van TV </a:t>
            </a:r>
            <a:r>
              <a:rPr lang="hu-HU" sz="900" kern="0" dirty="0">
                <a:solidFill>
                  <a:srgbClr val="222223"/>
                </a:solidFill>
              </a:rPr>
              <a:t>előfizetése 2017: n= 823; 2020: n=778; 2023: n=748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787DA90-1969-C1A7-9558-5D89C4165E14}"/>
              </a:ext>
            </a:extLst>
          </p:cNvPr>
          <p:cNvSpPr/>
          <p:nvPr/>
        </p:nvSpPr>
        <p:spPr>
          <a:xfrm>
            <a:off x="2258807" y="2370680"/>
            <a:ext cx="90000" cy="13680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977D68A-9903-5C45-6C66-302D27936346}"/>
              </a:ext>
            </a:extLst>
          </p:cNvPr>
          <p:cNvSpPr/>
          <p:nvPr/>
        </p:nvSpPr>
        <p:spPr>
          <a:xfrm>
            <a:off x="1619672" y="3867894"/>
            <a:ext cx="90000" cy="13680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F6A8F5-ACDD-BC0F-BD7E-B82248CAF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F5A514-A07F-1488-E415-8DC019F96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115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Előfizetés hiányának okai</a:t>
            </a:r>
            <a:endParaRPr lang="en-US" dirty="0"/>
          </a:p>
        </p:txBody>
      </p:sp>
      <p:grpSp>
        <p:nvGrpSpPr>
          <p:cNvPr id="7" name="Group 47"/>
          <p:cNvGrpSpPr/>
          <p:nvPr/>
        </p:nvGrpSpPr>
        <p:grpSpPr>
          <a:xfrm>
            <a:off x="1155784" y="1205505"/>
            <a:ext cx="971096" cy="965905"/>
            <a:chOff x="0" y="0"/>
            <a:chExt cx="1600202" cy="1600200"/>
          </a:xfrm>
        </p:grpSpPr>
        <p:sp>
          <p:nvSpPr>
            <p:cNvPr id="8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9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0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1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2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3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4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5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6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7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8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30" name="Rectangle 23"/>
          <p:cNvSpPr/>
          <p:nvPr/>
        </p:nvSpPr>
        <p:spPr>
          <a:xfrm>
            <a:off x="3779912" y="2326699"/>
            <a:ext cx="1326234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Ingyenes vételi lehetőséget használunk</a:t>
            </a:r>
          </a:p>
        </p:txBody>
      </p:sp>
      <p:grpSp>
        <p:nvGrpSpPr>
          <p:cNvPr id="31" name="Group 47"/>
          <p:cNvGrpSpPr/>
          <p:nvPr/>
        </p:nvGrpSpPr>
        <p:grpSpPr>
          <a:xfrm>
            <a:off x="3980207" y="1232427"/>
            <a:ext cx="971096" cy="965905"/>
            <a:chOff x="0" y="0"/>
            <a:chExt cx="1600202" cy="1600200"/>
          </a:xfrm>
        </p:grpSpPr>
        <p:sp>
          <p:nvSpPr>
            <p:cNvPr id="32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3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4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5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6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7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8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39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0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1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2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3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4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5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6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7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8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9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0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1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53" name="Group 47"/>
          <p:cNvGrpSpPr/>
          <p:nvPr/>
        </p:nvGrpSpPr>
        <p:grpSpPr>
          <a:xfrm>
            <a:off x="2601054" y="1230110"/>
            <a:ext cx="971096" cy="965905"/>
            <a:chOff x="0" y="0"/>
            <a:chExt cx="1600202" cy="1600200"/>
          </a:xfrm>
        </p:grpSpPr>
        <p:sp>
          <p:nvSpPr>
            <p:cNvPr id="54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5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6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7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8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9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0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1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rgbClr val="A1C46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2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3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4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5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6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rgbClr val="A1C46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7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8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9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0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1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2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3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75" name="Group 47"/>
          <p:cNvGrpSpPr/>
          <p:nvPr/>
        </p:nvGrpSpPr>
        <p:grpSpPr>
          <a:xfrm>
            <a:off x="5332273" y="1215068"/>
            <a:ext cx="971096" cy="965905"/>
            <a:chOff x="0" y="0"/>
            <a:chExt cx="1600202" cy="1600200"/>
          </a:xfrm>
        </p:grpSpPr>
        <p:sp>
          <p:nvSpPr>
            <p:cNvPr id="76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7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8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9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0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1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2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3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4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5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6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7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8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9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0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1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2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3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4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5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97" name="Group 47"/>
          <p:cNvGrpSpPr/>
          <p:nvPr/>
        </p:nvGrpSpPr>
        <p:grpSpPr>
          <a:xfrm>
            <a:off x="6728260" y="1220979"/>
            <a:ext cx="971096" cy="965905"/>
            <a:chOff x="0" y="0"/>
            <a:chExt cx="1600202" cy="1600200"/>
          </a:xfrm>
        </p:grpSpPr>
        <p:sp>
          <p:nvSpPr>
            <p:cNvPr id="98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9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0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1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2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3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4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5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6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7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8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9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0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1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2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3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4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5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6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7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120" name="Rectangle 23"/>
          <p:cNvSpPr/>
          <p:nvPr/>
        </p:nvSpPr>
        <p:spPr>
          <a:xfrm>
            <a:off x="1217662" y="1588367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43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Rectangle 23"/>
          <p:cNvSpPr/>
          <p:nvPr/>
        </p:nvSpPr>
        <p:spPr>
          <a:xfrm>
            <a:off x="4044067" y="1612533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kern="0" dirty="0">
                <a:solidFill>
                  <a:srgbClr val="A1C46B"/>
                </a:solidFill>
                <a:latin typeface="Calibri"/>
                <a:cs typeface="Arial" panose="020B0604020202020204" pitchFamily="34" charset="0"/>
              </a:rPr>
              <a:t>12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Rectangle 23"/>
          <p:cNvSpPr/>
          <p:nvPr/>
        </p:nvSpPr>
        <p:spPr>
          <a:xfrm>
            <a:off x="2665731" y="1587167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37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Rectangle 23"/>
          <p:cNvSpPr/>
          <p:nvPr/>
        </p:nvSpPr>
        <p:spPr>
          <a:xfrm>
            <a:off x="5399921" y="1584526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11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Rectangle 23"/>
          <p:cNvSpPr/>
          <p:nvPr/>
        </p:nvSpPr>
        <p:spPr>
          <a:xfrm>
            <a:off x="6791538" y="1596216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Rectangle 23"/>
          <p:cNvSpPr/>
          <p:nvPr/>
        </p:nvSpPr>
        <p:spPr>
          <a:xfrm>
            <a:off x="1043608" y="2313584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Interneten fogyasztunk</a:t>
            </a:r>
            <a:r>
              <a:rPr kumimoji="0" lang="hu-HU" sz="1000" b="0" i="0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 ingyenes tartalmat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6" name="Rectangle 23"/>
          <p:cNvSpPr/>
          <p:nvPr/>
        </p:nvSpPr>
        <p:spPr>
          <a:xfrm>
            <a:off x="2483768" y="2321694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Egyáltalán nem nézek tévés tartalmat</a:t>
            </a:r>
          </a:p>
        </p:txBody>
      </p:sp>
      <p:sp>
        <p:nvSpPr>
          <p:cNvPr id="127" name="Rectangle 23"/>
          <p:cNvSpPr/>
          <p:nvPr/>
        </p:nvSpPr>
        <p:spPr>
          <a:xfrm>
            <a:off x="5242918" y="2298335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Egyéb</a:t>
            </a:r>
          </a:p>
        </p:txBody>
      </p:sp>
      <p:sp>
        <p:nvSpPr>
          <p:cNvPr id="128" name="Rectangle 23"/>
          <p:cNvSpPr/>
          <p:nvPr/>
        </p:nvSpPr>
        <p:spPr>
          <a:xfrm>
            <a:off x="6606693" y="2305688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NT</a:t>
            </a:r>
          </a:p>
        </p:txBody>
      </p:sp>
      <p:sp>
        <p:nvSpPr>
          <p:cNvPr id="23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akiknek nincs TV </a:t>
            </a:r>
            <a:r>
              <a:rPr lang="hu-HU" sz="900" kern="0" dirty="0">
                <a:solidFill>
                  <a:srgbClr val="222223"/>
                </a:solidFill>
              </a:rPr>
              <a:t>előfizetésük 2017: n=148; 2020: n=193; 2023: n=231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Szövegdoboz 30"/>
          <p:cNvSpPr txBox="1"/>
          <p:nvPr/>
        </p:nvSpPr>
        <p:spPr>
          <a:xfrm>
            <a:off x="1033504" y="3553431"/>
            <a:ext cx="692287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TV előfizetéssel nem rendelkezők stabil volt a 3 évvel ezelőtti állapothoz képest, abban viszont látszik némi változás, hogy emögött milyen okok vannak.  Azok aránya, akik egyáltalán nem néznek tévé jellegű tartalmat tovább nőtt a korábbiakhoz képest, míg az ingyenes vételi lehetőségek használata tovább csökkent a viszgált kohorszban.</a:t>
            </a: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Mindkét tendencia általánosnak mondható nem és korcsoport szerint, illetve az érettségivel vagy egyetemi diplomával rendelkezők között.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99B9872-2C86-4A69-85B0-62D052E4A66D}"/>
              </a:ext>
            </a:extLst>
          </p:cNvPr>
          <p:cNvSpPr txBox="1"/>
          <p:nvPr/>
        </p:nvSpPr>
        <p:spPr>
          <a:xfrm>
            <a:off x="427694" y="2751346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AF7C439-27CB-40A2-9579-FB211DB06364}"/>
              </a:ext>
            </a:extLst>
          </p:cNvPr>
          <p:cNvSpPr txBox="1"/>
          <p:nvPr/>
        </p:nvSpPr>
        <p:spPr>
          <a:xfrm>
            <a:off x="1443149" y="2751345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47%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D82248F-D184-4846-9A2D-2526568BA5AD}"/>
              </a:ext>
            </a:extLst>
          </p:cNvPr>
          <p:cNvSpPr txBox="1"/>
          <p:nvPr/>
        </p:nvSpPr>
        <p:spPr>
          <a:xfrm>
            <a:off x="4230742" y="2774813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22%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232214C-9936-4B59-A0B5-886653A1F62B}"/>
              </a:ext>
            </a:extLst>
          </p:cNvPr>
          <p:cNvSpPr txBox="1"/>
          <p:nvPr/>
        </p:nvSpPr>
        <p:spPr>
          <a:xfrm>
            <a:off x="2854704" y="2765923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23%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8C8A902-12AC-49BE-B828-BE1E83F1B7E1}"/>
              </a:ext>
            </a:extLst>
          </p:cNvPr>
          <p:cNvSpPr txBox="1"/>
          <p:nvPr/>
        </p:nvSpPr>
        <p:spPr>
          <a:xfrm>
            <a:off x="5615285" y="2755448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10%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CD8B17A-C1A1-475F-BB4C-9696EC8F7A7A}"/>
              </a:ext>
            </a:extLst>
          </p:cNvPr>
          <p:cNvSpPr txBox="1"/>
          <p:nvPr/>
        </p:nvSpPr>
        <p:spPr>
          <a:xfrm>
            <a:off x="7015625" y="274948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5%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0EF98-9E46-C7A4-D1BD-3F75CFF9C427}"/>
              </a:ext>
            </a:extLst>
          </p:cNvPr>
          <p:cNvSpPr txBox="1"/>
          <p:nvPr/>
        </p:nvSpPr>
        <p:spPr>
          <a:xfrm>
            <a:off x="427694" y="3004764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5052A-39B8-9816-AAA7-F47556366FAF}"/>
              </a:ext>
            </a:extLst>
          </p:cNvPr>
          <p:cNvSpPr txBox="1"/>
          <p:nvPr/>
        </p:nvSpPr>
        <p:spPr>
          <a:xfrm>
            <a:off x="1443149" y="3004763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43%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9A942-13D9-4E80-C7FA-50940BBC8371}"/>
              </a:ext>
            </a:extLst>
          </p:cNvPr>
          <p:cNvSpPr txBox="1"/>
          <p:nvPr/>
        </p:nvSpPr>
        <p:spPr>
          <a:xfrm>
            <a:off x="4230742" y="302823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33%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5EAA89-D273-793D-9FB4-E91E017B952B}"/>
              </a:ext>
            </a:extLst>
          </p:cNvPr>
          <p:cNvSpPr txBox="1"/>
          <p:nvPr/>
        </p:nvSpPr>
        <p:spPr>
          <a:xfrm>
            <a:off x="2854704" y="301934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18%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697DF5-AEE6-4877-81AE-88AE23A3D807}"/>
              </a:ext>
            </a:extLst>
          </p:cNvPr>
          <p:cNvSpPr txBox="1"/>
          <p:nvPr/>
        </p:nvSpPr>
        <p:spPr>
          <a:xfrm>
            <a:off x="5615285" y="3008866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10%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C94E5D9-5BB5-3935-28D2-B244A3D0265A}"/>
              </a:ext>
            </a:extLst>
          </p:cNvPr>
          <p:cNvSpPr txBox="1"/>
          <p:nvPr/>
        </p:nvSpPr>
        <p:spPr>
          <a:xfrm>
            <a:off x="7015625" y="3002899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8%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7058B39-6906-8005-849E-52E689EBB933}"/>
              </a:ext>
            </a:extLst>
          </p:cNvPr>
          <p:cNvSpPr/>
          <p:nvPr/>
        </p:nvSpPr>
        <p:spPr>
          <a:xfrm rot="10800000">
            <a:off x="3314112" y="1587167"/>
            <a:ext cx="139717" cy="201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9" name="Arrow: Down 118">
            <a:extLst>
              <a:ext uri="{FF2B5EF4-FFF2-40B4-BE49-F238E27FC236}">
                <a16:creationId xmlns:a16="http://schemas.microsoft.com/office/drawing/2014/main" id="{0A8157C5-60AB-686C-9A9F-06F44DB9D276}"/>
              </a:ext>
            </a:extLst>
          </p:cNvPr>
          <p:cNvSpPr/>
          <p:nvPr/>
        </p:nvSpPr>
        <p:spPr>
          <a:xfrm>
            <a:off x="4701880" y="1612533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A54ABD3-6E32-EC15-629E-61FF0D867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DB43E42-A0B5-1AA9-7AF2-723B08BA4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58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SVOD előfizetés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Fizet-e az Ön háztartása előfizetéses online videó szolgáltatásért, mint például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Netflix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vagy Amazon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Prime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0" name="Szövegdoboz 30"/>
          <p:cNvSpPr txBox="1"/>
          <p:nvPr/>
        </p:nvSpPr>
        <p:spPr>
          <a:xfrm>
            <a:off x="319514" y="1563638"/>
            <a:ext cx="381642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viszgált kohorsz tagjai között is jelentősen nőtt az SVOD szolgáltatásokra való előfizetők száma, 3 háztartásból 2 rendelkezik ilyennel. A növekedés minden mért alcsoportban megfigyelhető.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előfizetés tipikusan a megyeszékhelyen élők (72%), egyetemi vagy főiskolai végzettségűekre (67%), párjukkal, de gyerek nélkül élőkre (71%), és a relatíve jobb anyagi helyzetben lévők (68%) jellemző.</a:t>
            </a:r>
          </a:p>
        </p:txBody>
      </p:sp>
      <p:grpSp>
        <p:nvGrpSpPr>
          <p:cNvPr id="14" name="Group 23"/>
          <p:cNvGrpSpPr/>
          <p:nvPr/>
        </p:nvGrpSpPr>
        <p:grpSpPr>
          <a:xfrm>
            <a:off x="5220072" y="1492820"/>
            <a:ext cx="2535079" cy="2223833"/>
            <a:chOff x="-1" y="677408"/>
            <a:chExt cx="4082768" cy="3581502"/>
          </a:xfrm>
        </p:grpSpPr>
        <p:sp>
          <p:nvSpPr>
            <p:cNvPr id="24" name="Shape 6"/>
            <p:cNvSpPr/>
            <p:nvPr/>
          </p:nvSpPr>
          <p:spPr>
            <a:xfrm>
              <a:off x="111677" y="1047924"/>
              <a:ext cx="3850572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 Thin"/>
                <a:sym typeface="Helvetica Neue Thin"/>
              </a:endParaRPr>
            </a:p>
          </p:txBody>
        </p:sp>
        <p:grpSp>
          <p:nvGrpSpPr>
            <p:cNvPr id="25" name="Group 12"/>
            <p:cNvGrpSpPr/>
            <p:nvPr/>
          </p:nvGrpSpPr>
          <p:grpSpPr>
            <a:xfrm>
              <a:off x="351036" y="1091131"/>
              <a:ext cx="3369725" cy="1397000"/>
              <a:chOff x="-57049" y="-63501"/>
              <a:chExt cx="3369724" cy="1396999"/>
            </a:xfrm>
          </p:grpSpPr>
          <p:sp>
            <p:nvSpPr>
              <p:cNvPr id="45" name="Shape 8"/>
              <p:cNvSpPr/>
              <p:nvPr/>
            </p:nvSpPr>
            <p:spPr>
              <a:xfrm>
                <a:off x="2423674" y="28859"/>
                <a:ext cx="889001" cy="889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44" name="Shape 11"/>
              <p:cNvSpPr/>
              <p:nvPr/>
            </p:nvSpPr>
            <p:spPr>
              <a:xfrm>
                <a:off x="1212650" y="-63501"/>
                <a:ext cx="1397000" cy="1396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CD1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cap="none">
                    <a:solidFill>
                      <a:srgbClr val="000000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endParaRPr>
              </a:p>
            </p:txBody>
          </p:sp>
          <p:sp>
            <p:nvSpPr>
              <p:cNvPr id="36" name="Shape 7"/>
              <p:cNvSpPr/>
              <p:nvPr/>
            </p:nvSpPr>
            <p:spPr>
              <a:xfrm>
                <a:off x="-57049" y="71977"/>
                <a:ext cx="1255073" cy="1255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8767C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cap="none">
                    <a:solidFill>
                      <a:srgbClr val="000000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endParaRPr>
              </a:p>
            </p:txBody>
          </p:sp>
        </p:grpSp>
        <p:sp>
          <p:nvSpPr>
            <p:cNvPr id="26" name="Shape 13"/>
            <p:cNvSpPr/>
            <p:nvPr/>
          </p:nvSpPr>
          <p:spPr>
            <a:xfrm>
              <a:off x="28830" y="1715337"/>
              <a:ext cx="3929460" cy="2543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" y="7"/>
                    <a:pt x="7" y="13"/>
                    <a:pt x="11" y="20"/>
                  </a:cubicBezTo>
                  <a:cubicBezTo>
                    <a:pt x="8" y="13"/>
                    <a:pt x="7" y="7"/>
                    <a:pt x="4" y="0"/>
                  </a:cubicBezTo>
                  <a:lnTo>
                    <a:pt x="0" y="0"/>
                  </a:lnTo>
                  <a:close/>
                  <a:moveTo>
                    <a:pt x="473" y="873"/>
                  </a:moveTo>
                  <a:cubicBezTo>
                    <a:pt x="691" y="1276"/>
                    <a:pt x="907" y="1681"/>
                    <a:pt x="1128" y="2079"/>
                  </a:cubicBezTo>
                  <a:cubicBezTo>
                    <a:pt x="3415" y="6207"/>
                    <a:pt x="5877" y="10096"/>
                    <a:pt x="8497" y="13720"/>
                  </a:cubicBezTo>
                  <a:lnTo>
                    <a:pt x="8497" y="20717"/>
                  </a:lnTo>
                  <a:cubicBezTo>
                    <a:pt x="8497" y="20961"/>
                    <a:pt x="8562" y="21181"/>
                    <a:pt x="8665" y="21340"/>
                  </a:cubicBezTo>
                  <a:cubicBezTo>
                    <a:pt x="8769" y="21500"/>
                    <a:pt x="8911" y="21600"/>
                    <a:pt x="9069" y="21600"/>
                  </a:cubicBezTo>
                  <a:lnTo>
                    <a:pt x="13057" y="21600"/>
                  </a:lnTo>
                  <a:cubicBezTo>
                    <a:pt x="13215" y="21600"/>
                    <a:pt x="13357" y="21500"/>
                    <a:pt x="13460" y="21340"/>
                  </a:cubicBezTo>
                  <a:cubicBezTo>
                    <a:pt x="13564" y="21181"/>
                    <a:pt x="13628" y="20961"/>
                    <a:pt x="13628" y="20717"/>
                  </a:cubicBezTo>
                  <a:lnTo>
                    <a:pt x="13628" y="13720"/>
                  </a:lnTo>
                  <a:cubicBezTo>
                    <a:pt x="16272" y="10132"/>
                    <a:pt x="18737" y="6239"/>
                    <a:pt x="21000" y="2076"/>
                  </a:cubicBezTo>
                  <a:cubicBezTo>
                    <a:pt x="21203" y="1702"/>
                    <a:pt x="21400" y="1322"/>
                    <a:pt x="21600" y="944"/>
                  </a:cubicBezTo>
                  <a:cubicBezTo>
                    <a:pt x="21057" y="1663"/>
                    <a:pt x="20198" y="2342"/>
                    <a:pt x="18997" y="2919"/>
                  </a:cubicBezTo>
                  <a:cubicBezTo>
                    <a:pt x="14615" y="5025"/>
                    <a:pt x="7511" y="5025"/>
                    <a:pt x="3128" y="2919"/>
                  </a:cubicBezTo>
                  <a:cubicBezTo>
                    <a:pt x="1888" y="2323"/>
                    <a:pt x="1012" y="1619"/>
                    <a:pt x="473" y="873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 Thin"/>
                <a:sym typeface="Helvetica Neue Thin"/>
              </a:endParaRPr>
            </a:p>
          </p:txBody>
        </p:sp>
        <p:sp>
          <p:nvSpPr>
            <p:cNvPr id="27" name="Shape 14"/>
            <p:cNvSpPr/>
            <p:nvPr/>
          </p:nvSpPr>
          <p:spPr>
            <a:xfrm>
              <a:off x="-1" y="987468"/>
              <a:ext cx="4082768" cy="127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8"/>
                    <a:pt x="2882" y="3018"/>
                  </a:cubicBezTo>
                  <a:cubicBezTo>
                    <a:pt x="-961" y="7038"/>
                    <a:pt x="-961" y="13559"/>
                    <a:pt x="2882" y="17579"/>
                  </a:cubicBezTo>
                  <a:cubicBezTo>
                    <a:pt x="6725" y="21600"/>
                    <a:pt x="12953" y="21600"/>
                    <a:pt x="16796" y="17579"/>
                  </a:cubicBezTo>
                  <a:cubicBezTo>
                    <a:pt x="20639" y="13559"/>
                    <a:pt x="20639" y="7038"/>
                    <a:pt x="16796" y="3018"/>
                  </a:cubicBezTo>
                  <a:cubicBezTo>
                    <a:pt x="14875" y="1008"/>
                    <a:pt x="12357" y="0"/>
                    <a:pt x="9839" y="0"/>
                  </a:cubicBezTo>
                  <a:close/>
                  <a:moveTo>
                    <a:pt x="9818" y="978"/>
                  </a:moveTo>
                  <a:cubicBezTo>
                    <a:pt x="12193" y="978"/>
                    <a:pt x="14567" y="1852"/>
                    <a:pt x="16379" y="3591"/>
                  </a:cubicBezTo>
                  <a:cubicBezTo>
                    <a:pt x="20003" y="7068"/>
                    <a:pt x="20003" y="12705"/>
                    <a:pt x="16379" y="16183"/>
                  </a:cubicBezTo>
                  <a:cubicBezTo>
                    <a:pt x="12755" y="19661"/>
                    <a:pt x="6881" y="19661"/>
                    <a:pt x="3257" y="16183"/>
                  </a:cubicBezTo>
                  <a:cubicBezTo>
                    <a:pt x="-367" y="12705"/>
                    <a:pt x="-367" y="7068"/>
                    <a:pt x="3257" y="3591"/>
                  </a:cubicBezTo>
                  <a:cubicBezTo>
                    <a:pt x="5069" y="1852"/>
                    <a:pt x="7443" y="978"/>
                    <a:pt x="9818" y="978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 Thin"/>
                <a:sym typeface="Helvetica Neue Thin"/>
              </a:endParaRPr>
            </a:p>
          </p:txBody>
        </p:sp>
        <p:grpSp>
          <p:nvGrpSpPr>
            <p:cNvPr id="31" name="Group 21"/>
            <p:cNvGrpSpPr/>
            <p:nvPr/>
          </p:nvGrpSpPr>
          <p:grpSpPr>
            <a:xfrm>
              <a:off x="1147962" y="677408"/>
              <a:ext cx="889001" cy="889002"/>
              <a:chOff x="0" y="0"/>
              <a:chExt cx="889000" cy="889000"/>
            </a:xfrm>
          </p:grpSpPr>
          <p:sp>
            <p:nvSpPr>
              <p:cNvPr id="32" name="Shape 19"/>
              <p:cNvSpPr/>
              <p:nvPr/>
            </p:nvSpPr>
            <p:spPr>
              <a:xfrm>
                <a:off x="0" y="0"/>
                <a:ext cx="889000" cy="889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B7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kumimoji="0" sz="1500" b="0" i="0" u="none" strike="noStrike" kern="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3" name="Shape 20"/>
              <p:cNvSpPr/>
              <p:nvPr/>
            </p:nvSpPr>
            <p:spPr>
              <a:xfrm>
                <a:off x="266699" y="260588"/>
                <a:ext cx="355602" cy="367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45" y="0"/>
                    </a:moveTo>
                    <a:cubicBezTo>
                      <a:pt x="2654" y="0"/>
                      <a:pt x="1839" y="771"/>
                      <a:pt x="1839" y="1729"/>
                    </a:cubicBezTo>
                    <a:cubicBezTo>
                      <a:pt x="1839" y="2688"/>
                      <a:pt x="2654" y="3459"/>
                      <a:pt x="3645" y="3459"/>
                    </a:cubicBezTo>
                    <a:cubicBezTo>
                      <a:pt x="4636" y="3459"/>
                      <a:pt x="5434" y="2688"/>
                      <a:pt x="5434" y="1729"/>
                    </a:cubicBezTo>
                    <a:cubicBezTo>
                      <a:pt x="5434" y="771"/>
                      <a:pt x="4636" y="0"/>
                      <a:pt x="3645" y="0"/>
                    </a:cubicBezTo>
                    <a:close/>
                    <a:moveTo>
                      <a:pt x="17955" y="0"/>
                    </a:moveTo>
                    <a:cubicBezTo>
                      <a:pt x="16964" y="0"/>
                      <a:pt x="16166" y="771"/>
                      <a:pt x="16166" y="1729"/>
                    </a:cubicBezTo>
                    <a:cubicBezTo>
                      <a:pt x="16166" y="2688"/>
                      <a:pt x="16964" y="3459"/>
                      <a:pt x="17955" y="3459"/>
                    </a:cubicBezTo>
                    <a:cubicBezTo>
                      <a:pt x="18946" y="3459"/>
                      <a:pt x="19761" y="2688"/>
                      <a:pt x="19761" y="1729"/>
                    </a:cubicBezTo>
                    <a:cubicBezTo>
                      <a:pt x="19761" y="771"/>
                      <a:pt x="18946" y="0"/>
                      <a:pt x="17955" y="0"/>
                    </a:cubicBezTo>
                    <a:close/>
                    <a:moveTo>
                      <a:pt x="10614" y="3703"/>
                    </a:moveTo>
                    <a:cubicBezTo>
                      <a:pt x="9623" y="3703"/>
                      <a:pt x="8809" y="4474"/>
                      <a:pt x="8809" y="5433"/>
                    </a:cubicBezTo>
                    <a:cubicBezTo>
                      <a:pt x="8809" y="6391"/>
                      <a:pt x="9623" y="7178"/>
                      <a:pt x="10614" y="7178"/>
                    </a:cubicBezTo>
                    <a:cubicBezTo>
                      <a:pt x="11605" y="7178"/>
                      <a:pt x="12403" y="6391"/>
                      <a:pt x="12403" y="5433"/>
                    </a:cubicBezTo>
                    <a:cubicBezTo>
                      <a:pt x="12403" y="4474"/>
                      <a:pt x="11605" y="3703"/>
                      <a:pt x="10614" y="3703"/>
                    </a:cubicBezTo>
                    <a:close/>
                    <a:moveTo>
                      <a:pt x="1131" y="4356"/>
                    </a:moveTo>
                    <a:cubicBezTo>
                      <a:pt x="510" y="4356"/>
                      <a:pt x="0" y="4833"/>
                      <a:pt x="0" y="5433"/>
                    </a:cubicBezTo>
                    <a:lnTo>
                      <a:pt x="0" y="7570"/>
                    </a:lnTo>
                    <a:lnTo>
                      <a:pt x="0" y="9772"/>
                    </a:lnTo>
                    <a:cubicBezTo>
                      <a:pt x="0" y="10372"/>
                      <a:pt x="510" y="10849"/>
                      <a:pt x="1131" y="10849"/>
                    </a:cubicBezTo>
                    <a:cubicBezTo>
                      <a:pt x="1225" y="10849"/>
                      <a:pt x="1313" y="10837"/>
                      <a:pt x="1401" y="10816"/>
                    </a:cubicBezTo>
                    <a:lnTo>
                      <a:pt x="1401" y="16804"/>
                    </a:lnTo>
                    <a:cubicBezTo>
                      <a:pt x="1401" y="17404"/>
                      <a:pt x="1894" y="17880"/>
                      <a:pt x="2514" y="17880"/>
                    </a:cubicBezTo>
                    <a:cubicBezTo>
                      <a:pt x="3135" y="17880"/>
                      <a:pt x="3645" y="17403"/>
                      <a:pt x="3645" y="16804"/>
                    </a:cubicBezTo>
                    <a:cubicBezTo>
                      <a:pt x="3645" y="17403"/>
                      <a:pt x="4138" y="17880"/>
                      <a:pt x="4759" y="17880"/>
                    </a:cubicBezTo>
                    <a:cubicBezTo>
                      <a:pt x="5379" y="17880"/>
                      <a:pt x="5889" y="17403"/>
                      <a:pt x="5889" y="16804"/>
                    </a:cubicBezTo>
                    <a:cubicBezTo>
                      <a:pt x="5889" y="16804"/>
                      <a:pt x="5889" y="9103"/>
                      <a:pt x="5889" y="9103"/>
                    </a:cubicBezTo>
                    <a:cubicBezTo>
                      <a:pt x="5889" y="8235"/>
                      <a:pt x="6472" y="7480"/>
                      <a:pt x="7290" y="7162"/>
                    </a:cubicBezTo>
                    <a:lnTo>
                      <a:pt x="7290" y="5433"/>
                    </a:lnTo>
                    <a:cubicBezTo>
                      <a:pt x="7290" y="4833"/>
                      <a:pt x="6780" y="4356"/>
                      <a:pt x="6159" y="4356"/>
                    </a:cubicBezTo>
                    <a:cubicBezTo>
                      <a:pt x="6074" y="4356"/>
                      <a:pt x="5982" y="4356"/>
                      <a:pt x="5889" y="4356"/>
                    </a:cubicBezTo>
                    <a:lnTo>
                      <a:pt x="5029" y="4356"/>
                    </a:lnTo>
                    <a:lnTo>
                      <a:pt x="2244" y="4356"/>
                    </a:lnTo>
                    <a:lnTo>
                      <a:pt x="1164" y="4356"/>
                    </a:lnTo>
                    <a:cubicBezTo>
                      <a:pt x="1150" y="4356"/>
                      <a:pt x="1145" y="4356"/>
                      <a:pt x="1131" y="4356"/>
                    </a:cubicBezTo>
                    <a:close/>
                    <a:moveTo>
                      <a:pt x="15441" y="4356"/>
                    </a:moveTo>
                    <a:cubicBezTo>
                      <a:pt x="14820" y="4356"/>
                      <a:pt x="14327" y="4833"/>
                      <a:pt x="14327" y="5433"/>
                    </a:cubicBezTo>
                    <a:lnTo>
                      <a:pt x="14327" y="7162"/>
                    </a:lnTo>
                    <a:cubicBezTo>
                      <a:pt x="15145" y="7480"/>
                      <a:pt x="15711" y="8235"/>
                      <a:pt x="15711" y="9103"/>
                    </a:cubicBezTo>
                    <a:lnTo>
                      <a:pt x="15711" y="16804"/>
                    </a:lnTo>
                    <a:cubicBezTo>
                      <a:pt x="15711" y="17404"/>
                      <a:pt x="16221" y="17880"/>
                      <a:pt x="16841" y="17880"/>
                    </a:cubicBezTo>
                    <a:cubicBezTo>
                      <a:pt x="17461" y="17880"/>
                      <a:pt x="17955" y="17403"/>
                      <a:pt x="17955" y="16804"/>
                    </a:cubicBezTo>
                    <a:cubicBezTo>
                      <a:pt x="17955" y="17403"/>
                      <a:pt x="18465" y="17880"/>
                      <a:pt x="19086" y="17880"/>
                    </a:cubicBezTo>
                    <a:cubicBezTo>
                      <a:pt x="19706" y="17880"/>
                      <a:pt x="20216" y="17403"/>
                      <a:pt x="20216" y="16804"/>
                    </a:cubicBezTo>
                    <a:lnTo>
                      <a:pt x="20216" y="10816"/>
                    </a:lnTo>
                    <a:cubicBezTo>
                      <a:pt x="20303" y="10837"/>
                      <a:pt x="20392" y="10849"/>
                      <a:pt x="20486" y="10849"/>
                    </a:cubicBezTo>
                    <a:cubicBezTo>
                      <a:pt x="21106" y="10849"/>
                      <a:pt x="21600" y="10372"/>
                      <a:pt x="21600" y="9772"/>
                    </a:cubicBezTo>
                    <a:lnTo>
                      <a:pt x="21600" y="7570"/>
                    </a:lnTo>
                    <a:cubicBezTo>
                      <a:pt x="21600" y="7570"/>
                      <a:pt x="21600" y="5433"/>
                      <a:pt x="21600" y="5433"/>
                    </a:cubicBezTo>
                    <a:cubicBezTo>
                      <a:pt x="21600" y="4833"/>
                      <a:pt x="21106" y="4356"/>
                      <a:pt x="20486" y="4356"/>
                    </a:cubicBezTo>
                    <a:cubicBezTo>
                      <a:pt x="20400" y="4356"/>
                      <a:pt x="20309" y="4356"/>
                      <a:pt x="20216" y="4356"/>
                    </a:cubicBezTo>
                    <a:lnTo>
                      <a:pt x="19356" y="4356"/>
                    </a:lnTo>
                    <a:lnTo>
                      <a:pt x="16571" y="4356"/>
                    </a:lnTo>
                    <a:lnTo>
                      <a:pt x="15491" y="4356"/>
                    </a:lnTo>
                    <a:cubicBezTo>
                      <a:pt x="15477" y="4356"/>
                      <a:pt x="15455" y="4356"/>
                      <a:pt x="15441" y="4356"/>
                    </a:cubicBezTo>
                    <a:close/>
                    <a:moveTo>
                      <a:pt x="8100" y="8059"/>
                    </a:moveTo>
                    <a:cubicBezTo>
                      <a:pt x="7480" y="8059"/>
                      <a:pt x="6969" y="8536"/>
                      <a:pt x="6969" y="9136"/>
                    </a:cubicBezTo>
                    <a:lnTo>
                      <a:pt x="6969" y="11273"/>
                    </a:lnTo>
                    <a:lnTo>
                      <a:pt x="6969" y="13476"/>
                    </a:lnTo>
                    <a:cubicBezTo>
                      <a:pt x="6969" y="14075"/>
                      <a:pt x="7480" y="14552"/>
                      <a:pt x="8100" y="14552"/>
                    </a:cubicBezTo>
                    <a:cubicBezTo>
                      <a:pt x="8194" y="14552"/>
                      <a:pt x="8283" y="14541"/>
                      <a:pt x="8370" y="14520"/>
                    </a:cubicBezTo>
                    <a:lnTo>
                      <a:pt x="8370" y="20507"/>
                    </a:lnTo>
                    <a:cubicBezTo>
                      <a:pt x="8370" y="21107"/>
                      <a:pt x="8863" y="21600"/>
                      <a:pt x="9484" y="21600"/>
                    </a:cubicBezTo>
                    <a:cubicBezTo>
                      <a:pt x="10104" y="21600"/>
                      <a:pt x="10614" y="21107"/>
                      <a:pt x="10614" y="20507"/>
                    </a:cubicBezTo>
                    <a:cubicBezTo>
                      <a:pt x="10615" y="21107"/>
                      <a:pt x="11108" y="21600"/>
                      <a:pt x="11728" y="21600"/>
                    </a:cubicBezTo>
                    <a:cubicBezTo>
                      <a:pt x="12348" y="21600"/>
                      <a:pt x="12859" y="21107"/>
                      <a:pt x="12859" y="20507"/>
                    </a:cubicBezTo>
                    <a:lnTo>
                      <a:pt x="12859" y="14520"/>
                    </a:lnTo>
                    <a:cubicBezTo>
                      <a:pt x="12946" y="14541"/>
                      <a:pt x="13035" y="14552"/>
                      <a:pt x="13129" y="14552"/>
                    </a:cubicBezTo>
                    <a:cubicBezTo>
                      <a:pt x="13749" y="14552"/>
                      <a:pt x="14242" y="14075"/>
                      <a:pt x="14242" y="13476"/>
                    </a:cubicBezTo>
                    <a:lnTo>
                      <a:pt x="14242" y="11273"/>
                    </a:lnTo>
                    <a:cubicBezTo>
                      <a:pt x="14242" y="11273"/>
                      <a:pt x="14242" y="9136"/>
                      <a:pt x="14242" y="9136"/>
                    </a:cubicBezTo>
                    <a:cubicBezTo>
                      <a:pt x="14242" y="8536"/>
                      <a:pt x="13749" y="8059"/>
                      <a:pt x="13129" y="8059"/>
                    </a:cubicBezTo>
                    <a:cubicBezTo>
                      <a:pt x="13043" y="8059"/>
                      <a:pt x="12952" y="8059"/>
                      <a:pt x="12859" y="8059"/>
                    </a:cubicBezTo>
                    <a:lnTo>
                      <a:pt x="11998" y="8059"/>
                    </a:lnTo>
                    <a:lnTo>
                      <a:pt x="9214" y="8059"/>
                    </a:lnTo>
                    <a:lnTo>
                      <a:pt x="8134" y="8059"/>
                    </a:lnTo>
                    <a:cubicBezTo>
                      <a:pt x="8119" y="8059"/>
                      <a:pt x="8115" y="8059"/>
                      <a:pt x="8100" y="8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b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</p:grpSp>
      </p:grpSp>
      <p:grpSp>
        <p:nvGrpSpPr>
          <p:cNvPr id="47" name="Group 370"/>
          <p:cNvGrpSpPr>
            <a:grpSpLocks noChangeAspect="1"/>
          </p:cNvGrpSpPr>
          <p:nvPr/>
        </p:nvGrpSpPr>
        <p:grpSpPr>
          <a:xfrm>
            <a:off x="7078981" y="1935372"/>
            <a:ext cx="385392" cy="252355"/>
            <a:chOff x="7562850" y="5859463"/>
            <a:chExt cx="446088" cy="292100"/>
          </a:xfrm>
          <a:solidFill>
            <a:schemeClr val="bg1"/>
          </a:solidFill>
        </p:grpSpPr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7615237" y="5859463"/>
              <a:ext cx="339725" cy="249238"/>
            </a:xfrm>
            <a:custGeom>
              <a:avLst/>
              <a:gdLst/>
              <a:ahLst/>
              <a:cxnLst>
                <a:cxn ang="0">
                  <a:pos x="307" y="253"/>
                </a:cxn>
                <a:cxn ang="0">
                  <a:pos x="38" y="253"/>
                </a:cxn>
                <a:cxn ang="0">
                  <a:pos x="0" y="214"/>
                </a:cxn>
                <a:cxn ang="0">
                  <a:pos x="0" y="38"/>
                </a:cxn>
                <a:cxn ang="0">
                  <a:pos x="38" y="0"/>
                </a:cxn>
                <a:cxn ang="0">
                  <a:pos x="307" y="0"/>
                </a:cxn>
                <a:cxn ang="0">
                  <a:pos x="345" y="38"/>
                </a:cxn>
                <a:cxn ang="0">
                  <a:pos x="345" y="214"/>
                </a:cxn>
                <a:cxn ang="0">
                  <a:pos x="307" y="253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19" y="214"/>
                </a:cxn>
                <a:cxn ang="0">
                  <a:pos x="38" y="234"/>
                </a:cxn>
                <a:cxn ang="0">
                  <a:pos x="307" y="234"/>
                </a:cxn>
                <a:cxn ang="0">
                  <a:pos x="326" y="214"/>
                </a:cxn>
                <a:cxn ang="0">
                  <a:pos x="326" y="38"/>
                </a:cxn>
                <a:cxn ang="0">
                  <a:pos x="307" y="19"/>
                </a:cxn>
                <a:cxn ang="0">
                  <a:pos x="38" y="19"/>
                </a:cxn>
              </a:cxnLst>
              <a:rect l="0" t="0" r="r" b="b"/>
              <a:pathLst>
                <a:path w="345" h="253">
                  <a:moveTo>
                    <a:pt x="307" y="253"/>
                  </a:moveTo>
                  <a:cubicBezTo>
                    <a:pt x="38" y="253"/>
                    <a:pt x="38" y="253"/>
                    <a:pt x="38" y="253"/>
                  </a:cubicBezTo>
                  <a:cubicBezTo>
                    <a:pt x="17" y="253"/>
                    <a:pt x="0" y="235"/>
                    <a:pt x="0" y="21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28" y="0"/>
                    <a:pt x="345" y="17"/>
                    <a:pt x="345" y="38"/>
                  </a:cubicBezTo>
                  <a:cubicBezTo>
                    <a:pt x="345" y="214"/>
                    <a:pt x="345" y="214"/>
                    <a:pt x="345" y="214"/>
                  </a:cubicBezTo>
                  <a:cubicBezTo>
                    <a:pt x="345" y="235"/>
                    <a:pt x="328" y="253"/>
                    <a:pt x="307" y="253"/>
                  </a:cubicBezTo>
                  <a:close/>
                  <a:moveTo>
                    <a:pt x="38" y="19"/>
                  </a:moveTo>
                  <a:cubicBezTo>
                    <a:pt x="28" y="19"/>
                    <a:pt x="19" y="28"/>
                    <a:pt x="19" y="38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25"/>
                    <a:pt x="28" y="234"/>
                    <a:pt x="38" y="234"/>
                  </a:cubicBezTo>
                  <a:cubicBezTo>
                    <a:pt x="307" y="234"/>
                    <a:pt x="307" y="234"/>
                    <a:pt x="307" y="234"/>
                  </a:cubicBezTo>
                  <a:cubicBezTo>
                    <a:pt x="317" y="234"/>
                    <a:pt x="326" y="225"/>
                    <a:pt x="326" y="214"/>
                  </a:cubicBezTo>
                  <a:cubicBezTo>
                    <a:pt x="326" y="38"/>
                    <a:pt x="326" y="38"/>
                    <a:pt x="326" y="38"/>
                  </a:cubicBezTo>
                  <a:cubicBezTo>
                    <a:pt x="326" y="28"/>
                    <a:pt x="317" y="19"/>
                    <a:pt x="307" y="19"/>
                  </a:cubicBezTo>
                  <a:cubicBezTo>
                    <a:pt x="38" y="19"/>
                    <a:pt x="38" y="19"/>
                    <a:pt x="38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7562850" y="6070600"/>
              <a:ext cx="446088" cy="80963"/>
            </a:xfrm>
            <a:custGeom>
              <a:avLst/>
              <a:gdLst/>
              <a:ahLst/>
              <a:cxnLst>
                <a:cxn ang="0">
                  <a:pos x="444" y="48"/>
                </a:cxn>
                <a:cxn ang="0">
                  <a:pos x="406" y="14"/>
                </a:cxn>
                <a:cxn ang="0">
                  <a:pos x="388" y="0"/>
                </a:cxn>
                <a:cxn ang="0">
                  <a:pos x="65" y="0"/>
                </a:cxn>
                <a:cxn ang="0">
                  <a:pos x="47" y="14"/>
                </a:cxn>
                <a:cxn ang="0">
                  <a:pos x="9" y="48"/>
                </a:cxn>
                <a:cxn ang="0">
                  <a:pos x="0" y="69"/>
                </a:cxn>
                <a:cxn ang="0">
                  <a:pos x="12" y="82"/>
                </a:cxn>
                <a:cxn ang="0">
                  <a:pos x="441" y="82"/>
                </a:cxn>
                <a:cxn ang="0">
                  <a:pos x="453" y="69"/>
                </a:cxn>
                <a:cxn ang="0">
                  <a:pos x="444" y="48"/>
                </a:cxn>
                <a:cxn ang="0">
                  <a:pos x="269" y="54"/>
                </a:cxn>
                <a:cxn ang="0">
                  <a:pos x="184" y="54"/>
                </a:cxn>
                <a:cxn ang="0">
                  <a:pos x="181" y="50"/>
                </a:cxn>
                <a:cxn ang="0">
                  <a:pos x="183" y="43"/>
                </a:cxn>
                <a:cxn ang="0">
                  <a:pos x="191" y="32"/>
                </a:cxn>
                <a:cxn ang="0">
                  <a:pos x="198" y="28"/>
                </a:cxn>
                <a:cxn ang="0">
                  <a:pos x="255" y="28"/>
                </a:cxn>
                <a:cxn ang="0">
                  <a:pos x="262" y="32"/>
                </a:cxn>
                <a:cxn ang="0">
                  <a:pos x="270" y="43"/>
                </a:cxn>
                <a:cxn ang="0">
                  <a:pos x="272" y="50"/>
                </a:cxn>
                <a:cxn ang="0">
                  <a:pos x="269" y="54"/>
                </a:cxn>
              </a:cxnLst>
              <a:rect l="0" t="0" r="r" b="b"/>
              <a:pathLst>
                <a:path w="453" h="82">
                  <a:moveTo>
                    <a:pt x="444" y="48"/>
                  </a:moveTo>
                  <a:cubicBezTo>
                    <a:pt x="406" y="14"/>
                    <a:pt x="406" y="14"/>
                    <a:pt x="406" y="14"/>
                  </a:cubicBezTo>
                  <a:cubicBezTo>
                    <a:pt x="397" y="6"/>
                    <a:pt x="399" y="0"/>
                    <a:pt x="38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4" y="0"/>
                    <a:pt x="56" y="6"/>
                    <a:pt x="47" y="1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4" y="52"/>
                    <a:pt x="0" y="62"/>
                    <a:pt x="0" y="69"/>
                  </a:cubicBezTo>
                  <a:cubicBezTo>
                    <a:pt x="0" y="76"/>
                    <a:pt x="5" y="82"/>
                    <a:pt x="12" y="82"/>
                  </a:cubicBezTo>
                  <a:cubicBezTo>
                    <a:pt x="441" y="82"/>
                    <a:pt x="441" y="82"/>
                    <a:pt x="441" y="82"/>
                  </a:cubicBezTo>
                  <a:cubicBezTo>
                    <a:pt x="448" y="82"/>
                    <a:pt x="453" y="76"/>
                    <a:pt x="453" y="69"/>
                  </a:cubicBezTo>
                  <a:cubicBezTo>
                    <a:pt x="453" y="62"/>
                    <a:pt x="449" y="52"/>
                    <a:pt x="444" y="48"/>
                  </a:cubicBezTo>
                  <a:close/>
                  <a:moveTo>
                    <a:pt x="269" y="54"/>
                  </a:moveTo>
                  <a:cubicBezTo>
                    <a:pt x="184" y="54"/>
                    <a:pt x="184" y="54"/>
                    <a:pt x="184" y="54"/>
                  </a:cubicBezTo>
                  <a:cubicBezTo>
                    <a:pt x="182" y="54"/>
                    <a:pt x="181" y="52"/>
                    <a:pt x="181" y="50"/>
                  </a:cubicBezTo>
                  <a:cubicBezTo>
                    <a:pt x="181" y="47"/>
                    <a:pt x="182" y="44"/>
                    <a:pt x="183" y="43"/>
                  </a:cubicBezTo>
                  <a:cubicBezTo>
                    <a:pt x="191" y="32"/>
                    <a:pt x="191" y="32"/>
                    <a:pt x="191" y="32"/>
                  </a:cubicBezTo>
                  <a:cubicBezTo>
                    <a:pt x="192" y="30"/>
                    <a:pt x="196" y="28"/>
                    <a:pt x="198" y="28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7" y="28"/>
                    <a:pt x="260" y="30"/>
                    <a:pt x="262" y="32"/>
                  </a:cubicBezTo>
                  <a:cubicBezTo>
                    <a:pt x="270" y="43"/>
                    <a:pt x="270" y="43"/>
                    <a:pt x="270" y="43"/>
                  </a:cubicBezTo>
                  <a:cubicBezTo>
                    <a:pt x="271" y="44"/>
                    <a:pt x="272" y="47"/>
                    <a:pt x="272" y="50"/>
                  </a:cubicBezTo>
                  <a:cubicBezTo>
                    <a:pt x="272" y="52"/>
                    <a:pt x="270" y="54"/>
                    <a:pt x="269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7751762" y="5935663"/>
              <a:ext cx="76200" cy="87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"/>
                </a:cxn>
                <a:cxn ang="0">
                  <a:pos x="0" y="55"/>
                </a:cxn>
                <a:cxn ang="0">
                  <a:pos x="0" y="0"/>
                </a:cxn>
              </a:cxnLst>
              <a:rect l="0" t="0" r="r" b="b"/>
              <a:pathLst>
                <a:path w="48" h="55">
                  <a:moveTo>
                    <a:pt x="0" y="0"/>
                  </a:moveTo>
                  <a:lnTo>
                    <a:pt x="48" y="28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40"/>
            <p:cNvSpPr>
              <a:spLocks noEditPoints="1"/>
            </p:cNvSpPr>
            <p:nvPr/>
          </p:nvSpPr>
          <p:spPr bwMode="auto">
            <a:xfrm>
              <a:off x="7693025" y="5892800"/>
              <a:ext cx="168275" cy="166688"/>
            </a:xfrm>
            <a:custGeom>
              <a:avLst/>
              <a:gdLst/>
              <a:ahLst/>
              <a:cxnLst>
                <a:cxn ang="0">
                  <a:pos x="85" y="169"/>
                </a:cxn>
                <a:cxn ang="0">
                  <a:pos x="0" y="84"/>
                </a:cxn>
                <a:cxn ang="0">
                  <a:pos x="85" y="0"/>
                </a:cxn>
                <a:cxn ang="0">
                  <a:pos x="170" y="84"/>
                </a:cxn>
                <a:cxn ang="0">
                  <a:pos x="85" y="169"/>
                </a:cxn>
                <a:cxn ang="0">
                  <a:pos x="85" y="12"/>
                </a:cxn>
                <a:cxn ang="0">
                  <a:pos x="12" y="84"/>
                </a:cxn>
                <a:cxn ang="0">
                  <a:pos x="85" y="157"/>
                </a:cxn>
                <a:cxn ang="0">
                  <a:pos x="158" y="84"/>
                </a:cxn>
                <a:cxn ang="0">
                  <a:pos x="85" y="12"/>
                </a:cxn>
              </a:cxnLst>
              <a:rect l="0" t="0" r="r" b="b"/>
              <a:pathLst>
                <a:path w="170" h="169">
                  <a:moveTo>
                    <a:pt x="85" y="169"/>
                  </a:moveTo>
                  <a:cubicBezTo>
                    <a:pt x="38" y="169"/>
                    <a:pt x="0" y="131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1" y="0"/>
                    <a:pt x="170" y="38"/>
                    <a:pt x="170" y="84"/>
                  </a:cubicBezTo>
                  <a:cubicBezTo>
                    <a:pt x="170" y="131"/>
                    <a:pt x="131" y="169"/>
                    <a:pt x="85" y="169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4"/>
                    <a:pt x="12" y="84"/>
                  </a:cubicBezTo>
                  <a:cubicBezTo>
                    <a:pt x="12" y="125"/>
                    <a:pt x="45" y="157"/>
                    <a:pt x="85" y="157"/>
                  </a:cubicBezTo>
                  <a:cubicBezTo>
                    <a:pt x="125" y="157"/>
                    <a:pt x="158" y="125"/>
                    <a:pt x="158" y="84"/>
                  </a:cubicBezTo>
                  <a:cubicBezTo>
                    <a:pt x="158" y="44"/>
                    <a:pt x="125" y="12"/>
                    <a:pt x="8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Rectangle 23"/>
          <p:cNvSpPr/>
          <p:nvPr/>
        </p:nvSpPr>
        <p:spPr>
          <a:xfrm>
            <a:off x="6049194" y="3305411"/>
            <a:ext cx="905835" cy="289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kern="0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rPr>
              <a:t>61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7"/>
          <a:stretch/>
        </p:blipFill>
        <p:spPr>
          <a:xfrm rot="21283350">
            <a:off x="6289371" y="2096912"/>
            <a:ext cx="741528" cy="173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047">
            <a:off x="5531091" y="1995690"/>
            <a:ext cx="593196" cy="267629"/>
          </a:xfrm>
          <a:prstGeom prst="rect">
            <a:avLst/>
          </a:prstGeom>
        </p:spPr>
      </p:pic>
      <p:sp>
        <p:nvSpPr>
          <p:cNvPr id="28" name="Shape 19"/>
          <p:cNvSpPr/>
          <p:nvPr/>
        </p:nvSpPr>
        <p:spPr>
          <a:xfrm>
            <a:off x="6569646" y="1490811"/>
            <a:ext cx="414725" cy="414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5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Freeform 143"/>
          <p:cNvSpPr>
            <a:spLocks noChangeAspect="1" noEditPoints="1"/>
          </p:cNvSpPr>
          <p:nvPr/>
        </p:nvSpPr>
        <p:spPr bwMode="auto">
          <a:xfrm>
            <a:off x="6651316" y="1583466"/>
            <a:ext cx="261975" cy="229414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357" y="325"/>
              </a:cxn>
              <a:cxn ang="0">
                <a:pos x="357" y="0"/>
              </a:cxn>
              <a:cxn ang="0">
                <a:pos x="19" y="307"/>
              </a:cxn>
              <a:cxn ang="0">
                <a:pos x="19" y="266"/>
              </a:cxn>
              <a:cxn ang="0">
                <a:pos x="45" y="305"/>
              </a:cxn>
              <a:cxn ang="0">
                <a:pos x="19" y="59"/>
              </a:cxn>
              <a:cxn ang="0">
                <a:pos x="19" y="19"/>
              </a:cxn>
              <a:cxn ang="0">
                <a:pos x="45" y="58"/>
              </a:cxn>
              <a:cxn ang="0">
                <a:pos x="63" y="307"/>
              </a:cxn>
              <a:cxn ang="0">
                <a:pos x="63" y="266"/>
              </a:cxn>
              <a:cxn ang="0">
                <a:pos x="89" y="305"/>
              </a:cxn>
              <a:cxn ang="0">
                <a:pos x="63" y="59"/>
              </a:cxn>
              <a:cxn ang="0">
                <a:pos x="63" y="19"/>
              </a:cxn>
              <a:cxn ang="0">
                <a:pos x="89" y="58"/>
              </a:cxn>
              <a:cxn ang="0">
                <a:pos x="107" y="307"/>
              </a:cxn>
              <a:cxn ang="0">
                <a:pos x="107" y="266"/>
              </a:cxn>
              <a:cxn ang="0">
                <a:pos x="133" y="305"/>
              </a:cxn>
              <a:cxn ang="0">
                <a:pos x="107" y="59"/>
              </a:cxn>
              <a:cxn ang="0">
                <a:pos x="107" y="19"/>
              </a:cxn>
              <a:cxn ang="0">
                <a:pos x="133" y="58"/>
              </a:cxn>
              <a:cxn ang="0">
                <a:pos x="151" y="307"/>
              </a:cxn>
              <a:cxn ang="0">
                <a:pos x="151" y="266"/>
              </a:cxn>
              <a:cxn ang="0">
                <a:pos x="178" y="305"/>
              </a:cxn>
              <a:cxn ang="0">
                <a:pos x="151" y="59"/>
              </a:cxn>
              <a:cxn ang="0">
                <a:pos x="151" y="19"/>
              </a:cxn>
              <a:cxn ang="0">
                <a:pos x="178" y="58"/>
              </a:cxn>
              <a:cxn ang="0">
                <a:pos x="195" y="307"/>
              </a:cxn>
              <a:cxn ang="0">
                <a:pos x="195" y="266"/>
              </a:cxn>
              <a:cxn ang="0">
                <a:pos x="222" y="305"/>
              </a:cxn>
              <a:cxn ang="0">
                <a:pos x="195" y="59"/>
              </a:cxn>
              <a:cxn ang="0">
                <a:pos x="195" y="19"/>
              </a:cxn>
              <a:cxn ang="0">
                <a:pos x="222" y="58"/>
              </a:cxn>
              <a:cxn ang="0">
                <a:pos x="239" y="307"/>
              </a:cxn>
              <a:cxn ang="0">
                <a:pos x="239" y="266"/>
              </a:cxn>
              <a:cxn ang="0">
                <a:pos x="266" y="305"/>
              </a:cxn>
              <a:cxn ang="0">
                <a:pos x="239" y="59"/>
              </a:cxn>
              <a:cxn ang="0">
                <a:pos x="239" y="19"/>
              </a:cxn>
              <a:cxn ang="0">
                <a:pos x="266" y="58"/>
              </a:cxn>
              <a:cxn ang="0">
                <a:pos x="283" y="307"/>
              </a:cxn>
              <a:cxn ang="0">
                <a:pos x="283" y="266"/>
              </a:cxn>
              <a:cxn ang="0">
                <a:pos x="310" y="305"/>
              </a:cxn>
              <a:cxn ang="0">
                <a:pos x="283" y="59"/>
              </a:cxn>
              <a:cxn ang="0">
                <a:pos x="283" y="19"/>
              </a:cxn>
              <a:cxn ang="0">
                <a:pos x="310" y="58"/>
              </a:cxn>
              <a:cxn ang="0">
                <a:pos x="327" y="307"/>
              </a:cxn>
              <a:cxn ang="0">
                <a:pos x="327" y="266"/>
              </a:cxn>
              <a:cxn ang="0">
                <a:pos x="354" y="305"/>
              </a:cxn>
              <a:cxn ang="0">
                <a:pos x="327" y="59"/>
              </a:cxn>
              <a:cxn ang="0">
                <a:pos x="327" y="19"/>
              </a:cxn>
              <a:cxn ang="0">
                <a:pos x="354" y="58"/>
              </a:cxn>
              <a:cxn ang="0">
                <a:pos x="249" y="155"/>
              </a:cxn>
              <a:cxn ang="0">
                <a:pos x="150" y="228"/>
              </a:cxn>
            </a:cxnLst>
            <a:rect l="0" t="0" r="r" b="b"/>
            <a:pathLst>
              <a:path w="371" h="325">
                <a:moveTo>
                  <a:pt x="357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7"/>
                  <a:pt x="0" y="14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9"/>
                  <a:pt x="7" y="325"/>
                  <a:pt x="14" y="325"/>
                </a:cubicBezTo>
                <a:cubicBezTo>
                  <a:pt x="357" y="325"/>
                  <a:pt x="357" y="325"/>
                  <a:pt x="357" y="325"/>
                </a:cubicBezTo>
                <a:cubicBezTo>
                  <a:pt x="365" y="325"/>
                  <a:pt x="371" y="319"/>
                  <a:pt x="371" y="311"/>
                </a:cubicBezTo>
                <a:cubicBezTo>
                  <a:pt x="371" y="14"/>
                  <a:pt x="371" y="14"/>
                  <a:pt x="371" y="14"/>
                </a:cubicBezTo>
                <a:cubicBezTo>
                  <a:pt x="371" y="7"/>
                  <a:pt x="365" y="0"/>
                  <a:pt x="357" y="0"/>
                </a:cubicBezTo>
                <a:close/>
                <a:moveTo>
                  <a:pt x="45" y="305"/>
                </a:moveTo>
                <a:cubicBezTo>
                  <a:pt x="45" y="306"/>
                  <a:pt x="45" y="307"/>
                  <a:pt x="44" y="307"/>
                </a:cubicBezTo>
                <a:cubicBezTo>
                  <a:pt x="19" y="307"/>
                  <a:pt x="19" y="307"/>
                  <a:pt x="19" y="307"/>
                </a:cubicBezTo>
                <a:cubicBezTo>
                  <a:pt x="18" y="307"/>
                  <a:pt x="18" y="306"/>
                  <a:pt x="18" y="305"/>
                </a:cubicBezTo>
                <a:cubicBezTo>
                  <a:pt x="18" y="268"/>
                  <a:pt x="18" y="268"/>
                  <a:pt x="18" y="268"/>
                </a:cubicBezTo>
                <a:cubicBezTo>
                  <a:pt x="18" y="267"/>
                  <a:pt x="18" y="266"/>
                  <a:pt x="19" y="266"/>
                </a:cubicBezTo>
                <a:cubicBezTo>
                  <a:pt x="44" y="266"/>
                  <a:pt x="44" y="266"/>
                  <a:pt x="44" y="266"/>
                </a:cubicBezTo>
                <a:cubicBezTo>
                  <a:pt x="45" y="266"/>
                  <a:pt x="45" y="267"/>
                  <a:pt x="45" y="268"/>
                </a:cubicBezTo>
                <a:lnTo>
                  <a:pt x="45" y="305"/>
                </a:lnTo>
                <a:close/>
                <a:moveTo>
                  <a:pt x="45" y="58"/>
                </a:moveTo>
                <a:cubicBezTo>
                  <a:pt x="45" y="59"/>
                  <a:pt x="45" y="59"/>
                  <a:pt x="44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8" y="59"/>
                  <a:pt x="18" y="59"/>
                  <a:pt x="18" y="58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19"/>
                  <a:pt x="18" y="19"/>
                  <a:pt x="19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5" y="19"/>
                  <a:pt x="45" y="19"/>
                  <a:pt x="45" y="20"/>
                </a:cubicBezTo>
                <a:lnTo>
                  <a:pt x="45" y="58"/>
                </a:lnTo>
                <a:close/>
                <a:moveTo>
                  <a:pt x="89" y="305"/>
                </a:moveTo>
                <a:cubicBezTo>
                  <a:pt x="89" y="306"/>
                  <a:pt x="89" y="307"/>
                  <a:pt x="88" y="307"/>
                </a:cubicBezTo>
                <a:cubicBezTo>
                  <a:pt x="63" y="307"/>
                  <a:pt x="63" y="307"/>
                  <a:pt x="63" y="307"/>
                </a:cubicBezTo>
                <a:cubicBezTo>
                  <a:pt x="62" y="307"/>
                  <a:pt x="62" y="306"/>
                  <a:pt x="62" y="305"/>
                </a:cubicBezTo>
                <a:cubicBezTo>
                  <a:pt x="62" y="268"/>
                  <a:pt x="62" y="268"/>
                  <a:pt x="62" y="268"/>
                </a:cubicBezTo>
                <a:cubicBezTo>
                  <a:pt x="62" y="267"/>
                  <a:pt x="62" y="266"/>
                  <a:pt x="63" y="266"/>
                </a:cubicBezTo>
                <a:cubicBezTo>
                  <a:pt x="88" y="266"/>
                  <a:pt x="88" y="266"/>
                  <a:pt x="88" y="266"/>
                </a:cubicBezTo>
                <a:cubicBezTo>
                  <a:pt x="89" y="266"/>
                  <a:pt x="89" y="267"/>
                  <a:pt x="89" y="268"/>
                </a:cubicBezTo>
                <a:lnTo>
                  <a:pt x="89" y="305"/>
                </a:lnTo>
                <a:close/>
                <a:moveTo>
                  <a:pt x="89" y="58"/>
                </a:moveTo>
                <a:cubicBezTo>
                  <a:pt x="89" y="59"/>
                  <a:pt x="89" y="59"/>
                  <a:pt x="88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62" y="59"/>
                  <a:pt x="62" y="59"/>
                  <a:pt x="62" y="58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19"/>
                  <a:pt x="62" y="19"/>
                  <a:pt x="63" y="19"/>
                </a:cubicBezTo>
                <a:cubicBezTo>
                  <a:pt x="88" y="19"/>
                  <a:pt x="88" y="19"/>
                  <a:pt x="88" y="19"/>
                </a:cubicBezTo>
                <a:cubicBezTo>
                  <a:pt x="89" y="19"/>
                  <a:pt x="89" y="19"/>
                  <a:pt x="89" y="20"/>
                </a:cubicBezTo>
                <a:lnTo>
                  <a:pt x="89" y="58"/>
                </a:lnTo>
                <a:close/>
                <a:moveTo>
                  <a:pt x="133" y="305"/>
                </a:moveTo>
                <a:cubicBezTo>
                  <a:pt x="133" y="306"/>
                  <a:pt x="133" y="307"/>
                  <a:pt x="132" y="307"/>
                </a:cubicBezTo>
                <a:cubicBezTo>
                  <a:pt x="107" y="307"/>
                  <a:pt x="107" y="307"/>
                  <a:pt x="107" y="307"/>
                </a:cubicBezTo>
                <a:cubicBezTo>
                  <a:pt x="106" y="307"/>
                  <a:pt x="106" y="306"/>
                  <a:pt x="106" y="305"/>
                </a:cubicBezTo>
                <a:cubicBezTo>
                  <a:pt x="106" y="268"/>
                  <a:pt x="106" y="268"/>
                  <a:pt x="106" y="268"/>
                </a:cubicBezTo>
                <a:cubicBezTo>
                  <a:pt x="106" y="267"/>
                  <a:pt x="106" y="266"/>
                  <a:pt x="107" y="266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3" y="266"/>
                  <a:pt x="133" y="267"/>
                  <a:pt x="133" y="268"/>
                </a:cubicBezTo>
                <a:lnTo>
                  <a:pt x="133" y="305"/>
                </a:lnTo>
                <a:close/>
                <a:moveTo>
                  <a:pt x="133" y="58"/>
                </a:moveTo>
                <a:cubicBezTo>
                  <a:pt x="133" y="59"/>
                  <a:pt x="133" y="59"/>
                  <a:pt x="132" y="59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06" y="59"/>
                  <a:pt x="106" y="59"/>
                  <a:pt x="106" y="58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19"/>
                  <a:pt x="106" y="19"/>
                  <a:pt x="107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3" y="19"/>
                  <a:pt x="133" y="19"/>
                  <a:pt x="133" y="20"/>
                </a:cubicBezTo>
                <a:lnTo>
                  <a:pt x="133" y="58"/>
                </a:lnTo>
                <a:close/>
                <a:moveTo>
                  <a:pt x="178" y="305"/>
                </a:moveTo>
                <a:cubicBezTo>
                  <a:pt x="178" y="306"/>
                  <a:pt x="177" y="307"/>
                  <a:pt x="176" y="307"/>
                </a:cubicBezTo>
                <a:cubicBezTo>
                  <a:pt x="151" y="307"/>
                  <a:pt x="151" y="307"/>
                  <a:pt x="151" y="307"/>
                </a:cubicBezTo>
                <a:cubicBezTo>
                  <a:pt x="150" y="307"/>
                  <a:pt x="150" y="306"/>
                  <a:pt x="150" y="305"/>
                </a:cubicBezTo>
                <a:cubicBezTo>
                  <a:pt x="150" y="268"/>
                  <a:pt x="150" y="268"/>
                  <a:pt x="150" y="268"/>
                </a:cubicBezTo>
                <a:cubicBezTo>
                  <a:pt x="150" y="267"/>
                  <a:pt x="150" y="266"/>
                  <a:pt x="151" y="266"/>
                </a:cubicBezTo>
                <a:cubicBezTo>
                  <a:pt x="176" y="266"/>
                  <a:pt x="176" y="266"/>
                  <a:pt x="176" y="266"/>
                </a:cubicBezTo>
                <a:cubicBezTo>
                  <a:pt x="177" y="266"/>
                  <a:pt x="178" y="267"/>
                  <a:pt x="178" y="268"/>
                </a:cubicBezTo>
                <a:lnTo>
                  <a:pt x="178" y="305"/>
                </a:lnTo>
                <a:close/>
                <a:moveTo>
                  <a:pt x="178" y="58"/>
                </a:moveTo>
                <a:cubicBezTo>
                  <a:pt x="178" y="59"/>
                  <a:pt x="177" y="59"/>
                  <a:pt x="176" y="59"/>
                </a:cubicBezTo>
                <a:cubicBezTo>
                  <a:pt x="151" y="59"/>
                  <a:pt x="151" y="59"/>
                  <a:pt x="151" y="59"/>
                </a:cubicBezTo>
                <a:cubicBezTo>
                  <a:pt x="150" y="59"/>
                  <a:pt x="150" y="59"/>
                  <a:pt x="150" y="58"/>
                </a:cubicBezTo>
                <a:cubicBezTo>
                  <a:pt x="150" y="20"/>
                  <a:pt x="150" y="20"/>
                  <a:pt x="150" y="20"/>
                </a:cubicBezTo>
                <a:cubicBezTo>
                  <a:pt x="150" y="19"/>
                  <a:pt x="150" y="19"/>
                  <a:pt x="151" y="19"/>
                </a:cubicBezTo>
                <a:cubicBezTo>
                  <a:pt x="176" y="19"/>
                  <a:pt x="176" y="19"/>
                  <a:pt x="176" y="19"/>
                </a:cubicBezTo>
                <a:cubicBezTo>
                  <a:pt x="177" y="19"/>
                  <a:pt x="178" y="19"/>
                  <a:pt x="178" y="20"/>
                </a:cubicBezTo>
                <a:lnTo>
                  <a:pt x="178" y="58"/>
                </a:lnTo>
                <a:close/>
                <a:moveTo>
                  <a:pt x="222" y="305"/>
                </a:moveTo>
                <a:cubicBezTo>
                  <a:pt x="222" y="306"/>
                  <a:pt x="221" y="307"/>
                  <a:pt x="220" y="307"/>
                </a:cubicBezTo>
                <a:cubicBezTo>
                  <a:pt x="195" y="307"/>
                  <a:pt x="195" y="307"/>
                  <a:pt x="195" y="307"/>
                </a:cubicBezTo>
                <a:cubicBezTo>
                  <a:pt x="194" y="307"/>
                  <a:pt x="194" y="306"/>
                  <a:pt x="194" y="305"/>
                </a:cubicBezTo>
                <a:cubicBezTo>
                  <a:pt x="194" y="268"/>
                  <a:pt x="194" y="268"/>
                  <a:pt x="194" y="268"/>
                </a:cubicBezTo>
                <a:cubicBezTo>
                  <a:pt x="194" y="267"/>
                  <a:pt x="194" y="266"/>
                  <a:pt x="195" y="266"/>
                </a:cubicBezTo>
                <a:cubicBezTo>
                  <a:pt x="220" y="266"/>
                  <a:pt x="220" y="266"/>
                  <a:pt x="220" y="266"/>
                </a:cubicBezTo>
                <a:cubicBezTo>
                  <a:pt x="221" y="266"/>
                  <a:pt x="222" y="267"/>
                  <a:pt x="222" y="268"/>
                </a:cubicBezTo>
                <a:lnTo>
                  <a:pt x="222" y="305"/>
                </a:lnTo>
                <a:close/>
                <a:moveTo>
                  <a:pt x="222" y="58"/>
                </a:moveTo>
                <a:cubicBezTo>
                  <a:pt x="222" y="59"/>
                  <a:pt x="221" y="59"/>
                  <a:pt x="220" y="59"/>
                </a:cubicBezTo>
                <a:cubicBezTo>
                  <a:pt x="195" y="59"/>
                  <a:pt x="195" y="59"/>
                  <a:pt x="195" y="59"/>
                </a:cubicBezTo>
                <a:cubicBezTo>
                  <a:pt x="194" y="59"/>
                  <a:pt x="194" y="59"/>
                  <a:pt x="194" y="58"/>
                </a:cubicBezTo>
                <a:cubicBezTo>
                  <a:pt x="194" y="20"/>
                  <a:pt x="194" y="20"/>
                  <a:pt x="194" y="20"/>
                </a:cubicBezTo>
                <a:cubicBezTo>
                  <a:pt x="194" y="19"/>
                  <a:pt x="194" y="19"/>
                  <a:pt x="195" y="19"/>
                </a:cubicBezTo>
                <a:cubicBezTo>
                  <a:pt x="220" y="19"/>
                  <a:pt x="220" y="19"/>
                  <a:pt x="220" y="19"/>
                </a:cubicBezTo>
                <a:cubicBezTo>
                  <a:pt x="221" y="19"/>
                  <a:pt x="222" y="19"/>
                  <a:pt x="222" y="20"/>
                </a:cubicBezTo>
                <a:lnTo>
                  <a:pt x="222" y="58"/>
                </a:lnTo>
                <a:close/>
                <a:moveTo>
                  <a:pt x="266" y="305"/>
                </a:moveTo>
                <a:cubicBezTo>
                  <a:pt x="266" y="306"/>
                  <a:pt x="265" y="307"/>
                  <a:pt x="264" y="307"/>
                </a:cubicBezTo>
                <a:cubicBezTo>
                  <a:pt x="239" y="307"/>
                  <a:pt x="239" y="307"/>
                  <a:pt x="239" y="307"/>
                </a:cubicBezTo>
                <a:cubicBezTo>
                  <a:pt x="239" y="307"/>
                  <a:pt x="238" y="306"/>
                  <a:pt x="238" y="305"/>
                </a:cubicBezTo>
                <a:cubicBezTo>
                  <a:pt x="238" y="268"/>
                  <a:pt x="238" y="268"/>
                  <a:pt x="238" y="268"/>
                </a:cubicBezTo>
                <a:cubicBezTo>
                  <a:pt x="238" y="267"/>
                  <a:pt x="239" y="266"/>
                  <a:pt x="239" y="266"/>
                </a:cubicBezTo>
                <a:cubicBezTo>
                  <a:pt x="264" y="266"/>
                  <a:pt x="264" y="266"/>
                  <a:pt x="264" y="266"/>
                </a:cubicBezTo>
                <a:cubicBezTo>
                  <a:pt x="265" y="266"/>
                  <a:pt x="266" y="267"/>
                  <a:pt x="266" y="268"/>
                </a:cubicBezTo>
                <a:lnTo>
                  <a:pt x="266" y="305"/>
                </a:lnTo>
                <a:close/>
                <a:moveTo>
                  <a:pt x="266" y="58"/>
                </a:moveTo>
                <a:cubicBezTo>
                  <a:pt x="266" y="59"/>
                  <a:pt x="265" y="59"/>
                  <a:pt x="264" y="59"/>
                </a:cubicBezTo>
                <a:cubicBezTo>
                  <a:pt x="239" y="59"/>
                  <a:pt x="239" y="59"/>
                  <a:pt x="239" y="59"/>
                </a:cubicBezTo>
                <a:cubicBezTo>
                  <a:pt x="239" y="59"/>
                  <a:pt x="238" y="59"/>
                  <a:pt x="238" y="58"/>
                </a:cubicBezTo>
                <a:cubicBezTo>
                  <a:pt x="238" y="20"/>
                  <a:pt x="238" y="20"/>
                  <a:pt x="238" y="20"/>
                </a:cubicBezTo>
                <a:cubicBezTo>
                  <a:pt x="238" y="19"/>
                  <a:pt x="239" y="19"/>
                  <a:pt x="239" y="19"/>
                </a:cubicBezTo>
                <a:cubicBezTo>
                  <a:pt x="264" y="19"/>
                  <a:pt x="264" y="19"/>
                  <a:pt x="264" y="19"/>
                </a:cubicBezTo>
                <a:cubicBezTo>
                  <a:pt x="265" y="19"/>
                  <a:pt x="266" y="19"/>
                  <a:pt x="266" y="20"/>
                </a:cubicBezTo>
                <a:lnTo>
                  <a:pt x="266" y="58"/>
                </a:lnTo>
                <a:close/>
                <a:moveTo>
                  <a:pt x="310" y="305"/>
                </a:moveTo>
                <a:cubicBezTo>
                  <a:pt x="310" y="306"/>
                  <a:pt x="309" y="307"/>
                  <a:pt x="308" y="307"/>
                </a:cubicBezTo>
                <a:cubicBezTo>
                  <a:pt x="283" y="307"/>
                  <a:pt x="283" y="307"/>
                  <a:pt x="283" y="307"/>
                </a:cubicBezTo>
                <a:cubicBezTo>
                  <a:pt x="283" y="307"/>
                  <a:pt x="282" y="306"/>
                  <a:pt x="282" y="305"/>
                </a:cubicBezTo>
                <a:cubicBezTo>
                  <a:pt x="282" y="268"/>
                  <a:pt x="282" y="268"/>
                  <a:pt x="282" y="268"/>
                </a:cubicBezTo>
                <a:cubicBezTo>
                  <a:pt x="282" y="267"/>
                  <a:pt x="283" y="266"/>
                  <a:pt x="283" y="266"/>
                </a:cubicBezTo>
                <a:cubicBezTo>
                  <a:pt x="308" y="266"/>
                  <a:pt x="308" y="266"/>
                  <a:pt x="308" y="266"/>
                </a:cubicBezTo>
                <a:cubicBezTo>
                  <a:pt x="309" y="266"/>
                  <a:pt x="310" y="267"/>
                  <a:pt x="310" y="268"/>
                </a:cubicBezTo>
                <a:lnTo>
                  <a:pt x="310" y="305"/>
                </a:lnTo>
                <a:close/>
                <a:moveTo>
                  <a:pt x="310" y="58"/>
                </a:moveTo>
                <a:cubicBezTo>
                  <a:pt x="310" y="59"/>
                  <a:pt x="309" y="59"/>
                  <a:pt x="308" y="59"/>
                </a:cubicBezTo>
                <a:cubicBezTo>
                  <a:pt x="283" y="59"/>
                  <a:pt x="283" y="59"/>
                  <a:pt x="283" y="59"/>
                </a:cubicBezTo>
                <a:cubicBezTo>
                  <a:pt x="283" y="59"/>
                  <a:pt x="282" y="59"/>
                  <a:pt x="282" y="58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82" y="19"/>
                  <a:pt x="283" y="19"/>
                  <a:pt x="283" y="19"/>
                </a:cubicBezTo>
                <a:cubicBezTo>
                  <a:pt x="308" y="19"/>
                  <a:pt x="308" y="19"/>
                  <a:pt x="308" y="19"/>
                </a:cubicBezTo>
                <a:cubicBezTo>
                  <a:pt x="309" y="19"/>
                  <a:pt x="310" y="19"/>
                  <a:pt x="310" y="20"/>
                </a:cubicBezTo>
                <a:lnTo>
                  <a:pt x="310" y="58"/>
                </a:lnTo>
                <a:close/>
                <a:moveTo>
                  <a:pt x="354" y="305"/>
                </a:moveTo>
                <a:cubicBezTo>
                  <a:pt x="354" y="306"/>
                  <a:pt x="353" y="307"/>
                  <a:pt x="352" y="307"/>
                </a:cubicBezTo>
                <a:cubicBezTo>
                  <a:pt x="327" y="307"/>
                  <a:pt x="327" y="307"/>
                  <a:pt x="327" y="307"/>
                </a:cubicBezTo>
                <a:cubicBezTo>
                  <a:pt x="327" y="307"/>
                  <a:pt x="326" y="306"/>
                  <a:pt x="326" y="305"/>
                </a:cubicBezTo>
                <a:cubicBezTo>
                  <a:pt x="326" y="268"/>
                  <a:pt x="326" y="268"/>
                  <a:pt x="326" y="268"/>
                </a:cubicBezTo>
                <a:cubicBezTo>
                  <a:pt x="326" y="267"/>
                  <a:pt x="327" y="266"/>
                  <a:pt x="327" y="266"/>
                </a:cubicBezTo>
                <a:cubicBezTo>
                  <a:pt x="352" y="266"/>
                  <a:pt x="352" y="266"/>
                  <a:pt x="352" y="266"/>
                </a:cubicBezTo>
                <a:cubicBezTo>
                  <a:pt x="353" y="266"/>
                  <a:pt x="354" y="267"/>
                  <a:pt x="354" y="268"/>
                </a:cubicBezTo>
                <a:lnTo>
                  <a:pt x="354" y="305"/>
                </a:lnTo>
                <a:close/>
                <a:moveTo>
                  <a:pt x="354" y="58"/>
                </a:moveTo>
                <a:cubicBezTo>
                  <a:pt x="354" y="59"/>
                  <a:pt x="353" y="59"/>
                  <a:pt x="352" y="59"/>
                </a:cubicBezTo>
                <a:cubicBezTo>
                  <a:pt x="327" y="59"/>
                  <a:pt x="327" y="59"/>
                  <a:pt x="327" y="59"/>
                </a:cubicBezTo>
                <a:cubicBezTo>
                  <a:pt x="327" y="59"/>
                  <a:pt x="326" y="59"/>
                  <a:pt x="326" y="58"/>
                </a:cubicBezTo>
                <a:cubicBezTo>
                  <a:pt x="326" y="20"/>
                  <a:pt x="326" y="20"/>
                  <a:pt x="326" y="20"/>
                </a:cubicBezTo>
                <a:cubicBezTo>
                  <a:pt x="326" y="19"/>
                  <a:pt x="327" y="19"/>
                  <a:pt x="327" y="19"/>
                </a:cubicBezTo>
                <a:cubicBezTo>
                  <a:pt x="352" y="19"/>
                  <a:pt x="352" y="19"/>
                  <a:pt x="352" y="19"/>
                </a:cubicBezTo>
                <a:cubicBezTo>
                  <a:pt x="353" y="19"/>
                  <a:pt x="354" y="19"/>
                  <a:pt x="354" y="20"/>
                </a:cubicBezTo>
                <a:lnTo>
                  <a:pt x="354" y="58"/>
                </a:lnTo>
                <a:close/>
                <a:moveTo>
                  <a:pt x="150" y="97"/>
                </a:moveTo>
                <a:cubicBezTo>
                  <a:pt x="150" y="89"/>
                  <a:pt x="155" y="87"/>
                  <a:pt x="162" y="91"/>
                </a:cubicBezTo>
                <a:cubicBezTo>
                  <a:pt x="249" y="155"/>
                  <a:pt x="249" y="155"/>
                  <a:pt x="249" y="155"/>
                </a:cubicBezTo>
                <a:cubicBezTo>
                  <a:pt x="255" y="159"/>
                  <a:pt x="255" y="166"/>
                  <a:pt x="249" y="171"/>
                </a:cubicBezTo>
                <a:cubicBezTo>
                  <a:pt x="162" y="234"/>
                  <a:pt x="162" y="234"/>
                  <a:pt x="162" y="234"/>
                </a:cubicBezTo>
                <a:cubicBezTo>
                  <a:pt x="155" y="239"/>
                  <a:pt x="150" y="236"/>
                  <a:pt x="150" y="228"/>
                </a:cubicBezTo>
                <a:lnTo>
                  <a:pt x="150" y="9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0A1410-C660-4E5F-BFB4-82B201AE697C}"/>
              </a:ext>
            </a:extLst>
          </p:cNvPr>
          <p:cNvSpPr txBox="1"/>
          <p:nvPr/>
        </p:nvSpPr>
        <p:spPr>
          <a:xfrm>
            <a:off x="6454143" y="2814181"/>
            <a:ext cx="49412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38%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87DFE-28CF-69DC-4C3A-4B13592E5DF5}"/>
              </a:ext>
            </a:extLst>
          </p:cNvPr>
          <p:cNvSpPr txBox="1"/>
          <p:nvPr/>
        </p:nvSpPr>
        <p:spPr>
          <a:xfrm>
            <a:off x="6463650" y="2643758"/>
            <a:ext cx="47510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8%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92CE2-15D2-728F-A1EE-6838C4EA75A2}"/>
              </a:ext>
            </a:extLst>
          </p:cNvPr>
          <p:cNvSpPr txBox="1"/>
          <p:nvPr/>
        </p:nvSpPr>
        <p:spPr>
          <a:xfrm>
            <a:off x="5985722" y="2643758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400" b="1" u="sng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1D972-355D-8604-5197-DB3076E5BD21}"/>
              </a:ext>
            </a:extLst>
          </p:cNvPr>
          <p:cNvSpPr txBox="1"/>
          <p:nvPr/>
        </p:nvSpPr>
        <p:spPr>
          <a:xfrm>
            <a:off x="5985722" y="2814181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400" b="1" u="sng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Szövegdoboz 135">
            <a:extLst>
              <a:ext uri="{FF2B5EF4-FFF2-40B4-BE49-F238E27FC236}">
                <a16:creationId xmlns:a16="http://schemas.microsoft.com/office/drawing/2014/main" id="{E7A115E5-A61C-917C-3D3E-F95FA2D6F49E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FE2A838-9593-4268-8065-00253B172356}"/>
              </a:ext>
            </a:extLst>
          </p:cNvPr>
          <p:cNvSpPr/>
          <p:nvPr/>
        </p:nvSpPr>
        <p:spPr>
          <a:xfrm rot="10800000">
            <a:off x="6784099" y="3346105"/>
            <a:ext cx="139717" cy="201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9980084-BF68-B06D-BA5E-6DBBF974C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1D41AF-4673-9767-6F08-56B11C9DD3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002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TARTALOM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9C960-6205-637E-32C5-835CB4D5B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EBD627-CC07-82CE-617B-E1B9586E8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2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 fejezet tanulságai</a:t>
            </a:r>
          </a:p>
        </p:txBody>
      </p:sp>
      <p:sp>
        <p:nvSpPr>
          <p:cNvPr id="79" name="Szövegdoboz 30"/>
          <p:cNvSpPr txBox="1"/>
          <p:nvPr/>
        </p:nvSpPr>
        <p:spPr>
          <a:xfrm>
            <a:off x="181944" y="1563638"/>
            <a:ext cx="4678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>
                <a:solidFill>
                  <a:srgbClr val="58595B"/>
                </a:solidFill>
                <a:latin typeface="Calibri"/>
              </a:rPr>
              <a:t>A kutatássorozat során megfigyelt korcsoport körében továbbra is a filmek és sorozatok örvendenek a legnagyobb népszerűségnek. 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Abban a tekintetben sincs változás, hogy ezeket milyen gyakorisággal nézik: 74%-uk heti rendszerességgel néz filmet vagy sorozatot.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Abban viszont egyértelmű az átalakulás, hogy ezt milyen módon teszik meg: az internet egyre dominánsabb ebben, streaming a vezető szerep, míg a lineáris televízió visszaszorul.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tévézéssel párhuzamos internetezés magas maradt 3 évvel ezelőtthöz képest, bár enyhe csökkenést mutat. Ez alapvetően továbbr is a mobiltelefonon történő közösségi média vagy egyéb oldalak böngészését jelenti, illetve üzenetküldést.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A0DFBC-C060-478A-9A99-26A3E80416BB}"/>
              </a:ext>
            </a:extLst>
          </p:cNvPr>
          <p:cNvGrpSpPr/>
          <p:nvPr/>
        </p:nvGrpSpPr>
        <p:grpSpPr>
          <a:xfrm>
            <a:off x="5231464" y="1635646"/>
            <a:ext cx="3456384" cy="2187679"/>
            <a:chOff x="3681283" y="2863403"/>
            <a:chExt cx="595826" cy="468237"/>
          </a:xfrm>
        </p:grpSpPr>
        <p:sp>
          <p:nvSpPr>
            <p:cNvPr id="12" name="Oval 53">
              <a:extLst>
                <a:ext uri="{FF2B5EF4-FFF2-40B4-BE49-F238E27FC236}">
                  <a16:creationId xmlns:a16="http://schemas.microsoft.com/office/drawing/2014/main" id="{00CC896A-CBAA-453A-8573-093D86865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245" y="3304388"/>
              <a:ext cx="377811" cy="272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837A566D-E968-4539-9989-2ADFA220A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283" y="2863403"/>
              <a:ext cx="595826" cy="380287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55">
              <a:extLst>
                <a:ext uri="{FF2B5EF4-FFF2-40B4-BE49-F238E27FC236}">
                  <a16:creationId xmlns:a16="http://schemas.microsoft.com/office/drawing/2014/main" id="{B8E213F4-26BB-4363-938A-204E618A3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922" y="2894371"/>
              <a:ext cx="515309" cy="28738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56">
              <a:extLst>
                <a:ext uri="{FF2B5EF4-FFF2-40B4-BE49-F238E27FC236}">
                  <a16:creationId xmlns:a16="http://schemas.microsoft.com/office/drawing/2014/main" id="{B21FA0EB-D547-4927-9C01-E7575EB12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071" y="2931532"/>
              <a:ext cx="460805" cy="239074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57">
              <a:extLst>
                <a:ext uri="{FF2B5EF4-FFF2-40B4-BE49-F238E27FC236}">
                  <a16:creationId xmlns:a16="http://schemas.microsoft.com/office/drawing/2014/main" id="{28940131-87CB-441A-8527-E7C414DAB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535" y="2894371"/>
              <a:ext cx="541322" cy="2898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58">
              <a:extLst>
                <a:ext uri="{FF2B5EF4-FFF2-40B4-BE49-F238E27FC236}">
                  <a16:creationId xmlns:a16="http://schemas.microsoft.com/office/drawing/2014/main" id="{9A5496B8-7507-483A-8098-6560DF32B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763" y="3258555"/>
              <a:ext cx="218015" cy="52026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59">
              <a:extLst>
                <a:ext uri="{FF2B5EF4-FFF2-40B4-BE49-F238E27FC236}">
                  <a16:creationId xmlns:a16="http://schemas.microsoft.com/office/drawing/2014/main" id="{32F86E3D-288D-4F82-8DF7-CEE761518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552" y="3207768"/>
              <a:ext cx="24774" cy="1610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60">
              <a:extLst>
                <a:ext uri="{FF2B5EF4-FFF2-40B4-BE49-F238E27FC236}">
                  <a16:creationId xmlns:a16="http://schemas.microsoft.com/office/drawing/2014/main" id="{BFBB40D1-6185-40BD-AF10-3219A0980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998" y="3207768"/>
              <a:ext cx="32207" cy="161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61">
              <a:extLst>
                <a:ext uri="{FF2B5EF4-FFF2-40B4-BE49-F238E27FC236}">
                  <a16:creationId xmlns:a16="http://schemas.microsoft.com/office/drawing/2014/main" id="{DEA8AD4B-57F8-4B85-928F-E8B7833C9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592" y="3207768"/>
              <a:ext cx="30968" cy="1610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E3098A3-081F-4C14-BC5E-FC3F9D62888B}"/>
              </a:ext>
            </a:extLst>
          </p:cNvPr>
          <p:cNvSpPr txBox="1"/>
          <p:nvPr/>
        </p:nvSpPr>
        <p:spPr>
          <a:xfrm>
            <a:off x="6687500" y="2569171"/>
            <a:ext cx="180588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7CA241"/>
                </a:solidFill>
                <a:latin typeface="Calibri" pitchFamily="34" charset="0"/>
                <a:cs typeface="Arial" pitchFamily="34" charset="0"/>
              </a:rPr>
              <a:t>Sorozatot </a:t>
            </a:r>
            <a:r>
              <a:rPr lang="en-GB" sz="2000" b="1" dirty="0">
                <a:solidFill>
                  <a:srgbClr val="7CA241"/>
                </a:solidFill>
                <a:latin typeface="Calibri" pitchFamily="34" charset="0"/>
                <a:cs typeface="Arial" pitchFamily="34" charset="0"/>
              </a:rPr>
              <a:t>14</a:t>
            </a:r>
            <a:r>
              <a:rPr lang="hu-HU" sz="2000" b="1" dirty="0">
                <a:solidFill>
                  <a:srgbClr val="7CA241"/>
                </a:solidFill>
                <a:latin typeface="Calibri" pitchFamily="34" charset="0"/>
                <a:cs typeface="Arial" pitchFamily="34" charset="0"/>
              </a:rPr>
              <a:t>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4789F-7E87-4761-80FE-3CDC075578A3}"/>
              </a:ext>
            </a:extLst>
          </p:cNvPr>
          <p:cNvSpPr txBox="1"/>
          <p:nvPr/>
        </p:nvSpPr>
        <p:spPr>
          <a:xfrm>
            <a:off x="5548238" y="2043003"/>
            <a:ext cx="141141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7CA241"/>
                </a:solidFill>
                <a:latin typeface="Calibri" pitchFamily="34" charset="0"/>
                <a:cs typeface="Arial" pitchFamily="34" charset="0"/>
              </a:rPr>
              <a:t>Filmet </a:t>
            </a:r>
            <a:r>
              <a:rPr lang="en-GB" sz="2000" b="1" dirty="0">
                <a:solidFill>
                  <a:srgbClr val="7CA241"/>
                </a:solidFill>
                <a:latin typeface="Calibri" pitchFamily="34" charset="0"/>
                <a:cs typeface="Arial" pitchFamily="34" charset="0"/>
              </a:rPr>
              <a:t>18</a:t>
            </a:r>
            <a:r>
              <a:rPr lang="hu-HU" sz="2000" b="1" dirty="0">
                <a:solidFill>
                  <a:srgbClr val="7CA241"/>
                </a:solidFill>
                <a:latin typeface="Calibri" pitchFamily="34" charset="0"/>
                <a:cs typeface="Arial" pitchFamily="34" charset="0"/>
              </a:rPr>
              <a:t>%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A0C4AE8-672F-CD37-914A-B3054DA92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5FF43-B98E-2CB1-E8B7-7D4C21753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80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Műfaj preferencia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alábbi műfajok közül mit néz a legszívesebben? Kérem, legfeljebb hármat válasszon!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78B4985-5A0E-4051-80FA-5E3E01227633}"/>
              </a:ext>
            </a:extLst>
          </p:cNvPr>
          <p:cNvSpPr/>
          <p:nvPr/>
        </p:nvSpPr>
        <p:spPr>
          <a:xfrm rot="10800000">
            <a:off x="6747731" y="1417496"/>
            <a:ext cx="139717" cy="221177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B68012-EB46-5797-B09E-C75DE4EE3DC8}"/>
              </a:ext>
            </a:extLst>
          </p:cNvPr>
          <p:cNvGrpSpPr/>
          <p:nvPr/>
        </p:nvGrpSpPr>
        <p:grpSpPr>
          <a:xfrm>
            <a:off x="107504" y="532122"/>
            <a:ext cx="6624736" cy="4426975"/>
            <a:chOff x="107504" y="532122"/>
            <a:chExt cx="6624736" cy="4426975"/>
          </a:xfrm>
        </p:grpSpPr>
        <p:sp>
          <p:nvSpPr>
            <p:cNvPr id="184" name="TextBox 10">
              <a:extLst>
                <a:ext uri="{FF2B5EF4-FFF2-40B4-BE49-F238E27FC236}">
                  <a16:creationId xmlns:a16="http://schemas.microsoft.com/office/drawing/2014/main" id="{0160CF99-E957-4C77-B53E-393F24403125}"/>
                </a:ext>
              </a:extLst>
            </p:cNvPr>
            <p:cNvSpPr txBox="1"/>
            <p:nvPr/>
          </p:nvSpPr>
          <p:spPr>
            <a:xfrm>
              <a:off x="5525500" y="4295895"/>
              <a:ext cx="1206740" cy="6632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r" defTabSz="9242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3%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lvl="0" defTabSz="924282">
                <a:defRPr/>
              </a:pPr>
              <a:r>
                <a:rPr lang="hu-HU" sz="95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Napi szappanopera</a:t>
              </a:r>
              <a:endParaRPr kumimoji="0" lang="en-GB" sz="95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858967-DBD5-A3B7-150A-58211B37F416}"/>
                </a:ext>
              </a:extLst>
            </p:cNvPr>
            <p:cNvGrpSpPr/>
            <p:nvPr/>
          </p:nvGrpSpPr>
          <p:grpSpPr>
            <a:xfrm>
              <a:off x="107504" y="532122"/>
              <a:ext cx="6624736" cy="4426975"/>
              <a:chOff x="107504" y="532122"/>
              <a:chExt cx="6624736" cy="4426975"/>
            </a:xfrm>
          </p:grpSpPr>
          <p:graphicFrame>
            <p:nvGraphicFramePr>
              <p:cNvPr id="154" name="Diagram 5">
                <a:extLst>
                  <a:ext uri="{FF2B5EF4-FFF2-40B4-BE49-F238E27FC236}">
                    <a16:creationId xmlns:a16="http://schemas.microsoft.com/office/drawing/2014/main" id="{2A9B1593-C852-4DA7-9472-686E4DACD46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00771344"/>
                  </p:ext>
                </p:extLst>
              </p:nvPr>
            </p:nvGraphicFramePr>
            <p:xfrm>
              <a:off x="4282442" y="532122"/>
              <a:ext cx="972353" cy="9507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57" name="Diagram 5">
                <a:extLst>
                  <a:ext uri="{FF2B5EF4-FFF2-40B4-BE49-F238E27FC236}">
                    <a16:creationId xmlns:a16="http://schemas.microsoft.com/office/drawing/2014/main" id="{3578D2EC-0151-45E4-81FB-1BECDBB5542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42165792"/>
                  </p:ext>
                </p:extLst>
              </p:nvPr>
            </p:nvGraphicFramePr>
            <p:xfrm>
              <a:off x="5638385" y="532122"/>
              <a:ext cx="972353" cy="9507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6B8F9AA-620B-578F-D7A5-1C33F2E61F68}"/>
                  </a:ext>
                </a:extLst>
              </p:cNvPr>
              <p:cNvGrpSpPr/>
              <p:nvPr/>
            </p:nvGrpSpPr>
            <p:grpSpPr>
              <a:xfrm>
                <a:off x="107504" y="532122"/>
                <a:ext cx="6624736" cy="4426975"/>
                <a:chOff x="107504" y="532122"/>
                <a:chExt cx="6624736" cy="4426975"/>
              </a:xfrm>
            </p:grpSpPr>
            <p:sp>
              <p:nvSpPr>
                <p:cNvPr id="153" name="TextBox 10">
                  <a:extLst>
                    <a:ext uri="{FF2B5EF4-FFF2-40B4-BE49-F238E27FC236}">
                      <a16:creationId xmlns:a16="http://schemas.microsoft.com/office/drawing/2014/main" id="{80FF0507-80B7-43AD-ACD3-F95785BCD6BC}"/>
                    </a:ext>
                  </a:extLst>
                </p:cNvPr>
                <p:cNvSpPr txBox="1"/>
                <p:nvPr/>
              </p:nvSpPr>
              <p:spPr>
                <a:xfrm>
                  <a:off x="4163212" y="1415575"/>
                  <a:ext cx="1210813" cy="66320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0" tIns="0" rIns="0" bIns="0" rtlCol="0">
                  <a:noAutofit/>
                </a:bodyPr>
                <a:lstStyle>
                  <a:lvl1pPr indent="0" algn="ctr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None/>
                    <a:defRPr sz="2000" b="1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defRPr>
                  </a:lvl1pPr>
                  <a:lvl2pPr marL="180975" indent="-180975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•"/>
                    <a:defRPr sz="1200">
                      <a:solidFill>
                        <a:schemeClr val="tx2"/>
                      </a:solidFill>
                    </a:defRPr>
                  </a:lvl2pPr>
                  <a:lvl3pPr marL="361950" indent="-171450">
                    <a:lnSpc>
                      <a:spcPct val="90000"/>
                    </a:lnSpc>
                    <a:spcBef>
                      <a:spcPts val="0"/>
                    </a:spcBef>
                    <a:buFont typeface="Calibri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3pPr>
                  <a:lvl4pPr marL="1825348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4pPr>
                  <a:lvl5pPr marL="2346876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»"/>
                    <a:defRPr sz="1200">
                      <a:solidFill>
                        <a:schemeClr val="tx2"/>
                      </a:solidFill>
                    </a:defRPr>
                  </a:lvl5pPr>
                  <a:lvl6pPr marL="2868404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6pPr>
                  <a:lvl7pPr marL="3389932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7pPr>
                  <a:lvl8pPr marL="3911460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8pPr>
                  <a:lvl9pPr marL="4432988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9pPr>
                </a:lstStyle>
                <a:p>
                  <a:pPr marL="0" marR="0" lvl="0" indent="0" algn="r" defTabSz="924282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hu-H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Calibri"/>
                      <a:cs typeface="Arial" panose="020B0604020202020204" pitchFamily="34" charset="0"/>
                    </a:rPr>
                    <a:t>18%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endParaRPr>
                </a:p>
                <a:p>
                  <a:pPr lvl="0" defTabSz="924282">
                    <a:defRPr/>
                  </a:pPr>
                  <a:r>
                    <a:rPr lang="hu-HU" sz="950" b="0" kern="0" dirty="0">
                      <a:solidFill>
                        <a:srgbClr val="222223">
                          <a:lumMod val="75000"/>
                          <a:lumOff val="25000"/>
                        </a:srgbClr>
                      </a:solidFill>
                    </a:rPr>
                    <a:t>Sport</a:t>
                  </a:r>
                  <a:endParaRPr kumimoji="0" lang="en-GB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3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55" name="Rectangle 112">
                  <a:extLst>
                    <a:ext uri="{FF2B5EF4-FFF2-40B4-BE49-F238E27FC236}">
                      <a16:creationId xmlns:a16="http://schemas.microsoft.com/office/drawing/2014/main" id="{16169946-2F4A-444C-A64D-3375BF0F2816}"/>
                    </a:ext>
                  </a:extLst>
                </p:cNvPr>
                <p:cNvSpPr/>
                <p:nvPr/>
              </p:nvSpPr>
              <p:spPr bwMode="gray">
                <a:xfrm>
                  <a:off x="4412274" y="654055"/>
                  <a:ext cx="712688" cy="70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4248472">
                      <a:moveTo>
                        <a:pt x="3963192" y="3851992"/>
                      </a:moveTo>
                      <a:cubicBezTo>
                        <a:pt x="3883654" y="3851992"/>
                        <a:pt x="3819176" y="3916470"/>
                        <a:pt x="3819176" y="3996008"/>
                      </a:cubicBezTo>
                      <a:cubicBezTo>
                        <a:pt x="3819176" y="4075546"/>
                        <a:pt x="3883654" y="4140024"/>
                        <a:pt x="3963192" y="4140024"/>
                      </a:cubicBezTo>
                      <a:cubicBezTo>
                        <a:pt x="4042730" y="4140024"/>
                        <a:pt x="4107208" y="4075546"/>
                        <a:pt x="4107208" y="3996008"/>
                      </a:cubicBezTo>
                      <a:cubicBezTo>
                        <a:pt x="4107208" y="3916470"/>
                        <a:pt x="4042730" y="3851992"/>
                        <a:pt x="3963192" y="3851992"/>
                      </a:cubicBezTo>
                      <a:close/>
                      <a:moveTo>
                        <a:pt x="3554050" y="3851992"/>
                      </a:moveTo>
                      <a:cubicBezTo>
                        <a:pt x="3474512" y="3851992"/>
                        <a:pt x="3410034" y="3916470"/>
                        <a:pt x="3410034" y="3996008"/>
                      </a:cubicBezTo>
                      <a:cubicBezTo>
                        <a:pt x="3410034" y="4075546"/>
                        <a:pt x="3474512" y="4140024"/>
                        <a:pt x="3554050" y="4140024"/>
                      </a:cubicBezTo>
                      <a:cubicBezTo>
                        <a:pt x="3633588" y="4140024"/>
                        <a:pt x="3698066" y="4075546"/>
                        <a:pt x="3698066" y="3996008"/>
                      </a:cubicBezTo>
                      <a:cubicBezTo>
                        <a:pt x="3698066" y="3916470"/>
                        <a:pt x="3633588" y="3851992"/>
                        <a:pt x="3554050" y="3851992"/>
                      </a:cubicBezTo>
                      <a:close/>
                      <a:moveTo>
                        <a:pt x="3144907" y="3851992"/>
                      </a:moveTo>
                      <a:cubicBezTo>
                        <a:pt x="3065369" y="3851992"/>
                        <a:pt x="3000891" y="3916470"/>
                        <a:pt x="3000891" y="3996008"/>
                      </a:cubicBezTo>
                      <a:cubicBezTo>
                        <a:pt x="3000891" y="4075546"/>
                        <a:pt x="3065369" y="4140024"/>
                        <a:pt x="3144907" y="4140024"/>
                      </a:cubicBezTo>
                      <a:cubicBezTo>
                        <a:pt x="3224445" y="4140024"/>
                        <a:pt x="3288923" y="4075546"/>
                        <a:pt x="3288923" y="3996008"/>
                      </a:cubicBezTo>
                      <a:cubicBezTo>
                        <a:pt x="3288923" y="3916470"/>
                        <a:pt x="3224445" y="3851992"/>
                        <a:pt x="3144907" y="3851992"/>
                      </a:cubicBezTo>
                      <a:close/>
                      <a:moveTo>
                        <a:pt x="2735764" y="3851992"/>
                      </a:moveTo>
                      <a:cubicBezTo>
                        <a:pt x="2656226" y="3851992"/>
                        <a:pt x="2591748" y="3916470"/>
                        <a:pt x="2591748" y="3996008"/>
                      </a:cubicBezTo>
                      <a:cubicBezTo>
                        <a:pt x="2591748" y="4075546"/>
                        <a:pt x="2656226" y="4140024"/>
                        <a:pt x="2735764" y="4140024"/>
                      </a:cubicBezTo>
                      <a:cubicBezTo>
                        <a:pt x="2815302" y="4140024"/>
                        <a:pt x="2879780" y="4075546"/>
                        <a:pt x="2879780" y="3996008"/>
                      </a:cubicBezTo>
                      <a:cubicBezTo>
                        <a:pt x="2879780" y="3916470"/>
                        <a:pt x="2815302" y="3851992"/>
                        <a:pt x="2735764" y="3851992"/>
                      </a:cubicBezTo>
                      <a:close/>
                      <a:moveTo>
                        <a:pt x="2326621" y="3851992"/>
                      </a:moveTo>
                      <a:cubicBezTo>
                        <a:pt x="2247083" y="3851992"/>
                        <a:pt x="2182605" y="3916470"/>
                        <a:pt x="2182605" y="3996008"/>
                      </a:cubicBezTo>
                      <a:cubicBezTo>
                        <a:pt x="2182605" y="4075546"/>
                        <a:pt x="2247083" y="4140024"/>
                        <a:pt x="2326621" y="4140024"/>
                      </a:cubicBezTo>
                      <a:cubicBezTo>
                        <a:pt x="2406159" y="4140024"/>
                        <a:pt x="2470637" y="4075546"/>
                        <a:pt x="2470637" y="3996008"/>
                      </a:cubicBezTo>
                      <a:cubicBezTo>
                        <a:pt x="2470637" y="3916470"/>
                        <a:pt x="2406159" y="3851992"/>
                        <a:pt x="2326621" y="3851992"/>
                      </a:cubicBezTo>
                      <a:close/>
                      <a:moveTo>
                        <a:pt x="1917478" y="3851992"/>
                      </a:moveTo>
                      <a:cubicBezTo>
                        <a:pt x="1837940" y="3851992"/>
                        <a:pt x="1773462" y="3916470"/>
                        <a:pt x="1773462" y="3996008"/>
                      </a:cubicBezTo>
                      <a:cubicBezTo>
                        <a:pt x="1773462" y="4075546"/>
                        <a:pt x="1837940" y="4140024"/>
                        <a:pt x="1917478" y="4140024"/>
                      </a:cubicBezTo>
                      <a:cubicBezTo>
                        <a:pt x="1997016" y="4140024"/>
                        <a:pt x="2061494" y="4075546"/>
                        <a:pt x="2061494" y="3996008"/>
                      </a:cubicBezTo>
                      <a:cubicBezTo>
                        <a:pt x="2061494" y="3916470"/>
                        <a:pt x="1997016" y="3851992"/>
                        <a:pt x="1917478" y="3851992"/>
                      </a:cubicBezTo>
                      <a:close/>
                      <a:moveTo>
                        <a:pt x="1508335" y="3851992"/>
                      </a:moveTo>
                      <a:cubicBezTo>
                        <a:pt x="1428797" y="3851992"/>
                        <a:pt x="1364319" y="3916470"/>
                        <a:pt x="1364319" y="3996008"/>
                      </a:cubicBezTo>
                      <a:cubicBezTo>
                        <a:pt x="1364319" y="4075546"/>
                        <a:pt x="1428797" y="4140024"/>
                        <a:pt x="1508335" y="4140024"/>
                      </a:cubicBezTo>
                      <a:cubicBezTo>
                        <a:pt x="1587873" y="4140024"/>
                        <a:pt x="1652351" y="4075546"/>
                        <a:pt x="1652351" y="3996008"/>
                      </a:cubicBezTo>
                      <a:cubicBezTo>
                        <a:pt x="1652351" y="3916470"/>
                        <a:pt x="1587873" y="3851992"/>
                        <a:pt x="1508335" y="3851992"/>
                      </a:cubicBezTo>
                      <a:close/>
                      <a:moveTo>
                        <a:pt x="1099192" y="3851992"/>
                      </a:moveTo>
                      <a:cubicBezTo>
                        <a:pt x="1019654" y="3851992"/>
                        <a:pt x="955176" y="3916470"/>
                        <a:pt x="955176" y="3996008"/>
                      </a:cubicBezTo>
                      <a:cubicBezTo>
                        <a:pt x="955176" y="4075546"/>
                        <a:pt x="1019654" y="4140024"/>
                        <a:pt x="1099192" y="4140024"/>
                      </a:cubicBezTo>
                      <a:cubicBezTo>
                        <a:pt x="1178730" y="4140024"/>
                        <a:pt x="1243208" y="4075546"/>
                        <a:pt x="1243208" y="3996008"/>
                      </a:cubicBezTo>
                      <a:cubicBezTo>
                        <a:pt x="1243208" y="3916470"/>
                        <a:pt x="1178730" y="3851992"/>
                        <a:pt x="1099192" y="3851992"/>
                      </a:cubicBezTo>
                      <a:close/>
                      <a:moveTo>
                        <a:pt x="690049" y="3851992"/>
                      </a:moveTo>
                      <a:cubicBezTo>
                        <a:pt x="610511" y="3851992"/>
                        <a:pt x="546033" y="3916470"/>
                        <a:pt x="546033" y="3996008"/>
                      </a:cubicBezTo>
                      <a:cubicBezTo>
                        <a:pt x="546033" y="4075546"/>
                        <a:pt x="610511" y="4140024"/>
                        <a:pt x="690049" y="4140024"/>
                      </a:cubicBezTo>
                      <a:cubicBezTo>
                        <a:pt x="769587" y="4140024"/>
                        <a:pt x="834065" y="4075546"/>
                        <a:pt x="834065" y="3996008"/>
                      </a:cubicBezTo>
                      <a:cubicBezTo>
                        <a:pt x="834065" y="3916470"/>
                        <a:pt x="769587" y="3851992"/>
                        <a:pt x="690049" y="3851992"/>
                      </a:cubicBezTo>
                      <a:close/>
                      <a:moveTo>
                        <a:pt x="280906" y="3851992"/>
                      </a:moveTo>
                      <a:cubicBezTo>
                        <a:pt x="201368" y="3851992"/>
                        <a:pt x="136890" y="3916470"/>
                        <a:pt x="136890" y="3996008"/>
                      </a:cubicBezTo>
                      <a:cubicBezTo>
                        <a:pt x="136890" y="4075546"/>
                        <a:pt x="201368" y="4140024"/>
                        <a:pt x="280906" y="4140024"/>
                      </a:cubicBezTo>
                      <a:cubicBezTo>
                        <a:pt x="360444" y="4140024"/>
                        <a:pt x="424922" y="4075546"/>
                        <a:pt x="424922" y="3996008"/>
                      </a:cubicBezTo>
                      <a:cubicBezTo>
                        <a:pt x="424922" y="3916470"/>
                        <a:pt x="360444" y="3851992"/>
                        <a:pt x="280906" y="3851992"/>
                      </a:cubicBezTo>
                      <a:close/>
                      <a:moveTo>
                        <a:pt x="3970176" y="3436765"/>
                      </a:moveTo>
                      <a:cubicBezTo>
                        <a:pt x="3890638" y="3436765"/>
                        <a:pt x="3826160" y="3501243"/>
                        <a:pt x="3826160" y="3580781"/>
                      </a:cubicBezTo>
                      <a:cubicBezTo>
                        <a:pt x="3826160" y="3660319"/>
                        <a:pt x="3890638" y="3724797"/>
                        <a:pt x="3970176" y="3724797"/>
                      </a:cubicBezTo>
                      <a:cubicBezTo>
                        <a:pt x="4049714" y="3724797"/>
                        <a:pt x="4114192" y="3660319"/>
                        <a:pt x="4114192" y="3580781"/>
                      </a:cubicBezTo>
                      <a:cubicBezTo>
                        <a:pt x="4114192" y="3501243"/>
                        <a:pt x="4049714" y="3436765"/>
                        <a:pt x="3970176" y="3436765"/>
                      </a:cubicBezTo>
                      <a:close/>
                      <a:moveTo>
                        <a:pt x="3561034" y="3436765"/>
                      </a:moveTo>
                      <a:cubicBezTo>
                        <a:pt x="3481496" y="3436765"/>
                        <a:pt x="3417018" y="3501243"/>
                        <a:pt x="3417018" y="3580781"/>
                      </a:cubicBezTo>
                      <a:cubicBezTo>
                        <a:pt x="3417018" y="3660319"/>
                        <a:pt x="3481496" y="3724797"/>
                        <a:pt x="3561034" y="3724797"/>
                      </a:cubicBezTo>
                      <a:cubicBezTo>
                        <a:pt x="3640572" y="3724797"/>
                        <a:pt x="3705050" y="3660319"/>
                        <a:pt x="3705050" y="3580781"/>
                      </a:cubicBezTo>
                      <a:cubicBezTo>
                        <a:pt x="3705050" y="3501243"/>
                        <a:pt x="3640572" y="3436765"/>
                        <a:pt x="3561034" y="3436765"/>
                      </a:cubicBezTo>
                      <a:close/>
                      <a:moveTo>
                        <a:pt x="3151891" y="3436765"/>
                      </a:moveTo>
                      <a:cubicBezTo>
                        <a:pt x="3072353" y="3436765"/>
                        <a:pt x="3007875" y="3501243"/>
                        <a:pt x="3007875" y="3580781"/>
                      </a:cubicBezTo>
                      <a:cubicBezTo>
                        <a:pt x="3007875" y="3660319"/>
                        <a:pt x="3072353" y="3724797"/>
                        <a:pt x="3151891" y="3724797"/>
                      </a:cubicBezTo>
                      <a:cubicBezTo>
                        <a:pt x="3231429" y="3724797"/>
                        <a:pt x="3295907" y="3660319"/>
                        <a:pt x="3295907" y="3580781"/>
                      </a:cubicBezTo>
                      <a:cubicBezTo>
                        <a:pt x="3295907" y="3501243"/>
                        <a:pt x="3231429" y="3436765"/>
                        <a:pt x="3151891" y="3436765"/>
                      </a:cubicBezTo>
                      <a:close/>
                      <a:moveTo>
                        <a:pt x="2742748" y="3436765"/>
                      </a:moveTo>
                      <a:cubicBezTo>
                        <a:pt x="2663210" y="3436765"/>
                        <a:pt x="2598732" y="3501243"/>
                        <a:pt x="2598732" y="3580781"/>
                      </a:cubicBezTo>
                      <a:cubicBezTo>
                        <a:pt x="2598732" y="3660319"/>
                        <a:pt x="2663210" y="3724797"/>
                        <a:pt x="2742748" y="3724797"/>
                      </a:cubicBezTo>
                      <a:cubicBezTo>
                        <a:pt x="2822286" y="3724797"/>
                        <a:pt x="2886764" y="3660319"/>
                        <a:pt x="2886764" y="3580781"/>
                      </a:cubicBezTo>
                      <a:cubicBezTo>
                        <a:pt x="2886764" y="3501243"/>
                        <a:pt x="2822286" y="3436765"/>
                        <a:pt x="2742748" y="3436765"/>
                      </a:cubicBezTo>
                      <a:close/>
                      <a:moveTo>
                        <a:pt x="2333605" y="3436765"/>
                      </a:moveTo>
                      <a:cubicBezTo>
                        <a:pt x="2254067" y="3436765"/>
                        <a:pt x="2189589" y="3501243"/>
                        <a:pt x="2189589" y="3580781"/>
                      </a:cubicBezTo>
                      <a:cubicBezTo>
                        <a:pt x="2189589" y="3660319"/>
                        <a:pt x="2254067" y="3724797"/>
                        <a:pt x="2333605" y="3724797"/>
                      </a:cubicBezTo>
                      <a:cubicBezTo>
                        <a:pt x="2413143" y="3724797"/>
                        <a:pt x="2477621" y="3660319"/>
                        <a:pt x="2477621" y="3580781"/>
                      </a:cubicBezTo>
                      <a:cubicBezTo>
                        <a:pt x="2477621" y="3501243"/>
                        <a:pt x="2413143" y="3436765"/>
                        <a:pt x="2333605" y="3436765"/>
                      </a:cubicBezTo>
                      <a:close/>
                      <a:moveTo>
                        <a:pt x="1924462" y="3436765"/>
                      </a:moveTo>
                      <a:cubicBezTo>
                        <a:pt x="1844924" y="3436765"/>
                        <a:pt x="1780446" y="3501243"/>
                        <a:pt x="1780446" y="3580781"/>
                      </a:cubicBezTo>
                      <a:cubicBezTo>
                        <a:pt x="1780446" y="3660319"/>
                        <a:pt x="1844924" y="3724797"/>
                        <a:pt x="1924462" y="3724797"/>
                      </a:cubicBezTo>
                      <a:cubicBezTo>
                        <a:pt x="2004000" y="3724797"/>
                        <a:pt x="2068478" y="3660319"/>
                        <a:pt x="2068478" y="3580781"/>
                      </a:cubicBezTo>
                      <a:cubicBezTo>
                        <a:pt x="2068478" y="3501243"/>
                        <a:pt x="2004000" y="3436765"/>
                        <a:pt x="1924462" y="3436765"/>
                      </a:cubicBezTo>
                      <a:close/>
                      <a:moveTo>
                        <a:pt x="1515319" y="3436765"/>
                      </a:moveTo>
                      <a:cubicBezTo>
                        <a:pt x="1435781" y="3436765"/>
                        <a:pt x="1371303" y="3501243"/>
                        <a:pt x="1371303" y="3580781"/>
                      </a:cubicBezTo>
                      <a:cubicBezTo>
                        <a:pt x="1371303" y="3660319"/>
                        <a:pt x="1435781" y="3724797"/>
                        <a:pt x="1515319" y="3724797"/>
                      </a:cubicBezTo>
                      <a:cubicBezTo>
                        <a:pt x="1594857" y="3724797"/>
                        <a:pt x="1659335" y="3660319"/>
                        <a:pt x="1659335" y="3580781"/>
                      </a:cubicBezTo>
                      <a:cubicBezTo>
                        <a:pt x="1659335" y="3501243"/>
                        <a:pt x="1594857" y="3436765"/>
                        <a:pt x="1515319" y="3436765"/>
                      </a:cubicBezTo>
                      <a:close/>
                      <a:moveTo>
                        <a:pt x="1106176" y="3436765"/>
                      </a:moveTo>
                      <a:cubicBezTo>
                        <a:pt x="1026638" y="3436765"/>
                        <a:pt x="962160" y="3501243"/>
                        <a:pt x="962160" y="3580781"/>
                      </a:cubicBezTo>
                      <a:cubicBezTo>
                        <a:pt x="962160" y="3660319"/>
                        <a:pt x="1026638" y="3724797"/>
                        <a:pt x="1106176" y="3724797"/>
                      </a:cubicBezTo>
                      <a:cubicBezTo>
                        <a:pt x="1185714" y="3724797"/>
                        <a:pt x="1250192" y="3660319"/>
                        <a:pt x="1250192" y="3580781"/>
                      </a:cubicBezTo>
                      <a:cubicBezTo>
                        <a:pt x="1250192" y="3501243"/>
                        <a:pt x="1185714" y="3436765"/>
                        <a:pt x="1106176" y="3436765"/>
                      </a:cubicBezTo>
                      <a:close/>
                      <a:moveTo>
                        <a:pt x="697033" y="3436765"/>
                      </a:moveTo>
                      <a:cubicBezTo>
                        <a:pt x="617495" y="3436765"/>
                        <a:pt x="553017" y="3501243"/>
                        <a:pt x="553017" y="3580781"/>
                      </a:cubicBezTo>
                      <a:cubicBezTo>
                        <a:pt x="553017" y="3660319"/>
                        <a:pt x="617495" y="3724797"/>
                        <a:pt x="697033" y="3724797"/>
                      </a:cubicBezTo>
                      <a:cubicBezTo>
                        <a:pt x="776571" y="3724797"/>
                        <a:pt x="841049" y="3660319"/>
                        <a:pt x="841049" y="3580781"/>
                      </a:cubicBezTo>
                      <a:cubicBezTo>
                        <a:pt x="841049" y="3501243"/>
                        <a:pt x="776571" y="3436765"/>
                        <a:pt x="697033" y="3436765"/>
                      </a:cubicBezTo>
                      <a:close/>
                      <a:moveTo>
                        <a:pt x="287890" y="3436765"/>
                      </a:moveTo>
                      <a:cubicBezTo>
                        <a:pt x="208352" y="3436765"/>
                        <a:pt x="143874" y="3501243"/>
                        <a:pt x="143874" y="3580781"/>
                      </a:cubicBezTo>
                      <a:cubicBezTo>
                        <a:pt x="143874" y="3660319"/>
                        <a:pt x="208352" y="3724797"/>
                        <a:pt x="287890" y="3724797"/>
                      </a:cubicBezTo>
                      <a:cubicBezTo>
                        <a:pt x="367428" y="3724797"/>
                        <a:pt x="431906" y="3660319"/>
                        <a:pt x="431906" y="3580781"/>
                      </a:cubicBezTo>
                      <a:cubicBezTo>
                        <a:pt x="431906" y="3501243"/>
                        <a:pt x="367428" y="3436765"/>
                        <a:pt x="287890" y="3436765"/>
                      </a:cubicBezTo>
                      <a:close/>
                      <a:moveTo>
                        <a:pt x="3969476" y="3021542"/>
                      </a:moveTo>
                      <a:cubicBezTo>
                        <a:pt x="3889938" y="3021542"/>
                        <a:pt x="3825460" y="3086020"/>
                        <a:pt x="3825460" y="3165558"/>
                      </a:cubicBezTo>
                      <a:cubicBezTo>
                        <a:pt x="3825460" y="3245096"/>
                        <a:pt x="3889938" y="3309574"/>
                        <a:pt x="3969476" y="3309574"/>
                      </a:cubicBezTo>
                      <a:cubicBezTo>
                        <a:pt x="4049014" y="3309574"/>
                        <a:pt x="4113492" y="3245096"/>
                        <a:pt x="4113492" y="3165558"/>
                      </a:cubicBezTo>
                      <a:cubicBezTo>
                        <a:pt x="4113492" y="3086020"/>
                        <a:pt x="4049014" y="3021542"/>
                        <a:pt x="3969476" y="3021542"/>
                      </a:cubicBezTo>
                      <a:close/>
                      <a:moveTo>
                        <a:pt x="3560334" y="3021542"/>
                      </a:moveTo>
                      <a:cubicBezTo>
                        <a:pt x="3480796" y="3021542"/>
                        <a:pt x="3416318" y="3086020"/>
                        <a:pt x="3416318" y="3165558"/>
                      </a:cubicBezTo>
                      <a:cubicBezTo>
                        <a:pt x="3416318" y="3245096"/>
                        <a:pt x="3480796" y="3309574"/>
                        <a:pt x="3560334" y="3309574"/>
                      </a:cubicBezTo>
                      <a:cubicBezTo>
                        <a:pt x="3639872" y="3309574"/>
                        <a:pt x="3704350" y="3245096"/>
                        <a:pt x="3704350" y="3165558"/>
                      </a:cubicBezTo>
                      <a:cubicBezTo>
                        <a:pt x="3704350" y="3086020"/>
                        <a:pt x="3639872" y="3021542"/>
                        <a:pt x="3560334" y="3021542"/>
                      </a:cubicBezTo>
                      <a:close/>
                      <a:moveTo>
                        <a:pt x="3151191" y="3021542"/>
                      </a:moveTo>
                      <a:cubicBezTo>
                        <a:pt x="3071653" y="3021542"/>
                        <a:pt x="3007175" y="3086020"/>
                        <a:pt x="3007175" y="3165558"/>
                      </a:cubicBezTo>
                      <a:cubicBezTo>
                        <a:pt x="3007175" y="3245096"/>
                        <a:pt x="3071653" y="3309574"/>
                        <a:pt x="3151191" y="3309574"/>
                      </a:cubicBezTo>
                      <a:cubicBezTo>
                        <a:pt x="3230729" y="3309574"/>
                        <a:pt x="3295207" y="3245096"/>
                        <a:pt x="3295207" y="3165558"/>
                      </a:cubicBezTo>
                      <a:cubicBezTo>
                        <a:pt x="3295207" y="3086020"/>
                        <a:pt x="3230729" y="3021542"/>
                        <a:pt x="3151191" y="3021542"/>
                      </a:cubicBezTo>
                      <a:close/>
                      <a:moveTo>
                        <a:pt x="2742048" y="3021542"/>
                      </a:moveTo>
                      <a:cubicBezTo>
                        <a:pt x="2662510" y="3021542"/>
                        <a:pt x="2598032" y="3086020"/>
                        <a:pt x="2598032" y="3165558"/>
                      </a:cubicBezTo>
                      <a:cubicBezTo>
                        <a:pt x="2598032" y="3245096"/>
                        <a:pt x="2662510" y="3309574"/>
                        <a:pt x="2742048" y="3309574"/>
                      </a:cubicBezTo>
                      <a:cubicBezTo>
                        <a:pt x="2821586" y="3309574"/>
                        <a:pt x="2886064" y="3245096"/>
                        <a:pt x="2886064" y="3165558"/>
                      </a:cubicBezTo>
                      <a:cubicBezTo>
                        <a:pt x="2886064" y="3086020"/>
                        <a:pt x="2821586" y="3021542"/>
                        <a:pt x="2742048" y="3021542"/>
                      </a:cubicBezTo>
                      <a:close/>
                      <a:moveTo>
                        <a:pt x="2332905" y="3021542"/>
                      </a:moveTo>
                      <a:cubicBezTo>
                        <a:pt x="2253367" y="3021542"/>
                        <a:pt x="2188889" y="3086020"/>
                        <a:pt x="2188889" y="3165558"/>
                      </a:cubicBezTo>
                      <a:cubicBezTo>
                        <a:pt x="2188889" y="3245096"/>
                        <a:pt x="2253367" y="3309574"/>
                        <a:pt x="2332905" y="3309574"/>
                      </a:cubicBezTo>
                      <a:cubicBezTo>
                        <a:pt x="2412443" y="3309574"/>
                        <a:pt x="2476921" y="3245096"/>
                        <a:pt x="2476921" y="3165558"/>
                      </a:cubicBezTo>
                      <a:cubicBezTo>
                        <a:pt x="2476921" y="3086020"/>
                        <a:pt x="2412443" y="3021542"/>
                        <a:pt x="2332905" y="3021542"/>
                      </a:cubicBezTo>
                      <a:close/>
                      <a:moveTo>
                        <a:pt x="1923762" y="3021542"/>
                      </a:moveTo>
                      <a:cubicBezTo>
                        <a:pt x="1844224" y="3021542"/>
                        <a:pt x="1779746" y="3086020"/>
                        <a:pt x="1779746" y="3165558"/>
                      </a:cubicBezTo>
                      <a:cubicBezTo>
                        <a:pt x="1779746" y="3245096"/>
                        <a:pt x="1844224" y="3309574"/>
                        <a:pt x="1923762" y="3309574"/>
                      </a:cubicBezTo>
                      <a:cubicBezTo>
                        <a:pt x="2003300" y="3309574"/>
                        <a:pt x="2067778" y="3245096"/>
                        <a:pt x="2067778" y="3165558"/>
                      </a:cubicBezTo>
                      <a:cubicBezTo>
                        <a:pt x="2067778" y="3086020"/>
                        <a:pt x="2003300" y="3021542"/>
                        <a:pt x="1923762" y="3021542"/>
                      </a:cubicBezTo>
                      <a:close/>
                      <a:moveTo>
                        <a:pt x="1514619" y="3021542"/>
                      </a:moveTo>
                      <a:cubicBezTo>
                        <a:pt x="1435081" y="3021542"/>
                        <a:pt x="1370603" y="3086020"/>
                        <a:pt x="1370603" y="3165558"/>
                      </a:cubicBezTo>
                      <a:cubicBezTo>
                        <a:pt x="1370603" y="3245096"/>
                        <a:pt x="1435081" y="3309574"/>
                        <a:pt x="1514619" y="3309574"/>
                      </a:cubicBezTo>
                      <a:cubicBezTo>
                        <a:pt x="1594157" y="3309574"/>
                        <a:pt x="1658635" y="3245096"/>
                        <a:pt x="1658635" y="3165558"/>
                      </a:cubicBezTo>
                      <a:cubicBezTo>
                        <a:pt x="1658635" y="3086020"/>
                        <a:pt x="1594157" y="3021542"/>
                        <a:pt x="1514619" y="3021542"/>
                      </a:cubicBezTo>
                      <a:close/>
                      <a:moveTo>
                        <a:pt x="1105476" y="3021542"/>
                      </a:moveTo>
                      <a:cubicBezTo>
                        <a:pt x="1025938" y="3021542"/>
                        <a:pt x="961460" y="3086020"/>
                        <a:pt x="961460" y="3165558"/>
                      </a:cubicBezTo>
                      <a:cubicBezTo>
                        <a:pt x="961460" y="3245096"/>
                        <a:pt x="1025938" y="3309574"/>
                        <a:pt x="1105476" y="3309574"/>
                      </a:cubicBezTo>
                      <a:cubicBezTo>
                        <a:pt x="1185014" y="3309574"/>
                        <a:pt x="1249492" y="3245096"/>
                        <a:pt x="1249492" y="3165558"/>
                      </a:cubicBezTo>
                      <a:cubicBezTo>
                        <a:pt x="1249492" y="3086020"/>
                        <a:pt x="1185014" y="3021542"/>
                        <a:pt x="1105476" y="3021542"/>
                      </a:cubicBezTo>
                      <a:close/>
                      <a:moveTo>
                        <a:pt x="696333" y="3021542"/>
                      </a:moveTo>
                      <a:cubicBezTo>
                        <a:pt x="616795" y="3021542"/>
                        <a:pt x="552317" y="3086020"/>
                        <a:pt x="552317" y="3165558"/>
                      </a:cubicBezTo>
                      <a:cubicBezTo>
                        <a:pt x="552317" y="3245096"/>
                        <a:pt x="616795" y="3309574"/>
                        <a:pt x="696333" y="3309574"/>
                      </a:cubicBezTo>
                      <a:cubicBezTo>
                        <a:pt x="775871" y="3309574"/>
                        <a:pt x="840349" y="3245096"/>
                        <a:pt x="840349" y="3165558"/>
                      </a:cubicBezTo>
                      <a:cubicBezTo>
                        <a:pt x="840349" y="3086020"/>
                        <a:pt x="775871" y="3021542"/>
                        <a:pt x="696333" y="3021542"/>
                      </a:cubicBezTo>
                      <a:close/>
                      <a:moveTo>
                        <a:pt x="287190" y="3021542"/>
                      </a:moveTo>
                      <a:cubicBezTo>
                        <a:pt x="207652" y="3021542"/>
                        <a:pt x="143174" y="3086020"/>
                        <a:pt x="143174" y="3165558"/>
                      </a:cubicBezTo>
                      <a:cubicBezTo>
                        <a:pt x="143174" y="3245096"/>
                        <a:pt x="207652" y="3309574"/>
                        <a:pt x="287190" y="3309574"/>
                      </a:cubicBezTo>
                      <a:cubicBezTo>
                        <a:pt x="366728" y="3309574"/>
                        <a:pt x="431206" y="3245096"/>
                        <a:pt x="431206" y="3165558"/>
                      </a:cubicBezTo>
                      <a:cubicBezTo>
                        <a:pt x="431206" y="3086020"/>
                        <a:pt x="366728" y="3021542"/>
                        <a:pt x="287190" y="3021542"/>
                      </a:cubicBezTo>
                      <a:close/>
                      <a:moveTo>
                        <a:pt x="3968776" y="2606319"/>
                      </a:moveTo>
                      <a:cubicBezTo>
                        <a:pt x="3889238" y="2606319"/>
                        <a:pt x="3824760" y="2670797"/>
                        <a:pt x="3824760" y="2750335"/>
                      </a:cubicBezTo>
                      <a:cubicBezTo>
                        <a:pt x="3824760" y="2829873"/>
                        <a:pt x="3889238" y="2894351"/>
                        <a:pt x="3968776" y="2894351"/>
                      </a:cubicBezTo>
                      <a:cubicBezTo>
                        <a:pt x="4048314" y="2894351"/>
                        <a:pt x="4112792" y="2829873"/>
                        <a:pt x="4112792" y="2750335"/>
                      </a:cubicBezTo>
                      <a:cubicBezTo>
                        <a:pt x="4112792" y="2670797"/>
                        <a:pt x="4048314" y="2606319"/>
                        <a:pt x="3968776" y="2606319"/>
                      </a:cubicBezTo>
                      <a:close/>
                      <a:moveTo>
                        <a:pt x="3559634" y="2606319"/>
                      </a:moveTo>
                      <a:cubicBezTo>
                        <a:pt x="3480096" y="2606319"/>
                        <a:pt x="3415618" y="2670797"/>
                        <a:pt x="3415618" y="2750335"/>
                      </a:cubicBezTo>
                      <a:cubicBezTo>
                        <a:pt x="3415618" y="2829873"/>
                        <a:pt x="3480096" y="2894351"/>
                        <a:pt x="3559634" y="2894351"/>
                      </a:cubicBezTo>
                      <a:cubicBezTo>
                        <a:pt x="3639172" y="2894351"/>
                        <a:pt x="3703650" y="2829873"/>
                        <a:pt x="3703650" y="2750335"/>
                      </a:cubicBezTo>
                      <a:cubicBezTo>
                        <a:pt x="3703650" y="2670797"/>
                        <a:pt x="3639172" y="2606319"/>
                        <a:pt x="3559634" y="2606319"/>
                      </a:cubicBezTo>
                      <a:close/>
                      <a:moveTo>
                        <a:pt x="3150491" y="2606319"/>
                      </a:moveTo>
                      <a:cubicBezTo>
                        <a:pt x="3070953" y="2606319"/>
                        <a:pt x="3006475" y="2670797"/>
                        <a:pt x="3006475" y="2750335"/>
                      </a:cubicBezTo>
                      <a:cubicBezTo>
                        <a:pt x="3006475" y="2829873"/>
                        <a:pt x="3070953" y="2894351"/>
                        <a:pt x="3150491" y="2894351"/>
                      </a:cubicBezTo>
                      <a:cubicBezTo>
                        <a:pt x="3230029" y="2894351"/>
                        <a:pt x="3294507" y="2829873"/>
                        <a:pt x="3294507" y="2750335"/>
                      </a:cubicBezTo>
                      <a:cubicBezTo>
                        <a:pt x="3294507" y="2670797"/>
                        <a:pt x="3230029" y="2606319"/>
                        <a:pt x="3150491" y="2606319"/>
                      </a:cubicBezTo>
                      <a:close/>
                      <a:moveTo>
                        <a:pt x="2741348" y="2606319"/>
                      </a:moveTo>
                      <a:cubicBezTo>
                        <a:pt x="2661810" y="2606319"/>
                        <a:pt x="2597332" y="2670797"/>
                        <a:pt x="2597332" y="2750335"/>
                      </a:cubicBezTo>
                      <a:cubicBezTo>
                        <a:pt x="2597332" y="2829873"/>
                        <a:pt x="2661810" y="2894351"/>
                        <a:pt x="2741348" y="2894351"/>
                      </a:cubicBezTo>
                      <a:cubicBezTo>
                        <a:pt x="2820886" y="2894351"/>
                        <a:pt x="2885364" y="2829873"/>
                        <a:pt x="2885364" y="2750335"/>
                      </a:cubicBezTo>
                      <a:cubicBezTo>
                        <a:pt x="2885364" y="2670797"/>
                        <a:pt x="2820886" y="2606319"/>
                        <a:pt x="2741348" y="2606319"/>
                      </a:cubicBezTo>
                      <a:close/>
                      <a:moveTo>
                        <a:pt x="2332205" y="2606319"/>
                      </a:moveTo>
                      <a:cubicBezTo>
                        <a:pt x="2252667" y="2606319"/>
                        <a:pt x="2188189" y="2670797"/>
                        <a:pt x="2188189" y="2750335"/>
                      </a:cubicBezTo>
                      <a:cubicBezTo>
                        <a:pt x="2188189" y="2829873"/>
                        <a:pt x="2252667" y="2894351"/>
                        <a:pt x="2332205" y="2894351"/>
                      </a:cubicBezTo>
                      <a:cubicBezTo>
                        <a:pt x="2411743" y="2894351"/>
                        <a:pt x="2476221" y="2829873"/>
                        <a:pt x="2476221" y="2750335"/>
                      </a:cubicBezTo>
                      <a:cubicBezTo>
                        <a:pt x="2476221" y="2670797"/>
                        <a:pt x="2411743" y="2606319"/>
                        <a:pt x="2332205" y="2606319"/>
                      </a:cubicBezTo>
                      <a:close/>
                      <a:moveTo>
                        <a:pt x="1923062" y="2606319"/>
                      </a:moveTo>
                      <a:cubicBezTo>
                        <a:pt x="1843524" y="2606319"/>
                        <a:pt x="1779046" y="2670797"/>
                        <a:pt x="1779046" y="2750335"/>
                      </a:cubicBezTo>
                      <a:cubicBezTo>
                        <a:pt x="1779046" y="2829873"/>
                        <a:pt x="1843524" y="2894351"/>
                        <a:pt x="1923062" y="2894351"/>
                      </a:cubicBezTo>
                      <a:cubicBezTo>
                        <a:pt x="2002600" y="2894351"/>
                        <a:pt x="2067078" y="2829873"/>
                        <a:pt x="2067078" y="2750335"/>
                      </a:cubicBezTo>
                      <a:cubicBezTo>
                        <a:pt x="2067078" y="2670797"/>
                        <a:pt x="2002600" y="2606319"/>
                        <a:pt x="1923062" y="2606319"/>
                      </a:cubicBezTo>
                      <a:close/>
                      <a:moveTo>
                        <a:pt x="1513919" y="2606319"/>
                      </a:moveTo>
                      <a:cubicBezTo>
                        <a:pt x="1434381" y="2606319"/>
                        <a:pt x="1369903" y="2670797"/>
                        <a:pt x="1369903" y="2750335"/>
                      </a:cubicBezTo>
                      <a:cubicBezTo>
                        <a:pt x="1369903" y="2829873"/>
                        <a:pt x="1434381" y="2894351"/>
                        <a:pt x="1513919" y="2894351"/>
                      </a:cubicBezTo>
                      <a:cubicBezTo>
                        <a:pt x="1593457" y="2894351"/>
                        <a:pt x="1657935" y="2829873"/>
                        <a:pt x="1657935" y="2750335"/>
                      </a:cubicBezTo>
                      <a:cubicBezTo>
                        <a:pt x="1657935" y="2670797"/>
                        <a:pt x="1593457" y="2606319"/>
                        <a:pt x="1513919" y="2606319"/>
                      </a:cubicBezTo>
                      <a:close/>
                      <a:moveTo>
                        <a:pt x="1104776" y="2606319"/>
                      </a:moveTo>
                      <a:cubicBezTo>
                        <a:pt x="1025238" y="2606319"/>
                        <a:pt x="960760" y="2670797"/>
                        <a:pt x="960760" y="2750335"/>
                      </a:cubicBezTo>
                      <a:cubicBezTo>
                        <a:pt x="960760" y="2829873"/>
                        <a:pt x="1025238" y="2894351"/>
                        <a:pt x="1104776" y="2894351"/>
                      </a:cubicBezTo>
                      <a:cubicBezTo>
                        <a:pt x="1184314" y="2894351"/>
                        <a:pt x="1248792" y="2829873"/>
                        <a:pt x="1248792" y="2750335"/>
                      </a:cubicBezTo>
                      <a:cubicBezTo>
                        <a:pt x="1248792" y="2670797"/>
                        <a:pt x="1184314" y="2606319"/>
                        <a:pt x="1104776" y="2606319"/>
                      </a:cubicBezTo>
                      <a:close/>
                      <a:moveTo>
                        <a:pt x="695633" y="2606319"/>
                      </a:moveTo>
                      <a:cubicBezTo>
                        <a:pt x="616095" y="2606319"/>
                        <a:pt x="551617" y="2670797"/>
                        <a:pt x="551617" y="2750335"/>
                      </a:cubicBezTo>
                      <a:cubicBezTo>
                        <a:pt x="551617" y="2829873"/>
                        <a:pt x="616095" y="2894351"/>
                        <a:pt x="695633" y="2894351"/>
                      </a:cubicBezTo>
                      <a:cubicBezTo>
                        <a:pt x="775171" y="2894351"/>
                        <a:pt x="839649" y="2829873"/>
                        <a:pt x="839649" y="2750335"/>
                      </a:cubicBezTo>
                      <a:cubicBezTo>
                        <a:pt x="839649" y="2670797"/>
                        <a:pt x="775171" y="2606319"/>
                        <a:pt x="695633" y="2606319"/>
                      </a:cubicBezTo>
                      <a:close/>
                      <a:moveTo>
                        <a:pt x="286490" y="2606319"/>
                      </a:moveTo>
                      <a:cubicBezTo>
                        <a:pt x="206952" y="2606319"/>
                        <a:pt x="142474" y="2670797"/>
                        <a:pt x="142474" y="2750335"/>
                      </a:cubicBezTo>
                      <a:cubicBezTo>
                        <a:pt x="142474" y="2829873"/>
                        <a:pt x="206952" y="2894351"/>
                        <a:pt x="286490" y="2894351"/>
                      </a:cubicBezTo>
                      <a:cubicBezTo>
                        <a:pt x="366028" y="2894351"/>
                        <a:pt x="430506" y="2829873"/>
                        <a:pt x="430506" y="2750335"/>
                      </a:cubicBezTo>
                      <a:cubicBezTo>
                        <a:pt x="430506" y="2670797"/>
                        <a:pt x="366028" y="2606319"/>
                        <a:pt x="286490" y="2606319"/>
                      </a:cubicBezTo>
                      <a:close/>
                      <a:moveTo>
                        <a:pt x="3968076" y="2191096"/>
                      </a:moveTo>
                      <a:cubicBezTo>
                        <a:pt x="3888538" y="2191096"/>
                        <a:pt x="3824060" y="2255574"/>
                        <a:pt x="3824060" y="2335112"/>
                      </a:cubicBezTo>
                      <a:cubicBezTo>
                        <a:pt x="3824060" y="2414650"/>
                        <a:pt x="3888538" y="2479128"/>
                        <a:pt x="3968076" y="2479128"/>
                      </a:cubicBezTo>
                      <a:cubicBezTo>
                        <a:pt x="4047614" y="2479128"/>
                        <a:pt x="4112092" y="2414650"/>
                        <a:pt x="4112092" y="2335112"/>
                      </a:cubicBezTo>
                      <a:cubicBezTo>
                        <a:pt x="4112092" y="2255574"/>
                        <a:pt x="4047614" y="2191096"/>
                        <a:pt x="3968076" y="2191096"/>
                      </a:cubicBezTo>
                      <a:close/>
                      <a:moveTo>
                        <a:pt x="3558934" y="2191096"/>
                      </a:moveTo>
                      <a:cubicBezTo>
                        <a:pt x="3479396" y="2191096"/>
                        <a:pt x="3414918" y="2255574"/>
                        <a:pt x="3414918" y="2335112"/>
                      </a:cubicBezTo>
                      <a:cubicBezTo>
                        <a:pt x="3414918" y="2414650"/>
                        <a:pt x="3479396" y="2479128"/>
                        <a:pt x="3558934" y="2479128"/>
                      </a:cubicBezTo>
                      <a:cubicBezTo>
                        <a:pt x="3638472" y="2479128"/>
                        <a:pt x="3702950" y="2414650"/>
                        <a:pt x="3702950" y="2335112"/>
                      </a:cubicBezTo>
                      <a:cubicBezTo>
                        <a:pt x="3702950" y="2255574"/>
                        <a:pt x="3638472" y="2191096"/>
                        <a:pt x="3558934" y="2191096"/>
                      </a:cubicBezTo>
                      <a:close/>
                      <a:moveTo>
                        <a:pt x="3149791" y="2191096"/>
                      </a:moveTo>
                      <a:cubicBezTo>
                        <a:pt x="3070253" y="2191096"/>
                        <a:pt x="3005775" y="2255574"/>
                        <a:pt x="3005775" y="2335112"/>
                      </a:cubicBezTo>
                      <a:cubicBezTo>
                        <a:pt x="3005775" y="2414650"/>
                        <a:pt x="3070253" y="2479128"/>
                        <a:pt x="3149791" y="2479128"/>
                      </a:cubicBezTo>
                      <a:cubicBezTo>
                        <a:pt x="3229329" y="2479128"/>
                        <a:pt x="3293807" y="2414650"/>
                        <a:pt x="3293807" y="2335112"/>
                      </a:cubicBezTo>
                      <a:cubicBezTo>
                        <a:pt x="3293807" y="2255574"/>
                        <a:pt x="3229329" y="2191096"/>
                        <a:pt x="3149791" y="2191096"/>
                      </a:cubicBezTo>
                      <a:close/>
                      <a:moveTo>
                        <a:pt x="2740648" y="2191096"/>
                      </a:moveTo>
                      <a:cubicBezTo>
                        <a:pt x="2661110" y="2191096"/>
                        <a:pt x="2596632" y="2255574"/>
                        <a:pt x="2596632" y="2335112"/>
                      </a:cubicBezTo>
                      <a:cubicBezTo>
                        <a:pt x="2596632" y="2414650"/>
                        <a:pt x="2661110" y="2479128"/>
                        <a:pt x="2740648" y="2479128"/>
                      </a:cubicBezTo>
                      <a:cubicBezTo>
                        <a:pt x="2820186" y="2479128"/>
                        <a:pt x="2884664" y="2414650"/>
                        <a:pt x="2884664" y="2335112"/>
                      </a:cubicBezTo>
                      <a:cubicBezTo>
                        <a:pt x="2884664" y="2255574"/>
                        <a:pt x="2820186" y="2191096"/>
                        <a:pt x="2740648" y="2191096"/>
                      </a:cubicBezTo>
                      <a:close/>
                      <a:moveTo>
                        <a:pt x="2331505" y="2191096"/>
                      </a:moveTo>
                      <a:cubicBezTo>
                        <a:pt x="2251967" y="2191096"/>
                        <a:pt x="2187489" y="2255574"/>
                        <a:pt x="2187489" y="2335112"/>
                      </a:cubicBezTo>
                      <a:cubicBezTo>
                        <a:pt x="2187489" y="2414650"/>
                        <a:pt x="2251967" y="2479128"/>
                        <a:pt x="2331505" y="2479128"/>
                      </a:cubicBezTo>
                      <a:cubicBezTo>
                        <a:pt x="2411043" y="2479128"/>
                        <a:pt x="2475521" y="2414650"/>
                        <a:pt x="2475521" y="2335112"/>
                      </a:cubicBezTo>
                      <a:cubicBezTo>
                        <a:pt x="2475521" y="2255574"/>
                        <a:pt x="2411043" y="2191096"/>
                        <a:pt x="2331505" y="2191096"/>
                      </a:cubicBezTo>
                      <a:close/>
                      <a:moveTo>
                        <a:pt x="1922362" y="2191096"/>
                      </a:moveTo>
                      <a:cubicBezTo>
                        <a:pt x="1842824" y="2191096"/>
                        <a:pt x="1778346" y="2255574"/>
                        <a:pt x="1778346" y="2335112"/>
                      </a:cubicBezTo>
                      <a:cubicBezTo>
                        <a:pt x="1778346" y="2414650"/>
                        <a:pt x="1842824" y="2479128"/>
                        <a:pt x="1922362" y="2479128"/>
                      </a:cubicBezTo>
                      <a:cubicBezTo>
                        <a:pt x="2001900" y="2479128"/>
                        <a:pt x="2066378" y="2414650"/>
                        <a:pt x="2066378" y="2335112"/>
                      </a:cubicBezTo>
                      <a:cubicBezTo>
                        <a:pt x="2066378" y="2255574"/>
                        <a:pt x="2001900" y="2191096"/>
                        <a:pt x="1922362" y="2191096"/>
                      </a:cubicBezTo>
                      <a:close/>
                      <a:moveTo>
                        <a:pt x="1513219" y="2191096"/>
                      </a:moveTo>
                      <a:cubicBezTo>
                        <a:pt x="1433681" y="2191096"/>
                        <a:pt x="1369203" y="2255574"/>
                        <a:pt x="1369203" y="2335112"/>
                      </a:cubicBezTo>
                      <a:cubicBezTo>
                        <a:pt x="1369203" y="2414650"/>
                        <a:pt x="1433681" y="2479128"/>
                        <a:pt x="1513219" y="2479128"/>
                      </a:cubicBezTo>
                      <a:cubicBezTo>
                        <a:pt x="1592757" y="2479128"/>
                        <a:pt x="1657235" y="2414650"/>
                        <a:pt x="1657235" y="2335112"/>
                      </a:cubicBezTo>
                      <a:cubicBezTo>
                        <a:pt x="1657235" y="2255574"/>
                        <a:pt x="1592757" y="2191096"/>
                        <a:pt x="1513219" y="2191096"/>
                      </a:cubicBezTo>
                      <a:close/>
                      <a:moveTo>
                        <a:pt x="1104076" y="2191096"/>
                      </a:moveTo>
                      <a:cubicBezTo>
                        <a:pt x="1024538" y="2191096"/>
                        <a:pt x="960060" y="2255574"/>
                        <a:pt x="960060" y="2335112"/>
                      </a:cubicBezTo>
                      <a:cubicBezTo>
                        <a:pt x="960060" y="2414650"/>
                        <a:pt x="1024538" y="2479128"/>
                        <a:pt x="1104076" y="2479128"/>
                      </a:cubicBezTo>
                      <a:cubicBezTo>
                        <a:pt x="1183614" y="2479128"/>
                        <a:pt x="1248092" y="2414650"/>
                        <a:pt x="1248092" y="2335112"/>
                      </a:cubicBezTo>
                      <a:cubicBezTo>
                        <a:pt x="1248092" y="2255574"/>
                        <a:pt x="1183614" y="2191096"/>
                        <a:pt x="1104076" y="2191096"/>
                      </a:cubicBezTo>
                      <a:close/>
                      <a:moveTo>
                        <a:pt x="694933" y="2191096"/>
                      </a:moveTo>
                      <a:cubicBezTo>
                        <a:pt x="615395" y="2191096"/>
                        <a:pt x="550917" y="2255574"/>
                        <a:pt x="550917" y="2335112"/>
                      </a:cubicBezTo>
                      <a:cubicBezTo>
                        <a:pt x="550917" y="2414650"/>
                        <a:pt x="615395" y="2479128"/>
                        <a:pt x="694933" y="2479128"/>
                      </a:cubicBezTo>
                      <a:cubicBezTo>
                        <a:pt x="774471" y="2479128"/>
                        <a:pt x="838949" y="2414650"/>
                        <a:pt x="838949" y="2335112"/>
                      </a:cubicBezTo>
                      <a:cubicBezTo>
                        <a:pt x="838949" y="2255574"/>
                        <a:pt x="774471" y="2191096"/>
                        <a:pt x="694933" y="2191096"/>
                      </a:cubicBezTo>
                      <a:close/>
                      <a:moveTo>
                        <a:pt x="285790" y="2191096"/>
                      </a:moveTo>
                      <a:cubicBezTo>
                        <a:pt x="206252" y="2191096"/>
                        <a:pt x="141774" y="2255574"/>
                        <a:pt x="141774" y="2335112"/>
                      </a:cubicBezTo>
                      <a:cubicBezTo>
                        <a:pt x="141774" y="2414650"/>
                        <a:pt x="206252" y="2479128"/>
                        <a:pt x="285790" y="2479128"/>
                      </a:cubicBezTo>
                      <a:cubicBezTo>
                        <a:pt x="365328" y="2479128"/>
                        <a:pt x="429806" y="2414650"/>
                        <a:pt x="429806" y="2335112"/>
                      </a:cubicBezTo>
                      <a:cubicBezTo>
                        <a:pt x="429806" y="2255574"/>
                        <a:pt x="365328" y="2191096"/>
                        <a:pt x="285790" y="2191096"/>
                      </a:cubicBezTo>
                      <a:close/>
                      <a:moveTo>
                        <a:pt x="3967376" y="1775873"/>
                      </a:moveTo>
                      <a:cubicBezTo>
                        <a:pt x="3887838" y="1775873"/>
                        <a:pt x="3823360" y="1840351"/>
                        <a:pt x="3823360" y="1919889"/>
                      </a:cubicBezTo>
                      <a:cubicBezTo>
                        <a:pt x="3823360" y="1999427"/>
                        <a:pt x="3887838" y="2063905"/>
                        <a:pt x="3967376" y="2063905"/>
                      </a:cubicBezTo>
                      <a:cubicBezTo>
                        <a:pt x="4046914" y="2063905"/>
                        <a:pt x="4111392" y="1999427"/>
                        <a:pt x="4111392" y="1919889"/>
                      </a:cubicBezTo>
                      <a:cubicBezTo>
                        <a:pt x="4111392" y="1840351"/>
                        <a:pt x="4046914" y="1775873"/>
                        <a:pt x="3967376" y="1775873"/>
                      </a:cubicBezTo>
                      <a:close/>
                      <a:moveTo>
                        <a:pt x="3558234" y="1775873"/>
                      </a:moveTo>
                      <a:cubicBezTo>
                        <a:pt x="3478696" y="1775873"/>
                        <a:pt x="3414218" y="1840351"/>
                        <a:pt x="3414218" y="1919889"/>
                      </a:cubicBezTo>
                      <a:cubicBezTo>
                        <a:pt x="3414218" y="1999427"/>
                        <a:pt x="3478696" y="2063905"/>
                        <a:pt x="3558234" y="2063905"/>
                      </a:cubicBezTo>
                      <a:cubicBezTo>
                        <a:pt x="3637772" y="2063905"/>
                        <a:pt x="3702250" y="1999427"/>
                        <a:pt x="3702250" y="1919889"/>
                      </a:cubicBezTo>
                      <a:cubicBezTo>
                        <a:pt x="3702250" y="1840351"/>
                        <a:pt x="3637772" y="1775873"/>
                        <a:pt x="3558234" y="1775873"/>
                      </a:cubicBezTo>
                      <a:close/>
                      <a:moveTo>
                        <a:pt x="3149091" y="1775873"/>
                      </a:moveTo>
                      <a:cubicBezTo>
                        <a:pt x="3069553" y="1775873"/>
                        <a:pt x="3005075" y="1840351"/>
                        <a:pt x="3005075" y="1919889"/>
                      </a:cubicBezTo>
                      <a:cubicBezTo>
                        <a:pt x="3005075" y="1999427"/>
                        <a:pt x="3069553" y="2063905"/>
                        <a:pt x="3149091" y="2063905"/>
                      </a:cubicBezTo>
                      <a:cubicBezTo>
                        <a:pt x="3228629" y="2063905"/>
                        <a:pt x="3293107" y="1999427"/>
                        <a:pt x="3293107" y="1919889"/>
                      </a:cubicBezTo>
                      <a:cubicBezTo>
                        <a:pt x="3293107" y="1840351"/>
                        <a:pt x="3228629" y="1775873"/>
                        <a:pt x="3149091" y="1775873"/>
                      </a:cubicBezTo>
                      <a:close/>
                      <a:moveTo>
                        <a:pt x="2739948" y="1775873"/>
                      </a:moveTo>
                      <a:cubicBezTo>
                        <a:pt x="2660410" y="1775873"/>
                        <a:pt x="2595932" y="1840351"/>
                        <a:pt x="2595932" y="1919889"/>
                      </a:cubicBezTo>
                      <a:cubicBezTo>
                        <a:pt x="2595932" y="1999427"/>
                        <a:pt x="2660410" y="2063905"/>
                        <a:pt x="2739948" y="2063905"/>
                      </a:cubicBezTo>
                      <a:cubicBezTo>
                        <a:pt x="2819486" y="2063905"/>
                        <a:pt x="2883964" y="1999427"/>
                        <a:pt x="2883964" y="1919889"/>
                      </a:cubicBezTo>
                      <a:cubicBezTo>
                        <a:pt x="2883964" y="1840351"/>
                        <a:pt x="2819486" y="1775873"/>
                        <a:pt x="2739948" y="1775873"/>
                      </a:cubicBezTo>
                      <a:close/>
                      <a:moveTo>
                        <a:pt x="2330805" y="1775873"/>
                      </a:moveTo>
                      <a:cubicBezTo>
                        <a:pt x="2251267" y="1775873"/>
                        <a:pt x="2186789" y="1840351"/>
                        <a:pt x="2186789" y="1919889"/>
                      </a:cubicBezTo>
                      <a:cubicBezTo>
                        <a:pt x="2186789" y="1999427"/>
                        <a:pt x="2251267" y="2063905"/>
                        <a:pt x="2330805" y="2063905"/>
                      </a:cubicBezTo>
                      <a:cubicBezTo>
                        <a:pt x="2410343" y="2063905"/>
                        <a:pt x="2474821" y="1999427"/>
                        <a:pt x="2474821" y="1919889"/>
                      </a:cubicBezTo>
                      <a:cubicBezTo>
                        <a:pt x="2474821" y="1840351"/>
                        <a:pt x="2410343" y="1775873"/>
                        <a:pt x="2330805" y="1775873"/>
                      </a:cubicBezTo>
                      <a:close/>
                      <a:moveTo>
                        <a:pt x="1921662" y="1775873"/>
                      </a:moveTo>
                      <a:cubicBezTo>
                        <a:pt x="1842124" y="1775873"/>
                        <a:pt x="1777646" y="1840351"/>
                        <a:pt x="1777646" y="1919889"/>
                      </a:cubicBezTo>
                      <a:cubicBezTo>
                        <a:pt x="1777646" y="1999427"/>
                        <a:pt x="1842124" y="2063905"/>
                        <a:pt x="1921662" y="2063905"/>
                      </a:cubicBezTo>
                      <a:cubicBezTo>
                        <a:pt x="2001200" y="2063905"/>
                        <a:pt x="2065678" y="1999427"/>
                        <a:pt x="2065678" y="1919889"/>
                      </a:cubicBezTo>
                      <a:cubicBezTo>
                        <a:pt x="2065678" y="1840351"/>
                        <a:pt x="2001200" y="1775873"/>
                        <a:pt x="1921662" y="1775873"/>
                      </a:cubicBezTo>
                      <a:close/>
                      <a:moveTo>
                        <a:pt x="1512519" y="1775873"/>
                      </a:moveTo>
                      <a:cubicBezTo>
                        <a:pt x="1432981" y="1775873"/>
                        <a:pt x="1368503" y="1840351"/>
                        <a:pt x="1368503" y="1919889"/>
                      </a:cubicBezTo>
                      <a:cubicBezTo>
                        <a:pt x="1368503" y="1999427"/>
                        <a:pt x="1432981" y="2063905"/>
                        <a:pt x="1512519" y="2063905"/>
                      </a:cubicBezTo>
                      <a:cubicBezTo>
                        <a:pt x="1592057" y="2063905"/>
                        <a:pt x="1656535" y="1999427"/>
                        <a:pt x="1656535" y="1919889"/>
                      </a:cubicBezTo>
                      <a:cubicBezTo>
                        <a:pt x="1656535" y="1840351"/>
                        <a:pt x="1592057" y="1775873"/>
                        <a:pt x="1512519" y="1775873"/>
                      </a:cubicBezTo>
                      <a:close/>
                      <a:moveTo>
                        <a:pt x="1103376" y="1775873"/>
                      </a:moveTo>
                      <a:cubicBezTo>
                        <a:pt x="1023838" y="1775873"/>
                        <a:pt x="959360" y="1840351"/>
                        <a:pt x="959360" y="1919889"/>
                      </a:cubicBezTo>
                      <a:cubicBezTo>
                        <a:pt x="959360" y="1999427"/>
                        <a:pt x="1023838" y="2063905"/>
                        <a:pt x="1103376" y="2063905"/>
                      </a:cubicBezTo>
                      <a:cubicBezTo>
                        <a:pt x="1182914" y="2063905"/>
                        <a:pt x="1247392" y="1999427"/>
                        <a:pt x="1247392" y="1919889"/>
                      </a:cubicBezTo>
                      <a:cubicBezTo>
                        <a:pt x="1247392" y="1840351"/>
                        <a:pt x="1182914" y="1775873"/>
                        <a:pt x="1103376" y="1775873"/>
                      </a:cubicBezTo>
                      <a:close/>
                      <a:moveTo>
                        <a:pt x="694233" y="1775873"/>
                      </a:moveTo>
                      <a:cubicBezTo>
                        <a:pt x="614695" y="1775873"/>
                        <a:pt x="550217" y="1840351"/>
                        <a:pt x="550217" y="1919889"/>
                      </a:cubicBezTo>
                      <a:cubicBezTo>
                        <a:pt x="550217" y="1999427"/>
                        <a:pt x="614695" y="2063905"/>
                        <a:pt x="694233" y="2063905"/>
                      </a:cubicBezTo>
                      <a:cubicBezTo>
                        <a:pt x="773771" y="2063905"/>
                        <a:pt x="838249" y="1999427"/>
                        <a:pt x="838249" y="1919889"/>
                      </a:cubicBezTo>
                      <a:cubicBezTo>
                        <a:pt x="838249" y="1840351"/>
                        <a:pt x="773771" y="1775873"/>
                        <a:pt x="694233" y="1775873"/>
                      </a:cubicBezTo>
                      <a:close/>
                      <a:moveTo>
                        <a:pt x="285090" y="1775873"/>
                      </a:moveTo>
                      <a:cubicBezTo>
                        <a:pt x="205552" y="1775873"/>
                        <a:pt x="141074" y="1840351"/>
                        <a:pt x="141074" y="1919889"/>
                      </a:cubicBezTo>
                      <a:cubicBezTo>
                        <a:pt x="141074" y="1999427"/>
                        <a:pt x="205552" y="2063905"/>
                        <a:pt x="285090" y="2063905"/>
                      </a:cubicBezTo>
                      <a:cubicBezTo>
                        <a:pt x="364628" y="2063905"/>
                        <a:pt x="429106" y="1999427"/>
                        <a:pt x="429106" y="1919889"/>
                      </a:cubicBezTo>
                      <a:cubicBezTo>
                        <a:pt x="429106" y="1840351"/>
                        <a:pt x="364628" y="1775873"/>
                        <a:pt x="285090" y="1775873"/>
                      </a:cubicBezTo>
                      <a:close/>
                      <a:moveTo>
                        <a:pt x="3966676" y="1360650"/>
                      </a:moveTo>
                      <a:cubicBezTo>
                        <a:pt x="3887138" y="1360650"/>
                        <a:pt x="3822660" y="1425128"/>
                        <a:pt x="3822660" y="1504666"/>
                      </a:cubicBezTo>
                      <a:cubicBezTo>
                        <a:pt x="3822660" y="1584204"/>
                        <a:pt x="3887138" y="1648682"/>
                        <a:pt x="3966676" y="1648682"/>
                      </a:cubicBezTo>
                      <a:cubicBezTo>
                        <a:pt x="4046214" y="1648682"/>
                        <a:pt x="4110692" y="1584204"/>
                        <a:pt x="4110692" y="1504666"/>
                      </a:cubicBezTo>
                      <a:cubicBezTo>
                        <a:pt x="4110692" y="1425128"/>
                        <a:pt x="4046214" y="1360650"/>
                        <a:pt x="3966676" y="1360650"/>
                      </a:cubicBezTo>
                      <a:close/>
                      <a:moveTo>
                        <a:pt x="3557534" y="1360650"/>
                      </a:moveTo>
                      <a:cubicBezTo>
                        <a:pt x="3477996" y="1360650"/>
                        <a:pt x="3413518" y="1425128"/>
                        <a:pt x="3413518" y="1504666"/>
                      </a:cubicBezTo>
                      <a:cubicBezTo>
                        <a:pt x="3413518" y="1584204"/>
                        <a:pt x="3477996" y="1648682"/>
                        <a:pt x="3557534" y="1648682"/>
                      </a:cubicBezTo>
                      <a:cubicBezTo>
                        <a:pt x="3637072" y="1648682"/>
                        <a:pt x="3701550" y="1584204"/>
                        <a:pt x="3701550" y="1504666"/>
                      </a:cubicBezTo>
                      <a:cubicBezTo>
                        <a:pt x="3701550" y="1425128"/>
                        <a:pt x="3637072" y="1360650"/>
                        <a:pt x="3557534" y="1360650"/>
                      </a:cubicBezTo>
                      <a:close/>
                      <a:moveTo>
                        <a:pt x="3148391" y="1360650"/>
                      </a:moveTo>
                      <a:cubicBezTo>
                        <a:pt x="3068853" y="1360650"/>
                        <a:pt x="3004375" y="1425128"/>
                        <a:pt x="3004375" y="1504666"/>
                      </a:cubicBezTo>
                      <a:cubicBezTo>
                        <a:pt x="3004375" y="1584204"/>
                        <a:pt x="3068853" y="1648682"/>
                        <a:pt x="3148391" y="1648682"/>
                      </a:cubicBezTo>
                      <a:cubicBezTo>
                        <a:pt x="3227929" y="1648682"/>
                        <a:pt x="3292407" y="1584204"/>
                        <a:pt x="3292407" y="1504666"/>
                      </a:cubicBezTo>
                      <a:cubicBezTo>
                        <a:pt x="3292407" y="1425128"/>
                        <a:pt x="3227929" y="1360650"/>
                        <a:pt x="3148391" y="1360650"/>
                      </a:cubicBezTo>
                      <a:close/>
                      <a:moveTo>
                        <a:pt x="2739248" y="1360650"/>
                      </a:moveTo>
                      <a:cubicBezTo>
                        <a:pt x="2659710" y="1360650"/>
                        <a:pt x="2595232" y="1425128"/>
                        <a:pt x="2595232" y="1504666"/>
                      </a:cubicBezTo>
                      <a:cubicBezTo>
                        <a:pt x="2595232" y="1584204"/>
                        <a:pt x="2659710" y="1648682"/>
                        <a:pt x="2739248" y="1648682"/>
                      </a:cubicBezTo>
                      <a:cubicBezTo>
                        <a:pt x="2818786" y="1648682"/>
                        <a:pt x="2883264" y="1584204"/>
                        <a:pt x="2883264" y="1504666"/>
                      </a:cubicBezTo>
                      <a:cubicBezTo>
                        <a:pt x="2883264" y="1425128"/>
                        <a:pt x="2818786" y="1360650"/>
                        <a:pt x="2739248" y="1360650"/>
                      </a:cubicBezTo>
                      <a:close/>
                      <a:moveTo>
                        <a:pt x="2330105" y="1360650"/>
                      </a:moveTo>
                      <a:cubicBezTo>
                        <a:pt x="2250567" y="1360650"/>
                        <a:pt x="2186089" y="1425128"/>
                        <a:pt x="2186089" y="1504666"/>
                      </a:cubicBezTo>
                      <a:cubicBezTo>
                        <a:pt x="2186089" y="1584204"/>
                        <a:pt x="2250567" y="1648682"/>
                        <a:pt x="2330105" y="1648682"/>
                      </a:cubicBezTo>
                      <a:cubicBezTo>
                        <a:pt x="2409643" y="1648682"/>
                        <a:pt x="2474121" y="1584204"/>
                        <a:pt x="2474121" y="1504666"/>
                      </a:cubicBezTo>
                      <a:cubicBezTo>
                        <a:pt x="2474121" y="1425128"/>
                        <a:pt x="2409643" y="1360650"/>
                        <a:pt x="2330105" y="1360650"/>
                      </a:cubicBezTo>
                      <a:close/>
                      <a:moveTo>
                        <a:pt x="1920962" y="1360650"/>
                      </a:moveTo>
                      <a:cubicBezTo>
                        <a:pt x="1841424" y="1360650"/>
                        <a:pt x="1776946" y="1425128"/>
                        <a:pt x="1776946" y="1504666"/>
                      </a:cubicBezTo>
                      <a:cubicBezTo>
                        <a:pt x="1776946" y="1584204"/>
                        <a:pt x="1841424" y="1648682"/>
                        <a:pt x="1920962" y="1648682"/>
                      </a:cubicBezTo>
                      <a:cubicBezTo>
                        <a:pt x="2000500" y="1648682"/>
                        <a:pt x="2064978" y="1584204"/>
                        <a:pt x="2064978" y="1504666"/>
                      </a:cubicBezTo>
                      <a:cubicBezTo>
                        <a:pt x="2064978" y="1425128"/>
                        <a:pt x="2000500" y="1360650"/>
                        <a:pt x="1920962" y="1360650"/>
                      </a:cubicBezTo>
                      <a:close/>
                      <a:moveTo>
                        <a:pt x="1511819" y="1360650"/>
                      </a:moveTo>
                      <a:cubicBezTo>
                        <a:pt x="1432281" y="1360650"/>
                        <a:pt x="1367803" y="1425128"/>
                        <a:pt x="1367803" y="1504666"/>
                      </a:cubicBezTo>
                      <a:cubicBezTo>
                        <a:pt x="1367803" y="1584204"/>
                        <a:pt x="1432281" y="1648682"/>
                        <a:pt x="1511819" y="1648682"/>
                      </a:cubicBezTo>
                      <a:cubicBezTo>
                        <a:pt x="1591357" y="1648682"/>
                        <a:pt x="1655835" y="1584204"/>
                        <a:pt x="1655835" y="1504666"/>
                      </a:cubicBezTo>
                      <a:cubicBezTo>
                        <a:pt x="1655835" y="1425128"/>
                        <a:pt x="1591357" y="1360650"/>
                        <a:pt x="1511819" y="1360650"/>
                      </a:cubicBezTo>
                      <a:close/>
                      <a:moveTo>
                        <a:pt x="1102676" y="1360650"/>
                      </a:moveTo>
                      <a:cubicBezTo>
                        <a:pt x="1023138" y="1360650"/>
                        <a:pt x="958660" y="1425128"/>
                        <a:pt x="958660" y="1504666"/>
                      </a:cubicBezTo>
                      <a:cubicBezTo>
                        <a:pt x="958660" y="1584204"/>
                        <a:pt x="1023138" y="1648682"/>
                        <a:pt x="1102676" y="1648682"/>
                      </a:cubicBezTo>
                      <a:cubicBezTo>
                        <a:pt x="1182214" y="1648682"/>
                        <a:pt x="1246692" y="1584204"/>
                        <a:pt x="1246692" y="1504666"/>
                      </a:cubicBezTo>
                      <a:cubicBezTo>
                        <a:pt x="1246692" y="1425128"/>
                        <a:pt x="1182214" y="1360650"/>
                        <a:pt x="1102676" y="1360650"/>
                      </a:cubicBezTo>
                      <a:close/>
                      <a:moveTo>
                        <a:pt x="693533" y="1360650"/>
                      </a:moveTo>
                      <a:cubicBezTo>
                        <a:pt x="613995" y="1360650"/>
                        <a:pt x="549517" y="1425128"/>
                        <a:pt x="549517" y="1504666"/>
                      </a:cubicBezTo>
                      <a:cubicBezTo>
                        <a:pt x="549517" y="1584204"/>
                        <a:pt x="613995" y="1648682"/>
                        <a:pt x="693533" y="1648682"/>
                      </a:cubicBezTo>
                      <a:cubicBezTo>
                        <a:pt x="773071" y="1648682"/>
                        <a:pt x="837549" y="1584204"/>
                        <a:pt x="837549" y="1504666"/>
                      </a:cubicBezTo>
                      <a:cubicBezTo>
                        <a:pt x="837549" y="1425128"/>
                        <a:pt x="773071" y="1360650"/>
                        <a:pt x="693533" y="1360650"/>
                      </a:cubicBezTo>
                      <a:close/>
                      <a:moveTo>
                        <a:pt x="284390" y="1360650"/>
                      </a:moveTo>
                      <a:cubicBezTo>
                        <a:pt x="204852" y="1360650"/>
                        <a:pt x="140374" y="1425128"/>
                        <a:pt x="140374" y="1504666"/>
                      </a:cubicBezTo>
                      <a:cubicBezTo>
                        <a:pt x="140374" y="1584204"/>
                        <a:pt x="204852" y="1648682"/>
                        <a:pt x="284390" y="1648682"/>
                      </a:cubicBezTo>
                      <a:cubicBezTo>
                        <a:pt x="363928" y="1648682"/>
                        <a:pt x="428406" y="1584204"/>
                        <a:pt x="428406" y="1504666"/>
                      </a:cubicBezTo>
                      <a:cubicBezTo>
                        <a:pt x="428406" y="1425128"/>
                        <a:pt x="363928" y="1360650"/>
                        <a:pt x="284390" y="1360650"/>
                      </a:cubicBezTo>
                      <a:close/>
                      <a:moveTo>
                        <a:pt x="3965976" y="945427"/>
                      </a:moveTo>
                      <a:cubicBezTo>
                        <a:pt x="3886438" y="945427"/>
                        <a:pt x="3821960" y="1009905"/>
                        <a:pt x="3821960" y="1089443"/>
                      </a:cubicBezTo>
                      <a:cubicBezTo>
                        <a:pt x="3821960" y="1168981"/>
                        <a:pt x="3886438" y="1233459"/>
                        <a:pt x="3965976" y="1233459"/>
                      </a:cubicBezTo>
                      <a:cubicBezTo>
                        <a:pt x="4045514" y="1233459"/>
                        <a:pt x="4109992" y="1168981"/>
                        <a:pt x="4109992" y="1089443"/>
                      </a:cubicBezTo>
                      <a:cubicBezTo>
                        <a:pt x="4109992" y="1009905"/>
                        <a:pt x="4045514" y="945427"/>
                        <a:pt x="3965976" y="945427"/>
                      </a:cubicBezTo>
                      <a:close/>
                      <a:moveTo>
                        <a:pt x="3556834" y="945427"/>
                      </a:moveTo>
                      <a:cubicBezTo>
                        <a:pt x="3477296" y="945427"/>
                        <a:pt x="3412818" y="1009905"/>
                        <a:pt x="3412818" y="1089443"/>
                      </a:cubicBezTo>
                      <a:cubicBezTo>
                        <a:pt x="3412818" y="1168981"/>
                        <a:pt x="3477296" y="1233459"/>
                        <a:pt x="3556834" y="1233459"/>
                      </a:cubicBezTo>
                      <a:cubicBezTo>
                        <a:pt x="3636372" y="1233459"/>
                        <a:pt x="3700850" y="1168981"/>
                        <a:pt x="3700850" y="1089443"/>
                      </a:cubicBezTo>
                      <a:cubicBezTo>
                        <a:pt x="3700850" y="1009905"/>
                        <a:pt x="3636372" y="945427"/>
                        <a:pt x="3556834" y="945427"/>
                      </a:cubicBezTo>
                      <a:close/>
                      <a:moveTo>
                        <a:pt x="3147691" y="945427"/>
                      </a:moveTo>
                      <a:cubicBezTo>
                        <a:pt x="3068153" y="945427"/>
                        <a:pt x="3003675" y="1009905"/>
                        <a:pt x="3003675" y="1089443"/>
                      </a:cubicBezTo>
                      <a:cubicBezTo>
                        <a:pt x="3003675" y="1168981"/>
                        <a:pt x="3068153" y="1233459"/>
                        <a:pt x="3147691" y="1233459"/>
                      </a:cubicBezTo>
                      <a:cubicBezTo>
                        <a:pt x="3227229" y="1233459"/>
                        <a:pt x="3291707" y="1168981"/>
                        <a:pt x="3291707" y="1089443"/>
                      </a:cubicBezTo>
                      <a:cubicBezTo>
                        <a:pt x="3291707" y="1009905"/>
                        <a:pt x="3227229" y="945427"/>
                        <a:pt x="3147691" y="945427"/>
                      </a:cubicBezTo>
                      <a:close/>
                      <a:moveTo>
                        <a:pt x="2738548" y="945427"/>
                      </a:moveTo>
                      <a:cubicBezTo>
                        <a:pt x="2659010" y="945427"/>
                        <a:pt x="2594532" y="1009905"/>
                        <a:pt x="2594532" y="1089443"/>
                      </a:cubicBezTo>
                      <a:cubicBezTo>
                        <a:pt x="2594532" y="1168981"/>
                        <a:pt x="2659010" y="1233459"/>
                        <a:pt x="2738548" y="1233459"/>
                      </a:cubicBezTo>
                      <a:cubicBezTo>
                        <a:pt x="2818086" y="1233459"/>
                        <a:pt x="2882564" y="1168981"/>
                        <a:pt x="2882564" y="1089443"/>
                      </a:cubicBezTo>
                      <a:cubicBezTo>
                        <a:pt x="2882564" y="1009905"/>
                        <a:pt x="2818086" y="945427"/>
                        <a:pt x="2738548" y="945427"/>
                      </a:cubicBezTo>
                      <a:close/>
                      <a:moveTo>
                        <a:pt x="2329405" y="945427"/>
                      </a:moveTo>
                      <a:cubicBezTo>
                        <a:pt x="2249867" y="945427"/>
                        <a:pt x="2185389" y="1009905"/>
                        <a:pt x="2185389" y="1089443"/>
                      </a:cubicBezTo>
                      <a:cubicBezTo>
                        <a:pt x="2185389" y="1168981"/>
                        <a:pt x="2249867" y="1233459"/>
                        <a:pt x="2329405" y="1233459"/>
                      </a:cubicBezTo>
                      <a:cubicBezTo>
                        <a:pt x="2408943" y="1233459"/>
                        <a:pt x="2473421" y="1168981"/>
                        <a:pt x="2473421" y="1089443"/>
                      </a:cubicBezTo>
                      <a:cubicBezTo>
                        <a:pt x="2473421" y="1009905"/>
                        <a:pt x="2408943" y="945427"/>
                        <a:pt x="2329405" y="945427"/>
                      </a:cubicBezTo>
                      <a:close/>
                      <a:moveTo>
                        <a:pt x="1920262" y="945427"/>
                      </a:moveTo>
                      <a:cubicBezTo>
                        <a:pt x="1840724" y="945427"/>
                        <a:pt x="1776246" y="1009905"/>
                        <a:pt x="1776246" y="1089443"/>
                      </a:cubicBezTo>
                      <a:cubicBezTo>
                        <a:pt x="1776246" y="1168981"/>
                        <a:pt x="1840724" y="1233459"/>
                        <a:pt x="1920262" y="1233459"/>
                      </a:cubicBezTo>
                      <a:cubicBezTo>
                        <a:pt x="1999800" y="1233459"/>
                        <a:pt x="2064278" y="1168981"/>
                        <a:pt x="2064278" y="1089443"/>
                      </a:cubicBezTo>
                      <a:cubicBezTo>
                        <a:pt x="2064278" y="1009905"/>
                        <a:pt x="1999800" y="945427"/>
                        <a:pt x="1920262" y="945427"/>
                      </a:cubicBezTo>
                      <a:close/>
                      <a:moveTo>
                        <a:pt x="1511119" y="945427"/>
                      </a:moveTo>
                      <a:cubicBezTo>
                        <a:pt x="1431581" y="945427"/>
                        <a:pt x="1367103" y="1009905"/>
                        <a:pt x="1367103" y="1089443"/>
                      </a:cubicBezTo>
                      <a:cubicBezTo>
                        <a:pt x="1367103" y="1168981"/>
                        <a:pt x="1431581" y="1233459"/>
                        <a:pt x="1511119" y="1233459"/>
                      </a:cubicBezTo>
                      <a:cubicBezTo>
                        <a:pt x="1590657" y="1233459"/>
                        <a:pt x="1655135" y="1168981"/>
                        <a:pt x="1655135" y="1089443"/>
                      </a:cubicBezTo>
                      <a:cubicBezTo>
                        <a:pt x="1655135" y="1009905"/>
                        <a:pt x="1590657" y="945427"/>
                        <a:pt x="1511119" y="945427"/>
                      </a:cubicBezTo>
                      <a:close/>
                      <a:moveTo>
                        <a:pt x="1101976" y="945427"/>
                      </a:moveTo>
                      <a:cubicBezTo>
                        <a:pt x="1022438" y="945427"/>
                        <a:pt x="957960" y="1009905"/>
                        <a:pt x="957960" y="1089443"/>
                      </a:cubicBezTo>
                      <a:cubicBezTo>
                        <a:pt x="957960" y="1168981"/>
                        <a:pt x="1022438" y="1233459"/>
                        <a:pt x="1101976" y="1233459"/>
                      </a:cubicBezTo>
                      <a:cubicBezTo>
                        <a:pt x="1181514" y="1233459"/>
                        <a:pt x="1245992" y="1168981"/>
                        <a:pt x="1245992" y="1089443"/>
                      </a:cubicBezTo>
                      <a:cubicBezTo>
                        <a:pt x="1245992" y="1009905"/>
                        <a:pt x="1181514" y="945427"/>
                        <a:pt x="1101976" y="945427"/>
                      </a:cubicBezTo>
                      <a:close/>
                      <a:moveTo>
                        <a:pt x="692833" y="945427"/>
                      </a:moveTo>
                      <a:cubicBezTo>
                        <a:pt x="613295" y="945427"/>
                        <a:pt x="548817" y="1009905"/>
                        <a:pt x="548817" y="1089443"/>
                      </a:cubicBezTo>
                      <a:cubicBezTo>
                        <a:pt x="548817" y="1168981"/>
                        <a:pt x="613295" y="1233459"/>
                        <a:pt x="692833" y="1233459"/>
                      </a:cubicBezTo>
                      <a:cubicBezTo>
                        <a:pt x="772371" y="1233459"/>
                        <a:pt x="836849" y="1168981"/>
                        <a:pt x="836849" y="1089443"/>
                      </a:cubicBezTo>
                      <a:cubicBezTo>
                        <a:pt x="836849" y="1009905"/>
                        <a:pt x="772371" y="945427"/>
                        <a:pt x="692833" y="945427"/>
                      </a:cubicBezTo>
                      <a:close/>
                      <a:moveTo>
                        <a:pt x="283690" y="945427"/>
                      </a:moveTo>
                      <a:cubicBezTo>
                        <a:pt x="204152" y="945427"/>
                        <a:pt x="139674" y="1009905"/>
                        <a:pt x="139674" y="1089443"/>
                      </a:cubicBezTo>
                      <a:cubicBezTo>
                        <a:pt x="139674" y="1168981"/>
                        <a:pt x="204152" y="1233459"/>
                        <a:pt x="283690" y="1233459"/>
                      </a:cubicBezTo>
                      <a:cubicBezTo>
                        <a:pt x="363228" y="1233459"/>
                        <a:pt x="427706" y="1168981"/>
                        <a:pt x="427706" y="1089443"/>
                      </a:cubicBezTo>
                      <a:cubicBezTo>
                        <a:pt x="427706" y="1009905"/>
                        <a:pt x="363228" y="945427"/>
                        <a:pt x="283690" y="945427"/>
                      </a:cubicBezTo>
                      <a:close/>
                      <a:moveTo>
                        <a:pt x="3965276" y="530204"/>
                      </a:moveTo>
                      <a:cubicBezTo>
                        <a:pt x="3885738" y="530204"/>
                        <a:pt x="3821260" y="594682"/>
                        <a:pt x="3821260" y="674220"/>
                      </a:cubicBezTo>
                      <a:cubicBezTo>
                        <a:pt x="3821260" y="753758"/>
                        <a:pt x="3885738" y="818236"/>
                        <a:pt x="3965276" y="818236"/>
                      </a:cubicBezTo>
                      <a:cubicBezTo>
                        <a:pt x="4044814" y="818236"/>
                        <a:pt x="4109292" y="753758"/>
                        <a:pt x="4109292" y="674220"/>
                      </a:cubicBezTo>
                      <a:cubicBezTo>
                        <a:pt x="4109292" y="594682"/>
                        <a:pt x="4044814" y="530204"/>
                        <a:pt x="3965276" y="530204"/>
                      </a:cubicBezTo>
                      <a:close/>
                      <a:moveTo>
                        <a:pt x="3556134" y="530204"/>
                      </a:moveTo>
                      <a:cubicBezTo>
                        <a:pt x="3476596" y="530204"/>
                        <a:pt x="3412118" y="594682"/>
                        <a:pt x="3412118" y="674220"/>
                      </a:cubicBezTo>
                      <a:cubicBezTo>
                        <a:pt x="3412118" y="753758"/>
                        <a:pt x="3476596" y="818236"/>
                        <a:pt x="3556134" y="818236"/>
                      </a:cubicBezTo>
                      <a:cubicBezTo>
                        <a:pt x="3635672" y="818236"/>
                        <a:pt x="3700150" y="753758"/>
                        <a:pt x="3700150" y="674220"/>
                      </a:cubicBezTo>
                      <a:cubicBezTo>
                        <a:pt x="3700150" y="594682"/>
                        <a:pt x="3635672" y="530204"/>
                        <a:pt x="3556134" y="530204"/>
                      </a:cubicBezTo>
                      <a:close/>
                      <a:moveTo>
                        <a:pt x="3146991" y="530204"/>
                      </a:moveTo>
                      <a:cubicBezTo>
                        <a:pt x="3067453" y="530204"/>
                        <a:pt x="3002975" y="594682"/>
                        <a:pt x="3002975" y="674220"/>
                      </a:cubicBezTo>
                      <a:cubicBezTo>
                        <a:pt x="3002975" y="753758"/>
                        <a:pt x="3067453" y="818236"/>
                        <a:pt x="3146991" y="818236"/>
                      </a:cubicBezTo>
                      <a:cubicBezTo>
                        <a:pt x="3226529" y="818236"/>
                        <a:pt x="3291007" y="753758"/>
                        <a:pt x="3291007" y="674220"/>
                      </a:cubicBezTo>
                      <a:cubicBezTo>
                        <a:pt x="3291007" y="594682"/>
                        <a:pt x="3226529" y="530204"/>
                        <a:pt x="3146991" y="530204"/>
                      </a:cubicBezTo>
                      <a:close/>
                      <a:moveTo>
                        <a:pt x="2737848" y="530204"/>
                      </a:moveTo>
                      <a:cubicBezTo>
                        <a:pt x="2658310" y="530204"/>
                        <a:pt x="2593832" y="594682"/>
                        <a:pt x="2593832" y="674220"/>
                      </a:cubicBezTo>
                      <a:cubicBezTo>
                        <a:pt x="2593832" y="753758"/>
                        <a:pt x="2658310" y="818236"/>
                        <a:pt x="2737848" y="818236"/>
                      </a:cubicBezTo>
                      <a:cubicBezTo>
                        <a:pt x="2817386" y="818236"/>
                        <a:pt x="2881864" y="753758"/>
                        <a:pt x="2881864" y="674220"/>
                      </a:cubicBezTo>
                      <a:cubicBezTo>
                        <a:pt x="2881864" y="594682"/>
                        <a:pt x="2817386" y="530204"/>
                        <a:pt x="2737848" y="530204"/>
                      </a:cubicBezTo>
                      <a:close/>
                      <a:moveTo>
                        <a:pt x="2328705" y="530204"/>
                      </a:moveTo>
                      <a:cubicBezTo>
                        <a:pt x="2249167" y="530204"/>
                        <a:pt x="2184689" y="594682"/>
                        <a:pt x="2184689" y="674220"/>
                      </a:cubicBezTo>
                      <a:cubicBezTo>
                        <a:pt x="2184689" y="753758"/>
                        <a:pt x="2249167" y="818236"/>
                        <a:pt x="2328705" y="818236"/>
                      </a:cubicBezTo>
                      <a:cubicBezTo>
                        <a:pt x="2408243" y="818236"/>
                        <a:pt x="2472721" y="753758"/>
                        <a:pt x="2472721" y="674220"/>
                      </a:cubicBezTo>
                      <a:cubicBezTo>
                        <a:pt x="2472721" y="594682"/>
                        <a:pt x="2408243" y="530204"/>
                        <a:pt x="2328705" y="530204"/>
                      </a:cubicBezTo>
                      <a:close/>
                      <a:moveTo>
                        <a:pt x="1919562" y="530204"/>
                      </a:moveTo>
                      <a:cubicBezTo>
                        <a:pt x="1840024" y="530204"/>
                        <a:pt x="1775546" y="594682"/>
                        <a:pt x="1775546" y="674220"/>
                      </a:cubicBezTo>
                      <a:cubicBezTo>
                        <a:pt x="1775546" y="753758"/>
                        <a:pt x="1840024" y="818236"/>
                        <a:pt x="1919562" y="818236"/>
                      </a:cubicBezTo>
                      <a:cubicBezTo>
                        <a:pt x="1999100" y="818236"/>
                        <a:pt x="2063578" y="753758"/>
                        <a:pt x="2063578" y="674220"/>
                      </a:cubicBezTo>
                      <a:cubicBezTo>
                        <a:pt x="2063578" y="594682"/>
                        <a:pt x="1999100" y="530204"/>
                        <a:pt x="1919562" y="530204"/>
                      </a:cubicBezTo>
                      <a:close/>
                      <a:moveTo>
                        <a:pt x="1510419" y="530204"/>
                      </a:moveTo>
                      <a:cubicBezTo>
                        <a:pt x="1430881" y="530204"/>
                        <a:pt x="1366403" y="594682"/>
                        <a:pt x="1366403" y="674220"/>
                      </a:cubicBezTo>
                      <a:cubicBezTo>
                        <a:pt x="1366403" y="753758"/>
                        <a:pt x="1430881" y="818236"/>
                        <a:pt x="1510419" y="818236"/>
                      </a:cubicBezTo>
                      <a:cubicBezTo>
                        <a:pt x="1589957" y="818236"/>
                        <a:pt x="1654435" y="753758"/>
                        <a:pt x="1654435" y="674220"/>
                      </a:cubicBezTo>
                      <a:cubicBezTo>
                        <a:pt x="1654435" y="594682"/>
                        <a:pt x="1589957" y="530204"/>
                        <a:pt x="1510419" y="530204"/>
                      </a:cubicBezTo>
                      <a:close/>
                      <a:moveTo>
                        <a:pt x="1101276" y="530204"/>
                      </a:moveTo>
                      <a:cubicBezTo>
                        <a:pt x="1021738" y="530204"/>
                        <a:pt x="957260" y="594682"/>
                        <a:pt x="957260" y="674220"/>
                      </a:cubicBezTo>
                      <a:cubicBezTo>
                        <a:pt x="957260" y="753758"/>
                        <a:pt x="1021738" y="818236"/>
                        <a:pt x="1101276" y="818236"/>
                      </a:cubicBezTo>
                      <a:cubicBezTo>
                        <a:pt x="1180814" y="818236"/>
                        <a:pt x="1245292" y="753758"/>
                        <a:pt x="1245292" y="674220"/>
                      </a:cubicBezTo>
                      <a:cubicBezTo>
                        <a:pt x="1245292" y="594682"/>
                        <a:pt x="1180814" y="530204"/>
                        <a:pt x="1101276" y="530204"/>
                      </a:cubicBezTo>
                      <a:close/>
                      <a:moveTo>
                        <a:pt x="692133" y="530204"/>
                      </a:moveTo>
                      <a:cubicBezTo>
                        <a:pt x="612595" y="530204"/>
                        <a:pt x="548117" y="594682"/>
                        <a:pt x="548117" y="674220"/>
                      </a:cubicBezTo>
                      <a:cubicBezTo>
                        <a:pt x="548117" y="753758"/>
                        <a:pt x="612595" y="818236"/>
                        <a:pt x="692133" y="818236"/>
                      </a:cubicBezTo>
                      <a:cubicBezTo>
                        <a:pt x="771671" y="818236"/>
                        <a:pt x="836149" y="753758"/>
                        <a:pt x="836149" y="674220"/>
                      </a:cubicBezTo>
                      <a:cubicBezTo>
                        <a:pt x="836149" y="594682"/>
                        <a:pt x="771671" y="530204"/>
                        <a:pt x="692133" y="530204"/>
                      </a:cubicBezTo>
                      <a:close/>
                      <a:moveTo>
                        <a:pt x="282990" y="530204"/>
                      </a:moveTo>
                      <a:cubicBezTo>
                        <a:pt x="203452" y="530204"/>
                        <a:pt x="138974" y="594682"/>
                        <a:pt x="138974" y="674220"/>
                      </a:cubicBezTo>
                      <a:cubicBezTo>
                        <a:pt x="138974" y="753758"/>
                        <a:pt x="203452" y="818236"/>
                        <a:pt x="282990" y="818236"/>
                      </a:cubicBezTo>
                      <a:cubicBezTo>
                        <a:pt x="362528" y="818236"/>
                        <a:pt x="427006" y="753758"/>
                        <a:pt x="427006" y="674220"/>
                      </a:cubicBezTo>
                      <a:cubicBezTo>
                        <a:pt x="427006" y="594682"/>
                        <a:pt x="362528" y="530204"/>
                        <a:pt x="282990" y="530204"/>
                      </a:cubicBezTo>
                      <a:close/>
                      <a:moveTo>
                        <a:pt x="3964576" y="114981"/>
                      </a:moveTo>
                      <a:cubicBezTo>
                        <a:pt x="3885038" y="114981"/>
                        <a:pt x="3820560" y="179459"/>
                        <a:pt x="3820560" y="258997"/>
                      </a:cubicBezTo>
                      <a:cubicBezTo>
                        <a:pt x="3820560" y="338535"/>
                        <a:pt x="3885038" y="403013"/>
                        <a:pt x="3964576" y="403013"/>
                      </a:cubicBezTo>
                      <a:cubicBezTo>
                        <a:pt x="4044114" y="403013"/>
                        <a:pt x="4108592" y="338535"/>
                        <a:pt x="4108592" y="258997"/>
                      </a:cubicBezTo>
                      <a:cubicBezTo>
                        <a:pt x="4108592" y="179459"/>
                        <a:pt x="4044114" y="114981"/>
                        <a:pt x="3964576" y="114981"/>
                      </a:cubicBezTo>
                      <a:close/>
                      <a:moveTo>
                        <a:pt x="3555434" y="114981"/>
                      </a:moveTo>
                      <a:cubicBezTo>
                        <a:pt x="3475896" y="114981"/>
                        <a:pt x="3411418" y="179459"/>
                        <a:pt x="3411418" y="258997"/>
                      </a:cubicBezTo>
                      <a:cubicBezTo>
                        <a:pt x="3411418" y="338535"/>
                        <a:pt x="3475896" y="403013"/>
                        <a:pt x="3555434" y="403013"/>
                      </a:cubicBezTo>
                      <a:cubicBezTo>
                        <a:pt x="3634972" y="403013"/>
                        <a:pt x="3699450" y="338535"/>
                        <a:pt x="3699450" y="258997"/>
                      </a:cubicBezTo>
                      <a:cubicBezTo>
                        <a:pt x="3699450" y="179459"/>
                        <a:pt x="3634972" y="114981"/>
                        <a:pt x="3555434" y="114981"/>
                      </a:cubicBezTo>
                      <a:close/>
                      <a:moveTo>
                        <a:pt x="3146291" y="114981"/>
                      </a:moveTo>
                      <a:cubicBezTo>
                        <a:pt x="3066753" y="114981"/>
                        <a:pt x="3002275" y="179459"/>
                        <a:pt x="3002275" y="258997"/>
                      </a:cubicBezTo>
                      <a:cubicBezTo>
                        <a:pt x="3002275" y="338535"/>
                        <a:pt x="3066753" y="403013"/>
                        <a:pt x="3146291" y="403013"/>
                      </a:cubicBezTo>
                      <a:cubicBezTo>
                        <a:pt x="3225829" y="403013"/>
                        <a:pt x="3290307" y="338535"/>
                        <a:pt x="3290307" y="258997"/>
                      </a:cubicBezTo>
                      <a:cubicBezTo>
                        <a:pt x="3290307" y="179459"/>
                        <a:pt x="3225829" y="114981"/>
                        <a:pt x="3146291" y="114981"/>
                      </a:cubicBezTo>
                      <a:close/>
                      <a:moveTo>
                        <a:pt x="2737148" y="114981"/>
                      </a:moveTo>
                      <a:cubicBezTo>
                        <a:pt x="2657610" y="114981"/>
                        <a:pt x="2593132" y="179459"/>
                        <a:pt x="2593132" y="258997"/>
                      </a:cubicBezTo>
                      <a:cubicBezTo>
                        <a:pt x="2593132" y="338535"/>
                        <a:pt x="2657610" y="403013"/>
                        <a:pt x="2737148" y="403013"/>
                      </a:cubicBezTo>
                      <a:cubicBezTo>
                        <a:pt x="2816686" y="403013"/>
                        <a:pt x="2881164" y="338535"/>
                        <a:pt x="2881164" y="258997"/>
                      </a:cubicBezTo>
                      <a:cubicBezTo>
                        <a:pt x="2881164" y="179459"/>
                        <a:pt x="2816686" y="114981"/>
                        <a:pt x="2737148" y="114981"/>
                      </a:cubicBezTo>
                      <a:close/>
                      <a:moveTo>
                        <a:pt x="2328005" y="114981"/>
                      </a:moveTo>
                      <a:cubicBezTo>
                        <a:pt x="2248467" y="114981"/>
                        <a:pt x="2183989" y="179459"/>
                        <a:pt x="2183989" y="258997"/>
                      </a:cubicBezTo>
                      <a:cubicBezTo>
                        <a:pt x="2183989" y="338535"/>
                        <a:pt x="2248467" y="403013"/>
                        <a:pt x="2328005" y="403013"/>
                      </a:cubicBezTo>
                      <a:cubicBezTo>
                        <a:pt x="2407543" y="403013"/>
                        <a:pt x="2472021" y="338535"/>
                        <a:pt x="2472021" y="258997"/>
                      </a:cubicBezTo>
                      <a:cubicBezTo>
                        <a:pt x="2472021" y="179459"/>
                        <a:pt x="2407543" y="114981"/>
                        <a:pt x="2328005" y="114981"/>
                      </a:cubicBezTo>
                      <a:close/>
                      <a:moveTo>
                        <a:pt x="1918862" y="114981"/>
                      </a:moveTo>
                      <a:cubicBezTo>
                        <a:pt x="1839324" y="114981"/>
                        <a:pt x="1774846" y="179459"/>
                        <a:pt x="1774846" y="258997"/>
                      </a:cubicBezTo>
                      <a:cubicBezTo>
                        <a:pt x="1774846" y="338535"/>
                        <a:pt x="1839324" y="403013"/>
                        <a:pt x="1918862" y="403013"/>
                      </a:cubicBezTo>
                      <a:cubicBezTo>
                        <a:pt x="1998400" y="403013"/>
                        <a:pt x="2062878" y="338535"/>
                        <a:pt x="2062878" y="258997"/>
                      </a:cubicBezTo>
                      <a:cubicBezTo>
                        <a:pt x="2062878" y="179459"/>
                        <a:pt x="1998400" y="114981"/>
                        <a:pt x="1918862" y="114981"/>
                      </a:cubicBezTo>
                      <a:close/>
                      <a:moveTo>
                        <a:pt x="1509719" y="114981"/>
                      </a:moveTo>
                      <a:cubicBezTo>
                        <a:pt x="1430181" y="114981"/>
                        <a:pt x="1365703" y="179459"/>
                        <a:pt x="1365703" y="258997"/>
                      </a:cubicBezTo>
                      <a:cubicBezTo>
                        <a:pt x="1365703" y="338535"/>
                        <a:pt x="1430181" y="403013"/>
                        <a:pt x="1509719" y="403013"/>
                      </a:cubicBezTo>
                      <a:cubicBezTo>
                        <a:pt x="1589257" y="403013"/>
                        <a:pt x="1653735" y="338535"/>
                        <a:pt x="1653735" y="258997"/>
                      </a:cubicBezTo>
                      <a:cubicBezTo>
                        <a:pt x="1653735" y="179459"/>
                        <a:pt x="1589257" y="114981"/>
                        <a:pt x="1509719" y="114981"/>
                      </a:cubicBezTo>
                      <a:close/>
                      <a:moveTo>
                        <a:pt x="1100576" y="114981"/>
                      </a:moveTo>
                      <a:cubicBezTo>
                        <a:pt x="1021038" y="114981"/>
                        <a:pt x="956560" y="179459"/>
                        <a:pt x="956560" y="258997"/>
                      </a:cubicBezTo>
                      <a:cubicBezTo>
                        <a:pt x="956560" y="338535"/>
                        <a:pt x="1021038" y="403013"/>
                        <a:pt x="1100576" y="403013"/>
                      </a:cubicBezTo>
                      <a:cubicBezTo>
                        <a:pt x="1180114" y="403013"/>
                        <a:pt x="1244592" y="338535"/>
                        <a:pt x="1244592" y="258997"/>
                      </a:cubicBezTo>
                      <a:cubicBezTo>
                        <a:pt x="1244592" y="179459"/>
                        <a:pt x="1180114" y="114981"/>
                        <a:pt x="1100576" y="114981"/>
                      </a:cubicBezTo>
                      <a:close/>
                      <a:moveTo>
                        <a:pt x="691433" y="114981"/>
                      </a:moveTo>
                      <a:cubicBezTo>
                        <a:pt x="611895" y="114981"/>
                        <a:pt x="547417" y="179459"/>
                        <a:pt x="547417" y="258997"/>
                      </a:cubicBezTo>
                      <a:cubicBezTo>
                        <a:pt x="547417" y="338535"/>
                        <a:pt x="611895" y="403013"/>
                        <a:pt x="691433" y="403013"/>
                      </a:cubicBezTo>
                      <a:cubicBezTo>
                        <a:pt x="770971" y="403013"/>
                        <a:pt x="835449" y="338535"/>
                        <a:pt x="835449" y="258997"/>
                      </a:cubicBezTo>
                      <a:cubicBezTo>
                        <a:pt x="835449" y="179459"/>
                        <a:pt x="770971" y="114981"/>
                        <a:pt x="691433" y="114981"/>
                      </a:cubicBezTo>
                      <a:close/>
                      <a:moveTo>
                        <a:pt x="282290" y="114981"/>
                      </a:moveTo>
                      <a:cubicBezTo>
                        <a:pt x="202752" y="114981"/>
                        <a:pt x="138274" y="179459"/>
                        <a:pt x="138274" y="258997"/>
                      </a:cubicBezTo>
                      <a:cubicBezTo>
                        <a:pt x="138274" y="338535"/>
                        <a:pt x="202752" y="403013"/>
                        <a:pt x="282290" y="403013"/>
                      </a:cubicBezTo>
                      <a:cubicBezTo>
                        <a:pt x="361828" y="403013"/>
                        <a:pt x="426306" y="338535"/>
                        <a:pt x="426306" y="258997"/>
                      </a:cubicBezTo>
                      <a:cubicBezTo>
                        <a:pt x="426306" y="179459"/>
                        <a:pt x="361828" y="114981"/>
                        <a:pt x="282290" y="114981"/>
                      </a:cubicBezTo>
                      <a:close/>
                      <a:moveTo>
                        <a:pt x="0" y="0"/>
                      </a:moveTo>
                      <a:lnTo>
                        <a:pt x="4248472" y="0"/>
                      </a:lnTo>
                      <a:lnTo>
                        <a:pt x="4248472" y="4248472"/>
                      </a:lnTo>
                      <a:lnTo>
                        <a:pt x="0" y="424847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2428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TextBox 10">
                  <a:extLst>
                    <a:ext uri="{FF2B5EF4-FFF2-40B4-BE49-F238E27FC236}">
                      <a16:creationId xmlns:a16="http://schemas.microsoft.com/office/drawing/2014/main" id="{0906A0D9-E7CA-4B0C-A339-E8515141E369}"/>
                    </a:ext>
                  </a:extLst>
                </p:cNvPr>
                <p:cNvSpPr txBox="1"/>
                <p:nvPr/>
              </p:nvSpPr>
              <p:spPr>
                <a:xfrm>
                  <a:off x="4171737" y="2855735"/>
                  <a:ext cx="1209600" cy="66320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0" tIns="0" rIns="0" bIns="0" rtlCol="0">
                  <a:noAutofit/>
                </a:bodyPr>
                <a:lstStyle>
                  <a:lvl1pPr indent="0" algn="ctr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None/>
                    <a:defRPr sz="2000" b="1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defRPr>
                  </a:lvl1pPr>
                  <a:lvl2pPr marL="180975" indent="-180975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•"/>
                    <a:defRPr sz="1200">
                      <a:solidFill>
                        <a:schemeClr val="tx2"/>
                      </a:solidFill>
                    </a:defRPr>
                  </a:lvl2pPr>
                  <a:lvl3pPr marL="361950" indent="-171450">
                    <a:lnSpc>
                      <a:spcPct val="90000"/>
                    </a:lnSpc>
                    <a:spcBef>
                      <a:spcPts val="0"/>
                    </a:spcBef>
                    <a:buFont typeface="Calibri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3pPr>
                  <a:lvl4pPr marL="1825348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4pPr>
                  <a:lvl5pPr marL="2346876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»"/>
                    <a:defRPr sz="1200">
                      <a:solidFill>
                        <a:schemeClr val="tx2"/>
                      </a:solidFill>
                    </a:defRPr>
                  </a:lvl5pPr>
                  <a:lvl6pPr marL="2868404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6pPr>
                  <a:lvl7pPr marL="3389932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7pPr>
                  <a:lvl8pPr marL="3911460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8pPr>
                  <a:lvl9pPr marL="4432988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9pPr>
                </a:lstStyle>
                <a:p>
                  <a:pPr marL="0" marR="0" lvl="0" indent="0" algn="r" defTabSz="924282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hu-HU" kern="0" dirty="0">
                      <a:solidFill>
                        <a:schemeClr val="accent1"/>
                      </a:solidFill>
                      <a:latin typeface="Calibri"/>
                    </a:rPr>
                    <a:t>10</a:t>
                  </a:r>
                  <a:r>
                    <a:rPr kumimoji="0" lang="hu-H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Calibri"/>
                      <a:cs typeface="Arial" panose="020B0604020202020204" pitchFamily="34" charset="0"/>
                    </a:rPr>
                    <a:t>%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endParaRPr>
                </a:p>
                <a:p>
                  <a:pPr lvl="0" defTabSz="924282">
                    <a:defRPr/>
                  </a:pPr>
                  <a:r>
                    <a:rPr lang="hu-HU" sz="950" b="0" kern="0" dirty="0">
                      <a:solidFill>
                        <a:srgbClr val="222223">
                          <a:lumMod val="75000"/>
                          <a:lumOff val="25000"/>
                        </a:srgbClr>
                      </a:solidFill>
                    </a:rPr>
                    <a:t>Zenés szorakoztató / tehetségkutató</a:t>
                  </a:r>
                  <a:endParaRPr lang="en-GB" sz="950" b="0" kern="0" dirty="0">
                    <a:solidFill>
                      <a:srgbClr val="222223">
                        <a:lumMod val="75000"/>
                        <a:lumOff val="25000"/>
                      </a:srgbClr>
                    </a:solidFill>
                  </a:endParaRPr>
                </a:p>
              </p:txBody>
            </p:sp>
            <p:graphicFrame>
              <p:nvGraphicFramePr>
                <p:cNvPr id="167" name="Diagram 5">
                  <a:extLst>
                    <a:ext uri="{FF2B5EF4-FFF2-40B4-BE49-F238E27FC236}">
                      <a16:creationId xmlns:a16="http://schemas.microsoft.com/office/drawing/2014/main" id="{446827CD-1BED-4AA6-B8BD-815D4D1B008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384033216"/>
                    </p:ext>
                  </p:extLst>
                </p:nvPr>
              </p:nvGraphicFramePr>
              <p:xfrm>
                <a:off x="4287841" y="1972282"/>
                <a:ext cx="972353" cy="9507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168" name="Rectangle 112">
                  <a:extLst>
                    <a:ext uri="{FF2B5EF4-FFF2-40B4-BE49-F238E27FC236}">
                      <a16:creationId xmlns:a16="http://schemas.microsoft.com/office/drawing/2014/main" id="{2C9C6DD3-CC6E-45A3-88A6-E61392B4F91C}"/>
                    </a:ext>
                  </a:extLst>
                </p:cNvPr>
                <p:cNvSpPr/>
                <p:nvPr/>
              </p:nvSpPr>
              <p:spPr bwMode="gray">
                <a:xfrm>
                  <a:off x="4417673" y="2094215"/>
                  <a:ext cx="712688" cy="70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4248472">
                      <a:moveTo>
                        <a:pt x="3963192" y="3851992"/>
                      </a:moveTo>
                      <a:cubicBezTo>
                        <a:pt x="3883654" y="3851992"/>
                        <a:pt x="3819176" y="3916470"/>
                        <a:pt x="3819176" y="3996008"/>
                      </a:cubicBezTo>
                      <a:cubicBezTo>
                        <a:pt x="3819176" y="4075546"/>
                        <a:pt x="3883654" y="4140024"/>
                        <a:pt x="3963192" y="4140024"/>
                      </a:cubicBezTo>
                      <a:cubicBezTo>
                        <a:pt x="4042730" y="4140024"/>
                        <a:pt x="4107208" y="4075546"/>
                        <a:pt x="4107208" y="3996008"/>
                      </a:cubicBezTo>
                      <a:cubicBezTo>
                        <a:pt x="4107208" y="3916470"/>
                        <a:pt x="4042730" y="3851992"/>
                        <a:pt x="3963192" y="3851992"/>
                      </a:cubicBezTo>
                      <a:close/>
                      <a:moveTo>
                        <a:pt x="3554050" y="3851992"/>
                      </a:moveTo>
                      <a:cubicBezTo>
                        <a:pt x="3474512" y="3851992"/>
                        <a:pt x="3410034" y="3916470"/>
                        <a:pt x="3410034" y="3996008"/>
                      </a:cubicBezTo>
                      <a:cubicBezTo>
                        <a:pt x="3410034" y="4075546"/>
                        <a:pt x="3474512" y="4140024"/>
                        <a:pt x="3554050" y="4140024"/>
                      </a:cubicBezTo>
                      <a:cubicBezTo>
                        <a:pt x="3633588" y="4140024"/>
                        <a:pt x="3698066" y="4075546"/>
                        <a:pt x="3698066" y="3996008"/>
                      </a:cubicBezTo>
                      <a:cubicBezTo>
                        <a:pt x="3698066" y="3916470"/>
                        <a:pt x="3633588" y="3851992"/>
                        <a:pt x="3554050" y="3851992"/>
                      </a:cubicBezTo>
                      <a:close/>
                      <a:moveTo>
                        <a:pt x="3144907" y="3851992"/>
                      </a:moveTo>
                      <a:cubicBezTo>
                        <a:pt x="3065369" y="3851992"/>
                        <a:pt x="3000891" y="3916470"/>
                        <a:pt x="3000891" y="3996008"/>
                      </a:cubicBezTo>
                      <a:cubicBezTo>
                        <a:pt x="3000891" y="4075546"/>
                        <a:pt x="3065369" y="4140024"/>
                        <a:pt x="3144907" y="4140024"/>
                      </a:cubicBezTo>
                      <a:cubicBezTo>
                        <a:pt x="3224445" y="4140024"/>
                        <a:pt x="3288923" y="4075546"/>
                        <a:pt x="3288923" y="3996008"/>
                      </a:cubicBezTo>
                      <a:cubicBezTo>
                        <a:pt x="3288923" y="3916470"/>
                        <a:pt x="3224445" y="3851992"/>
                        <a:pt x="3144907" y="3851992"/>
                      </a:cubicBezTo>
                      <a:close/>
                      <a:moveTo>
                        <a:pt x="2735764" y="3851992"/>
                      </a:moveTo>
                      <a:cubicBezTo>
                        <a:pt x="2656226" y="3851992"/>
                        <a:pt x="2591748" y="3916470"/>
                        <a:pt x="2591748" y="3996008"/>
                      </a:cubicBezTo>
                      <a:cubicBezTo>
                        <a:pt x="2591748" y="4075546"/>
                        <a:pt x="2656226" y="4140024"/>
                        <a:pt x="2735764" y="4140024"/>
                      </a:cubicBezTo>
                      <a:cubicBezTo>
                        <a:pt x="2815302" y="4140024"/>
                        <a:pt x="2879780" y="4075546"/>
                        <a:pt x="2879780" y="3996008"/>
                      </a:cubicBezTo>
                      <a:cubicBezTo>
                        <a:pt x="2879780" y="3916470"/>
                        <a:pt x="2815302" y="3851992"/>
                        <a:pt x="2735764" y="3851992"/>
                      </a:cubicBezTo>
                      <a:close/>
                      <a:moveTo>
                        <a:pt x="2326621" y="3851992"/>
                      </a:moveTo>
                      <a:cubicBezTo>
                        <a:pt x="2247083" y="3851992"/>
                        <a:pt x="2182605" y="3916470"/>
                        <a:pt x="2182605" y="3996008"/>
                      </a:cubicBezTo>
                      <a:cubicBezTo>
                        <a:pt x="2182605" y="4075546"/>
                        <a:pt x="2247083" y="4140024"/>
                        <a:pt x="2326621" y="4140024"/>
                      </a:cubicBezTo>
                      <a:cubicBezTo>
                        <a:pt x="2406159" y="4140024"/>
                        <a:pt x="2470637" y="4075546"/>
                        <a:pt x="2470637" y="3996008"/>
                      </a:cubicBezTo>
                      <a:cubicBezTo>
                        <a:pt x="2470637" y="3916470"/>
                        <a:pt x="2406159" y="3851992"/>
                        <a:pt x="2326621" y="3851992"/>
                      </a:cubicBezTo>
                      <a:close/>
                      <a:moveTo>
                        <a:pt x="1917478" y="3851992"/>
                      </a:moveTo>
                      <a:cubicBezTo>
                        <a:pt x="1837940" y="3851992"/>
                        <a:pt x="1773462" y="3916470"/>
                        <a:pt x="1773462" y="3996008"/>
                      </a:cubicBezTo>
                      <a:cubicBezTo>
                        <a:pt x="1773462" y="4075546"/>
                        <a:pt x="1837940" y="4140024"/>
                        <a:pt x="1917478" y="4140024"/>
                      </a:cubicBezTo>
                      <a:cubicBezTo>
                        <a:pt x="1997016" y="4140024"/>
                        <a:pt x="2061494" y="4075546"/>
                        <a:pt x="2061494" y="3996008"/>
                      </a:cubicBezTo>
                      <a:cubicBezTo>
                        <a:pt x="2061494" y="3916470"/>
                        <a:pt x="1997016" y="3851992"/>
                        <a:pt x="1917478" y="3851992"/>
                      </a:cubicBezTo>
                      <a:close/>
                      <a:moveTo>
                        <a:pt x="1508335" y="3851992"/>
                      </a:moveTo>
                      <a:cubicBezTo>
                        <a:pt x="1428797" y="3851992"/>
                        <a:pt x="1364319" y="3916470"/>
                        <a:pt x="1364319" y="3996008"/>
                      </a:cubicBezTo>
                      <a:cubicBezTo>
                        <a:pt x="1364319" y="4075546"/>
                        <a:pt x="1428797" y="4140024"/>
                        <a:pt x="1508335" y="4140024"/>
                      </a:cubicBezTo>
                      <a:cubicBezTo>
                        <a:pt x="1587873" y="4140024"/>
                        <a:pt x="1652351" y="4075546"/>
                        <a:pt x="1652351" y="3996008"/>
                      </a:cubicBezTo>
                      <a:cubicBezTo>
                        <a:pt x="1652351" y="3916470"/>
                        <a:pt x="1587873" y="3851992"/>
                        <a:pt x="1508335" y="3851992"/>
                      </a:cubicBezTo>
                      <a:close/>
                      <a:moveTo>
                        <a:pt x="1099192" y="3851992"/>
                      </a:moveTo>
                      <a:cubicBezTo>
                        <a:pt x="1019654" y="3851992"/>
                        <a:pt x="955176" y="3916470"/>
                        <a:pt x="955176" y="3996008"/>
                      </a:cubicBezTo>
                      <a:cubicBezTo>
                        <a:pt x="955176" y="4075546"/>
                        <a:pt x="1019654" y="4140024"/>
                        <a:pt x="1099192" y="4140024"/>
                      </a:cubicBezTo>
                      <a:cubicBezTo>
                        <a:pt x="1178730" y="4140024"/>
                        <a:pt x="1243208" y="4075546"/>
                        <a:pt x="1243208" y="3996008"/>
                      </a:cubicBezTo>
                      <a:cubicBezTo>
                        <a:pt x="1243208" y="3916470"/>
                        <a:pt x="1178730" y="3851992"/>
                        <a:pt x="1099192" y="3851992"/>
                      </a:cubicBezTo>
                      <a:close/>
                      <a:moveTo>
                        <a:pt x="690049" y="3851992"/>
                      </a:moveTo>
                      <a:cubicBezTo>
                        <a:pt x="610511" y="3851992"/>
                        <a:pt x="546033" y="3916470"/>
                        <a:pt x="546033" y="3996008"/>
                      </a:cubicBezTo>
                      <a:cubicBezTo>
                        <a:pt x="546033" y="4075546"/>
                        <a:pt x="610511" y="4140024"/>
                        <a:pt x="690049" y="4140024"/>
                      </a:cubicBezTo>
                      <a:cubicBezTo>
                        <a:pt x="769587" y="4140024"/>
                        <a:pt x="834065" y="4075546"/>
                        <a:pt x="834065" y="3996008"/>
                      </a:cubicBezTo>
                      <a:cubicBezTo>
                        <a:pt x="834065" y="3916470"/>
                        <a:pt x="769587" y="3851992"/>
                        <a:pt x="690049" y="3851992"/>
                      </a:cubicBezTo>
                      <a:close/>
                      <a:moveTo>
                        <a:pt x="280906" y="3851992"/>
                      </a:moveTo>
                      <a:cubicBezTo>
                        <a:pt x="201368" y="3851992"/>
                        <a:pt x="136890" y="3916470"/>
                        <a:pt x="136890" y="3996008"/>
                      </a:cubicBezTo>
                      <a:cubicBezTo>
                        <a:pt x="136890" y="4075546"/>
                        <a:pt x="201368" y="4140024"/>
                        <a:pt x="280906" y="4140024"/>
                      </a:cubicBezTo>
                      <a:cubicBezTo>
                        <a:pt x="360444" y="4140024"/>
                        <a:pt x="424922" y="4075546"/>
                        <a:pt x="424922" y="3996008"/>
                      </a:cubicBezTo>
                      <a:cubicBezTo>
                        <a:pt x="424922" y="3916470"/>
                        <a:pt x="360444" y="3851992"/>
                        <a:pt x="280906" y="3851992"/>
                      </a:cubicBezTo>
                      <a:close/>
                      <a:moveTo>
                        <a:pt x="3970176" y="3436765"/>
                      </a:moveTo>
                      <a:cubicBezTo>
                        <a:pt x="3890638" y="3436765"/>
                        <a:pt x="3826160" y="3501243"/>
                        <a:pt x="3826160" y="3580781"/>
                      </a:cubicBezTo>
                      <a:cubicBezTo>
                        <a:pt x="3826160" y="3660319"/>
                        <a:pt x="3890638" y="3724797"/>
                        <a:pt x="3970176" y="3724797"/>
                      </a:cubicBezTo>
                      <a:cubicBezTo>
                        <a:pt x="4049714" y="3724797"/>
                        <a:pt x="4114192" y="3660319"/>
                        <a:pt x="4114192" y="3580781"/>
                      </a:cubicBezTo>
                      <a:cubicBezTo>
                        <a:pt x="4114192" y="3501243"/>
                        <a:pt x="4049714" y="3436765"/>
                        <a:pt x="3970176" y="3436765"/>
                      </a:cubicBezTo>
                      <a:close/>
                      <a:moveTo>
                        <a:pt x="3561034" y="3436765"/>
                      </a:moveTo>
                      <a:cubicBezTo>
                        <a:pt x="3481496" y="3436765"/>
                        <a:pt x="3417018" y="3501243"/>
                        <a:pt x="3417018" y="3580781"/>
                      </a:cubicBezTo>
                      <a:cubicBezTo>
                        <a:pt x="3417018" y="3660319"/>
                        <a:pt x="3481496" y="3724797"/>
                        <a:pt x="3561034" y="3724797"/>
                      </a:cubicBezTo>
                      <a:cubicBezTo>
                        <a:pt x="3640572" y="3724797"/>
                        <a:pt x="3705050" y="3660319"/>
                        <a:pt x="3705050" y="3580781"/>
                      </a:cubicBezTo>
                      <a:cubicBezTo>
                        <a:pt x="3705050" y="3501243"/>
                        <a:pt x="3640572" y="3436765"/>
                        <a:pt x="3561034" y="3436765"/>
                      </a:cubicBezTo>
                      <a:close/>
                      <a:moveTo>
                        <a:pt x="3151891" y="3436765"/>
                      </a:moveTo>
                      <a:cubicBezTo>
                        <a:pt x="3072353" y="3436765"/>
                        <a:pt x="3007875" y="3501243"/>
                        <a:pt x="3007875" y="3580781"/>
                      </a:cubicBezTo>
                      <a:cubicBezTo>
                        <a:pt x="3007875" y="3660319"/>
                        <a:pt x="3072353" y="3724797"/>
                        <a:pt x="3151891" y="3724797"/>
                      </a:cubicBezTo>
                      <a:cubicBezTo>
                        <a:pt x="3231429" y="3724797"/>
                        <a:pt x="3295907" y="3660319"/>
                        <a:pt x="3295907" y="3580781"/>
                      </a:cubicBezTo>
                      <a:cubicBezTo>
                        <a:pt x="3295907" y="3501243"/>
                        <a:pt x="3231429" y="3436765"/>
                        <a:pt x="3151891" y="3436765"/>
                      </a:cubicBezTo>
                      <a:close/>
                      <a:moveTo>
                        <a:pt x="2742748" y="3436765"/>
                      </a:moveTo>
                      <a:cubicBezTo>
                        <a:pt x="2663210" y="3436765"/>
                        <a:pt x="2598732" y="3501243"/>
                        <a:pt x="2598732" y="3580781"/>
                      </a:cubicBezTo>
                      <a:cubicBezTo>
                        <a:pt x="2598732" y="3660319"/>
                        <a:pt x="2663210" y="3724797"/>
                        <a:pt x="2742748" y="3724797"/>
                      </a:cubicBezTo>
                      <a:cubicBezTo>
                        <a:pt x="2822286" y="3724797"/>
                        <a:pt x="2886764" y="3660319"/>
                        <a:pt x="2886764" y="3580781"/>
                      </a:cubicBezTo>
                      <a:cubicBezTo>
                        <a:pt x="2886764" y="3501243"/>
                        <a:pt x="2822286" y="3436765"/>
                        <a:pt x="2742748" y="3436765"/>
                      </a:cubicBezTo>
                      <a:close/>
                      <a:moveTo>
                        <a:pt x="2333605" y="3436765"/>
                      </a:moveTo>
                      <a:cubicBezTo>
                        <a:pt x="2254067" y="3436765"/>
                        <a:pt x="2189589" y="3501243"/>
                        <a:pt x="2189589" y="3580781"/>
                      </a:cubicBezTo>
                      <a:cubicBezTo>
                        <a:pt x="2189589" y="3660319"/>
                        <a:pt x="2254067" y="3724797"/>
                        <a:pt x="2333605" y="3724797"/>
                      </a:cubicBezTo>
                      <a:cubicBezTo>
                        <a:pt x="2413143" y="3724797"/>
                        <a:pt x="2477621" y="3660319"/>
                        <a:pt x="2477621" y="3580781"/>
                      </a:cubicBezTo>
                      <a:cubicBezTo>
                        <a:pt x="2477621" y="3501243"/>
                        <a:pt x="2413143" y="3436765"/>
                        <a:pt x="2333605" y="3436765"/>
                      </a:cubicBezTo>
                      <a:close/>
                      <a:moveTo>
                        <a:pt x="1924462" y="3436765"/>
                      </a:moveTo>
                      <a:cubicBezTo>
                        <a:pt x="1844924" y="3436765"/>
                        <a:pt x="1780446" y="3501243"/>
                        <a:pt x="1780446" y="3580781"/>
                      </a:cubicBezTo>
                      <a:cubicBezTo>
                        <a:pt x="1780446" y="3660319"/>
                        <a:pt x="1844924" y="3724797"/>
                        <a:pt x="1924462" y="3724797"/>
                      </a:cubicBezTo>
                      <a:cubicBezTo>
                        <a:pt x="2004000" y="3724797"/>
                        <a:pt x="2068478" y="3660319"/>
                        <a:pt x="2068478" y="3580781"/>
                      </a:cubicBezTo>
                      <a:cubicBezTo>
                        <a:pt x="2068478" y="3501243"/>
                        <a:pt x="2004000" y="3436765"/>
                        <a:pt x="1924462" y="3436765"/>
                      </a:cubicBezTo>
                      <a:close/>
                      <a:moveTo>
                        <a:pt x="1515319" y="3436765"/>
                      </a:moveTo>
                      <a:cubicBezTo>
                        <a:pt x="1435781" y="3436765"/>
                        <a:pt x="1371303" y="3501243"/>
                        <a:pt x="1371303" y="3580781"/>
                      </a:cubicBezTo>
                      <a:cubicBezTo>
                        <a:pt x="1371303" y="3660319"/>
                        <a:pt x="1435781" y="3724797"/>
                        <a:pt x="1515319" y="3724797"/>
                      </a:cubicBezTo>
                      <a:cubicBezTo>
                        <a:pt x="1594857" y="3724797"/>
                        <a:pt x="1659335" y="3660319"/>
                        <a:pt x="1659335" y="3580781"/>
                      </a:cubicBezTo>
                      <a:cubicBezTo>
                        <a:pt x="1659335" y="3501243"/>
                        <a:pt x="1594857" y="3436765"/>
                        <a:pt x="1515319" y="3436765"/>
                      </a:cubicBezTo>
                      <a:close/>
                      <a:moveTo>
                        <a:pt x="1106176" y="3436765"/>
                      </a:moveTo>
                      <a:cubicBezTo>
                        <a:pt x="1026638" y="3436765"/>
                        <a:pt x="962160" y="3501243"/>
                        <a:pt x="962160" y="3580781"/>
                      </a:cubicBezTo>
                      <a:cubicBezTo>
                        <a:pt x="962160" y="3660319"/>
                        <a:pt x="1026638" y="3724797"/>
                        <a:pt x="1106176" y="3724797"/>
                      </a:cubicBezTo>
                      <a:cubicBezTo>
                        <a:pt x="1185714" y="3724797"/>
                        <a:pt x="1250192" y="3660319"/>
                        <a:pt x="1250192" y="3580781"/>
                      </a:cubicBezTo>
                      <a:cubicBezTo>
                        <a:pt x="1250192" y="3501243"/>
                        <a:pt x="1185714" y="3436765"/>
                        <a:pt x="1106176" y="3436765"/>
                      </a:cubicBezTo>
                      <a:close/>
                      <a:moveTo>
                        <a:pt x="697033" y="3436765"/>
                      </a:moveTo>
                      <a:cubicBezTo>
                        <a:pt x="617495" y="3436765"/>
                        <a:pt x="553017" y="3501243"/>
                        <a:pt x="553017" y="3580781"/>
                      </a:cubicBezTo>
                      <a:cubicBezTo>
                        <a:pt x="553017" y="3660319"/>
                        <a:pt x="617495" y="3724797"/>
                        <a:pt x="697033" y="3724797"/>
                      </a:cubicBezTo>
                      <a:cubicBezTo>
                        <a:pt x="776571" y="3724797"/>
                        <a:pt x="841049" y="3660319"/>
                        <a:pt x="841049" y="3580781"/>
                      </a:cubicBezTo>
                      <a:cubicBezTo>
                        <a:pt x="841049" y="3501243"/>
                        <a:pt x="776571" y="3436765"/>
                        <a:pt x="697033" y="3436765"/>
                      </a:cubicBezTo>
                      <a:close/>
                      <a:moveTo>
                        <a:pt x="287890" y="3436765"/>
                      </a:moveTo>
                      <a:cubicBezTo>
                        <a:pt x="208352" y="3436765"/>
                        <a:pt x="143874" y="3501243"/>
                        <a:pt x="143874" y="3580781"/>
                      </a:cubicBezTo>
                      <a:cubicBezTo>
                        <a:pt x="143874" y="3660319"/>
                        <a:pt x="208352" y="3724797"/>
                        <a:pt x="287890" y="3724797"/>
                      </a:cubicBezTo>
                      <a:cubicBezTo>
                        <a:pt x="367428" y="3724797"/>
                        <a:pt x="431906" y="3660319"/>
                        <a:pt x="431906" y="3580781"/>
                      </a:cubicBezTo>
                      <a:cubicBezTo>
                        <a:pt x="431906" y="3501243"/>
                        <a:pt x="367428" y="3436765"/>
                        <a:pt x="287890" y="3436765"/>
                      </a:cubicBezTo>
                      <a:close/>
                      <a:moveTo>
                        <a:pt x="3969476" y="3021542"/>
                      </a:moveTo>
                      <a:cubicBezTo>
                        <a:pt x="3889938" y="3021542"/>
                        <a:pt x="3825460" y="3086020"/>
                        <a:pt x="3825460" y="3165558"/>
                      </a:cubicBezTo>
                      <a:cubicBezTo>
                        <a:pt x="3825460" y="3245096"/>
                        <a:pt x="3889938" y="3309574"/>
                        <a:pt x="3969476" y="3309574"/>
                      </a:cubicBezTo>
                      <a:cubicBezTo>
                        <a:pt x="4049014" y="3309574"/>
                        <a:pt x="4113492" y="3245096"/>
                        <a:pt x="4113492" y="3165558"/>
                      </a:cubicBezTo>
                      <a:cubicBezTo>
                        <a:pt x="4113492" y="3086020"/>
                        <a:pt x="4049014" y="3021542"/>
                        <a:pt x="3969476" y="3021542"/>
                      </a:cubicBezTo>
                      <a:close/>
                      <a:moveTo>
                        <a:pt x="3560334" y="3021542"/>
                      </a:moveTo>
                      <a:cubicBezTo>
                        <a:pt x="3480796" y="3021542"/>
                        <a:pt x="3416318" y="3086020"/>
                        <a:pt x="3416318" y="3165558"/>
                      </a:cubicBezTo>
                      <a:cubicBezTo>
                        <a:pt x="3416318" y="3245096"/>
                        <a:pt x="3480796" y="3309574"/>
                        <a:pt x="3560334" y="3309574"/>
                      </a:cubicBezTo>
                      <a:cubicBezTo>
                        <a:pt x="3639872" y="3309574"/>
                        <a:pt x="3704350" y="3245096"/>
                        <a:pt x="3704350" y="3165558"/>
                      </a:cubicBezTo>
                      <a:cubicBezTo>
                        <a:pt x="3704350" y="3086020"/>
                        <a:pt x="3639872" y="3021542"/>
                        <a:pt x="3560334" y="3021542"/>
                      </a:cubicBezTo>
                      <a:close/>
                      <a:moveTo>
                        <a:pt x="3151191" y="3021542"/>
                      </a:moveTo>
                      <a:cubicBezTo>
                        <a:pt x="3071653" y="3021542"/>
                        <a:pt x="3007175" y="3086020"/>
                        <a:pt x="3007175" y="3165558"/>
                      </a:cubicBezTo>
                      <a:cubicBezTo>
                        <a:pt x="3007175" y="3245096"/>
                        <a:pt x="3071653" y="3309574"/>
                        <a:pt x="3151191" y="3309574"/>
                      </a:cubicBezTo>
                      <a:cubicBezTo>
                        <a:pt x="3230729" y="3309574"/>
                        <a:pt x="3295207" y="3245096"/>
                        <a:pt x="3295207" y="3165558"/>
                      </a:cubicBezTo>
                      <a:cubicBezTo>
                        <a:pt x="3295207" y="3086020"/>
                        <a:pt x="3230729" y="3021542"/>
                        <a:pt x="3151191" y="3021542"/>
                      </a:cubicBezTo>
                      <a:close/>
                      <a:moveTo>
                        <a:pt x="2742048" y="3021542"/>
                      </a:moveTo>
                      <a:cubicBezTo>
                        <a:pt x="2662510" y="3021542"/>
                        <a:pt x="2598032" y="3086020"/>
                        <a:pt x="2598032" y="3165558"/>
                      </a:cubicBezTo>
                      <a:cubicBezTo>
                        <a:pt x="2598032" y="3245096"/>
                        <a:pt x="2662510" y="3309574"/>
                        <a:pt x="2742048" y="3309574"/>
                      </a:cubicBezTo>
                      <a:cubicBezTo>
                        <a:pt x="2821586" y="3309574"/>
                        <a:pt x="2886064" y="3245096"/>
                        <a:pt x="2886064" y="3165558"/>
                      </a:cubicBezTo>
                      <a:cubicBezTo>
                        <a:pt x="2886064" y="3086020"/>
                        <a:pt x="2821586" y="3021542"/>
                        <a:pt x="2742048" y="3021542"/>
                      </a:cubicBezTo>
                      <a:close/>
                      <a:moveTo>
                        <a:pt x="2332905" y="3021542"/>
                      </a:moveTo>
                      <a:cubicBezTo>
                        <a:pt x="2253367" y="3021542"/>
                        <a:pt x="2188889" y="3086020"/>
                        <a:pt x="2188889" y="3165558"/>
                      </a:cubicBezTo>
                      <a:cubicBezTo>
                        <a:pt x="2188889" y="3245096"/>
                        <a:pt x="2253367" y="3309574"/>
                        <a:pt x="2332905" y="3309574"/>
                      </a:cubicBezTo>
                      <a:cubicBezTo>
                        <a:pt x="2412443" y="3309574"/>
                        <a:pt x="2476921" y="3245096"/>
                        <a:pt x="2476921" y="3165558"/>
                      </a:cubicBezTo>
                      <a:cubicBezTo>
                        <a:pt x="2476921" y="3086020"/>
                        <a:pt x="2412443" y="3021542"/>
                        <a:pt x="2332905" y="3021542"/>
                      </a:cubicBezTo>
                      <a:close/>
                      <a:moveTo>
                        <a:pt x="1923762" y="3021542"/>
                      </a:moveTo>
                      <a:cubicBezTo>
                        <a:pt x="1844224" y="3021542"/>
                        <a:pt x="1779746" y="3086020"/>
                        <a:pt x="1779746" y="3165558"/>
                      </a:cubicBezTo>
                      <a:cubicBezTo>
                        <a:pt x="1779746" y="3245096"/>
                        <a:pt x="1844224" y="3309574"/>
                        <a:pt x="1923762" y="3309574"/>
                      </a:cubicBezTo>
                      <a:cubicBezTo>
                        <a:pt x="2003300" y="3309574"/>
                        <a:pt x="2067778" y="3245096"/>
                        <a:pt x="2067778" y="3165558"/>
                      </a:cubicBezTo>
                      <a:cubicBezTo>
                        <a:pt x="2067778" y="3086020"/>
                        <a:pt x="2003300" y="3021542"/>
                        <a:pt x="1923762" y="3021542"/>
                      </a:cubicBezTo>
                      <a:close/>
                      <a:moveTo>
                        <a:pt x="1514619" y="3021542"/>
                      </a:moveTo>
                      <a:cubicBezTo>
                        <a:pt x="1435081" y="3021542"/>
                        <a:pt x="1370603" y="3086020"/>
                        <a:pt x="1370603" y="3165558"/>
                      </a:cubicBezTo>
                      <a:cubicBezTo>
                        <a:pt x="1370603" y="3245096"/>
                        <a:pt x="1435081" y="3309574"/>
                        <a:pt x="1514619" y="3309574"/>
                      </a:cubicBezTo>
                      <a:cubicBezTo>
                        <a:pt x="1594157" y="3309574"/>
                        <a:pt x="1658635" y="3245096"/>
                        <a:pt x="1658635" y="3165558"/>
                      </a:cubicBezTo>
                      <a:cubicBezTo>
                        <a:pt x="1658635" y="3086020"/>
                        <a:pt x="1594157" y="3021542"/>
                        <a:pt x="1514619" y="3021542"/>
                      </a:cubicBezTo>
                      <a:close/>
                      <a:moveTo>
                        <a:pt x="1105476" y="3021542"/>
                      </a:moveTo>
                      <a:cubicBezTo>
                        <a:pt x="1025938" y="3021542"/>
                        <a:pt x="961460" y="3086020"/>
                        <a:pt x="961460" y="3165558"/>
                      </a:cubicBezTo>
                      <a:cubicBezTo>
                        <a:pt x="961460" y="3245096"/>
                        <a:pt x="1025938" y="3309574"/>
                        <a:pt x="1105476" y="3309574"/>
                      </a:cubicBezTo>
                      <a:cubicBezTo>
                        <a:pt x="1185014" y="3309574"/>
                        <a:pt x="1249492" y="3245096"/>
                        <a:pt x="1249492" y="3165558"/>
                      </a:cubicBezTo>
                      <a:cubicBezTo>
                        <a:pt x="1249492" y="3086020"/>
                        <a:pt x="1185014" y="3021542"/>
                        <a:pt x="1105476" y="3021542"/>
                      </a:cubicBezTo>
                      <a:close/>
                      <a:moveTo>
                        <a:pt x="696333" y="3021542"/>
                      </a:moveTo>
                      <a:cubicBezTo>
                        <a:pt x="616795" y="3021542"/>
                        <a:pt x="552317" y="3086020"/>
                        <a:pt x="552317" y="3165558"/>
                      </a:cubicBezTo>
                      <a:cubicBezTo>
                        <a:pt x="552317" y="3245096"/>
                        <a:pt x="616795" y="3309574"/>
                        <a:pt x="696333" y="3309574"/>
                      </a:cubicBezTo>
                      <a:cubicBezTo>
                        <a:pt x="775871" y="3309574"/>
                        <a:pt x="840349" y="3245096"/>
                        <a:pt x="840349" y="3165558"/>
                      </a:cubicBezTo>
                      <a:cubicBezTo>
                        <a:pt x="840349" y="3086020"/>
                        <a:pt x="775871" y="3021542"/>
                        <a:pt x="696333" y="3021542"/>
                      </a:cubicBezTo>
                      <a:close/>
                      <a:moveTo>
                        <a:pt x="287190" y="3021542"/>
                      </a:moveTo>
                      <a:cubicBezTo>
                        <a:pt x="207652" y="3021542"/>
                        <a:pt x="143174" y="3086020"/>
                        <a:pt x="143174" y="3165558"/>
                      </a:cubicBezTo>
                      <a:cubicBezTo>
                        <a:pt x="143174" y="3245096"/>
                        <a:pt x="207652" y="3309574"/>
                        <a:pt x="287190" y="3309574"/>
                      </a:cubicBezTo>
                      <a:cubicBezTo>
                        <a:pt x="366728" y="3309574"/>
                        <a:pt x="431206" y="3245096"/>
                        <a:pt x="431206" y="3165558"/>
                      </a:cubicBezTo>
                      <a:cubicBezTo>
                        <a:pt x="431206" y="3086020"/>
                        <a:pt x="366728" y="3021542"/>
                        <a:pt x="287190" y="3021542"/>
                      </a:cubicBezTo>
                      <a:close/>
                      <a:moveTo>
                        <a:pt x="3968776" y="2606319"/>
                      </a:moveTo>
                      <a:cubicBezTo>
                        <a:pt x="3889238" y="2606319"/>
                        <a:pt x="3824760" y="2670797"/>
                        <a:pt x="3824760" y="2750335"/>
                      </a:cubicBezTo>
                      <a:cubicBezTo>
                        <a:pt x="3824760" y="2829873"/>
                        <a:pt x="3889238" y="2894351"/>
                        <a:pt x="3968776" y="2894351"/>
                      </a:cubicBezTo>
                      <a:cubicBezTo>
                        <a:pt x="4048314" y="2894351"/>
                        <a:pt x="4112792" y="2829873"/>
                        <a:pt x="4112792" y="2750335"/>
                      </a:cubicBezTo>
                      <a:cubicBezTo>
                        <a:pt x="4112792" y="2670797"/>
                        <a:pt x="4048314" y="2606319"/>
                        <a:pt x="3968776" y="2606319"/>
                      </a:cubicBezTo>
                      <a:close/>
                      <a:moveTo>
                        <a:pt x="3559634" y="2606319"/>
                      </a:moveTo>
                      <a:cubicBezTo>
                        <a:pt x="3480096" y="2606319"/>
                        <a:pt x="3415618" y="2670797"/>
                        <a:pt x="3415618" y="2750335"/>
                      </a:cubicBezTo>
                      <a:cubicBezTo>
                        <a:pt x="3415618" y="2829873"/>
                        <a:pt x="3480096" y="2894351"/>
                        <a:pt x="3559634" y="2894351"/>
                      </a:cubicBezTo>
                      <a:cubicBezTo>
                        <a:pt x="3639172" y="2894351"/>
                        <a:pt x="3703650" y="2829873"/>
                        <a:pt x="3703650" y="2750335"/>
                      </a:cubicBezTo>
                      <a:cubicBezTo>
                        <a:pt x="3703650" y="2670797"/>
                        <a:pt x="3639172" y="2606319"/>
                        <a:pt x="3559634" y="2606319"/>
                      </a:cubicBezTo>
                      <a:close/>
                      <a:moveTo>
                        <a:pt x="3150491" y="2606319"/>
                      </a:moveTo>
                      <a:cubicBezTo>
                        <a:pt x="3070953" y="2606319"/>
                        <a:pt x="3006475" y="2670797"/>
                        <a:pt x="3006475" y="2750335"/>
                      </a:cubicBezTo>
                      <a:cubicBezTo>
                        <a:pt x="3006475" y="2829873"/>
                        <a:pt x="3070953" y="2894351"/>
                        <a:pt x="3150491" y="2894351"/>
                      </a:cubicBezTo>
                      <a:cubicBezTo>
                        <a:pt x="3230029" y="2894351"/>
                        <a:pt x="3294507" y="2829873"/>
                        <a:pt x="3294507" y="2750335"/>
                      </a:cubicBezTo>
                      <a:cubicBezTo>
                        <a:pt x="3294507" y="2670797"/>
                        <a:pt x="3230029" y="2606319"/>
                        <a:pt x="3150491" y="2606319"/>
                      </a:cubicBezTo>
                      <a:close/>
                      <a:moveTo>
                        <a:pt x="2741348" y="2606319"/>
                      </a:moveTo>
                      <a:cubicBezTo>
                        <a:pt x="2661810" y="2606319"/>
                        <a:pt x="2597332" y="2670797"/>
                        <a:pt x="2597332" y="2750335"/>
                      </a:cubicBezTo>
                      <a:cubicBezTo>
                        <a:pt x="2597332" y="2829873"/>
                        <a:pt x="2661810" y="2894351"/>
                        <a:pt x="2741348" y="2894351"/>
                      </a:cubicBezTo>
                      <a:cubicBezTo>
                        <a:pt x="2820886" y="2894351"/>
                        <a:pt x="2885364" y="2829873"/>
                        <a:pt x="2885364" y="2750335"/>
                      </a:cubicBezTo>
                      <a:cubicBezTo>
                        <a:pt x="2885364" y="2670797"/>
                        <a:pt x="2820886" y="2606319"/>
                        <a:pt x="2741348" y="2606319"/>
                      </a:cubicBezTo>
                      <a:close/>
                      <a:moveTo>
                        <a:pt x="2332205" y="2606319"/>
                      </a:moveTo>
                      <a:cubicBezTo>
                        <a:pt x="2252667" y="2606319"/>
                        <a:pt x="2188189" y="2670797"/>
                        <a:pt x="2188189" y="2750335"/>
                      </a:cubicBezTo>
                      <a:cubicBezTo>
                        <a:pt x="2188189" y="2829873"/>
                        <a:pt x="2252667" y="2894351"/>
                        <a:pt x="2332205" y="2894351"/>
                      </a:cubicBezTo>
                      <a:cubicBezTo>
                        <a:pt x="2411743" y="2894351"/>
                        <a:pt x="2476221" y="2829873"/>
                        <a:pt x="2476221" y="2750335"/>
                      </a:cubicBezTo>
                      <a:cubicBezTo>
                        <a:pt x="2476221" y="2670797"/>
                        <a:pt x="2411743" y="2606319"/>
                        <a:pt x="2332205" y="2606319"/>
                      </a:cubicBezTo>
                      <a:close/>
                      <a:moveTo>
                        <a:pt x="1923062" y="2606319"/>
                      </a:moveTo>
                      <a:cubicBezTo>
                        <a:pt x="1843524" y="2606319"/>
                        <a:pt x="1779046" y="2670797"/>
                        <a:pt x="1779046" y="2750335"/>
                      </a:cubicBezTo>
                      <a:cubicBezTo>
                        <a:pt x="1779046" y="2829873"/>
                        <a:pt x="1843524" y="2894351"/>
                        <a:pt x="1923062" y="2894351"/>
                      </a:cubicBezTo>
                      <a:cubicBezTo>
                        <a:pt x="2002600" y="2894351"/>
                        <a:pt x="2067078" y="2829873"/>
                        <a:pt x="2067078" y="2750335"/>
                      </a:cubicBezTo>
                      <a:cubicBezTo>
                        <a:pt x="2067078" y="2670797"/>
                        <a:pt x="2002600" y="2606319"/>
                        <a:pt x="1923062" y="2606319"/>
                      </a:cubicBezTo>
                      <a:close/>
                      <a:moveTo>
                        <a:pt x="1513919" y="2606319"/>
                      </a:moveTo>
                      <a:cubicBezTo>
                        <a:pt x="1434381" y="2606319"/>
                        <a:pt x="1369903" y="2670797"/>
                        <a:pt x="1369903" y="2750335"/>
                      </a:cubicBezTo>
                      <a:cubicBezTo>
                        <a:pt x="1369903" y="2829873"/>
                        <a:pt x="1434381" y="2894351"/>
                        <a:pt x="1513919" y="2894351"/>
                      </a:cubicBezTo>
                      <a:cubicBezTo>
                        <a:pt x="1593457" y="2894351"/>
                        <a:pt x="1657935" y="2829873"/>
                        <a:pt x="1657935" y="2750335"/>
                      </a:cubicBezTo>
                      <a:cubicBezTo>
                        <a:pt x="1657935" y="2670797"/>
                        <a:pt x="1593457" y="2606319"/>
                        <a:pt x="1513919" y="2606319"/>
                      </a:cubicBezTo>
                      <a:close/>
                      <a:moveTo>
                        <a:pt x="1104776" y="2606319"/>
                      </a:moveTo>
                      <a:cubicBezTo>
                        <a:pt x="1025238" y="2606319"/>
                        <a:pt x="960760" y="2670797"/>
                        <a:pt x="960760" y="2750335"/>
                      </a:cubicBezTo>
                      <a:cubicBezTo>
                        <a:pt x="960760" y="2829873"/>
                        <a:pt x="1025238" y="2894351"/>
                        <a:pt x="1104776" y="2894351"/>
                      </a:cubicBezTo>
                      <a:cubicBezTo>
                        <a:pt x="1184314" y="2894351"/>
                        <a:pt x="1248792" y="2829873"/>
                        <a:pt x="1248792" y="2750335"/>
                      </a:cubicBezTo>
                      <a:cubicBezTo>
                        <a:pt x="1248792" y="2670797"/>
                        <a:pt x="1184314" y="2606319"/>
                        <a:pt x="1104776" y="2606319"/>
                      </a:cubicBezTo>
                      <a:close/>
                      <a:moveTo>
                        <a:pt x="695633" y="2606319"/>
                      </a:moveTo>
                      <a:cubicBezTo>
                        <a:pt x="616095" y="2606319"/>
                        <a:pt x="551617" y="2670797"/>
                        <a:pt x="551617" y="2750335"/>
                      </a:cubicBezTo>
                      <a:cubicBezTo>
                        <a:pt x="551617" y="2829873"/>
                        <a:pt x="616095" y="2894351"/>
                        <a:pt x="695633" y="2894351"/>
                      </a:cubicBezTo>
                      <a:cubicBezTo>
                        <a:pt x="775171" y="2894351"/>
                        <a:pt x="839649" y="2829873"/>
                        <a:pt x="839649" y="2750335"/>
                      </a:cubicBezTo>
                      <a:cubicBezTo>
                        <a:pt x="839649" y="2670797"/>
                        <a:pt x="775171" y="2606319"/>
                        <a:pt x="695633" y="2606319"/>
                      </a:cubicBezTo>
                      <a:close/>
                      <a:moveTo>
                        <a:pt x="286490" y="2606319"/>
                      </a:moveTo>
                      <a:cubicBezTo>
                        <a:pt x="206952" y="2606319"/>
                        <a:pt x="142474" y="2670797"/>
                        <a:pt x="142474" y="2750335"/>
                      </a:cubicBezTo>
                      <a:cubicBezTo>
                        <a:pt x="142474" y="2829873"/>
                        <a:pt x="206952" y="2894351"/>
                        <a:pt x="286490" y="2894351"/>
                      </a:cubicBezTo>
                      <a:cubicBezTo>
                        <a:pt x="366028" y="2894351"/>
                        <a:pt x="430506" y="2829873"/>
                        <a:pt x="430506" y="2750335"/>
                      </a:cubicBezTo>
                      <a:cubicBezTo>
                        <a:pt x="430506" y="2670797"/>
                        <a:pt x="366028" y="2606319"/>
                        <a:pt x="286490" y="2606319"/>
                      </a:cubicBezTo>
                      <a:close/>
                      <a:moveTo>
                        <a:pt x="3968076" y="2191096"/>
                      </a:moveTo>
                      <a:cubicBezTo>
                        <a:pt x="3888538" y="2191096"/>
                        <a:pt x="3824060" y="2255574"/>
                        <a:pt x="3824060" y="2335112"/>
                      </a:cubicBezTo>
                      <a:cubicBezTo>
                        <a:pt x="3824060" y="2414650"/>
                        <a:pt x="3888538" y="2479128"/>
                        <a:pt x="3968076" y="2479128"/>
                      </a:cubicBezTo>
                      <a:cubicBezTo>
                        <a:pt x="4047614" y="2479128"/>
                        <a:pt x="4112092" y="2414650"/>
                        <a:pt x="4112092" y="2335112"/>
                      </a:cubicBezTo>
                      <a:cubicBezTo>
                        <a:pt x="4112092" y="2255574"/>
                        <a:pt x="4047614" y="2191096"/>
                        <a:pt x="3968076" y="2191096"/>
                      </a:cubicBezTo>
                      <a:close/>
                      <a:moveTo>
                        <a:pt x="3558934" y="2191096"/>
                      </a:moveTo>
                      <a:cubicBezTo>
                        <a:pt x="3479396" y="2191096"/>
                        <a:pt x="3414918" y="2255574"/>
                        <a:pt x="3414918" y="2335112"/>
                      </a:cubicBezTo>
                      <a:cubicBezTo>
                        <a:pt x="3414918" y="2414650"/>
                        <a:pt x="3479396" y="2479128"/>
                        <a:pt x="3558934" y="2479128"/>
                      </a:cubicBezTo>
                      <a:cubicBezTo>
                        <a:pt x="3638472" y="2479128"/>
                        <a:pt x="3702950" y="2414650"/>
                        <a:pt x="3702950" y="2335112"/>
                      </a:cubicBezTo>
                      <a:cubicBezTo>
                        <a:pt x="3702950" y="2255574"/>
                        <a:pt x="3638472" y="2191096"/>
                        <a:pt x="3558934" y="2191096"/>
                      </a:cubicBezTo>
                      <a:close/>
                      <a:moveTo>
                        <a:pt x="3149791" y="2191096"/>
                      </a:moveTo>
                      <a:cubicBezTo>
                        <a:pt x="3070253" y="2191096"/>
                        <a:pt x="3005775" y="2255574"/>
                        <a:pt x="3005775" y="2335112"/>
                      </a:cubicBezTo>
                      <a:cubicBezTo>
                        <a:pt x="3005775" y="2414650"/>
                        <a:pt x="3070253" y="2479128"/>
                        <a:pt x="3149791" y="2479128"/>
                      </a:cubicBezTo>
                      <a:cubicBezTo>
                        <a:pt x="3229329" y="2479128"/>
                        <a:pt x="3293807" y="2414650"/>
                        <a:pt x="3293807" y="2335112"/>
                      </a:cubicBezTo>
                      <a:cubicBezTo>
                        <a:pt x="3293807" y="2255574"/>
                        <a:pt x="3229329" y="2191096"/>
                        <a:pt x="3149791" y="2191096"/>
                      </a:cubicBezTo>
                      <a:close/>
                      <a:moveTo>
                        <a:pt x="2740648" y="2191096"/>
                      </a:moveTo>
                      <a:cubicBezTo>
                        <a:pt x="2661110" y="2191096"/>
                        <a:pt x="2596632" y="2255574"/>
                        <a:pt x="2596632" y="2335112"/>
                      </a:cubicBezTo>
                      <a:cubicBezTo>
                        <a:pt x="2596632" y="2414650"/>
                        <a:pt x="2661110" y="2479128"/>
                        <a:pt x="2740648" y="2479128"/>
                      </a:cubicBezTo>
                      <a:cubicBezTo>
                        <a:pt x="2820186" y="2479128"/>
                        <a:pt x="2884664" y="2414650"/>
                        <a:pt x="2884664" y="2335112"/>
                      </a:cubicBezTo>
                      <a:cubicBezTo>
                        <a:pt x="2884664" y="2255574"/>
                        <a:pt x="2820186" y="2191096"/>
                        <a:pt x="2740648" y="2191096"/>
                      </a:cubicBezTo>
                      <a:close/>
                      <a:moveTo>
                        <a:pt x="2331505" y="2191096"/>
                      </a:moveTo>
                      <a:cubicBezTo>
                        <a:pt x="2251967" y="2191096"/>
                        <a:pt x="2187489" y="2255574"/>
                        <a:pt x="2187489" y="2335112"/>
                      </a:cubicBezTo>
                      <a:cubicBezTo>
                        <a:pt x="2187489" y="2414650"/>
                        <a:pt x="2251967" y="2479128"/>
                        <a:pt x="2331505" y="2479128"/>
                      </a:cubicBezTo>
                      <a:cubicBezTo>
                        <a:pt x="2411043" y="2479128"/>
                        <a:pt x="2475521" y="2414650"/>
                        <a:pt x="2475521" y="2335112"/>
                      </a:cubicBezTo>
                      <a:cubicBezTo>
                        <a:pt x="2475521" y="2255574"/>
                        <a:pt x="2411043" y="2191096"/>
                        <a:pt x="2331505" y="2191096"/>
                      </a:cubicBezTo>
                      <a:close/>
                      <a:moveTo>
                        <a:pt x="1922362" y="2191096"/>
                      </a:moveTo>
                      <a:cubicBezTo>
                        <a:pt x="1842824" y="2191096"/>
                        <a:pt x="1778346" y="2255574"/>
                        <a:pt x="1778346" y="2335112"/>
                      </a:cubicBezTo>
                      <a:cubicBezTo>
                        <a:pt x="1778346" y="2414650"/>
                        <a:pt x="1842824" y="2479128"/>
                        <a:pt x="1922362" y="2479128"/>
                      </a:cubicBezTo>
                      <a:cubicBezTo>
                        <a:pt x="2001900" y="2479128"/>
                        <a:pt x="2066378" y="2414650"/>
                        <a:pt x="2066378" y="2335112"/>
                      </a:cubicBezTo>
                      <a:cubicBezTo>
                        <a:pt x="2066378" y="2255574"/>
                        <a:pt x="2001900" y="2191096"/>
                        <a:pt x="1922362" y="2191096"/>
                      </a:cubicBezTo>
                      <a:close/>
                      <a:moveTo>
                        <a:pt x="1513219" y="2191096"/>
                      </a:moveTo>
                      <a:cubicBezTo>
                        <a:pt x="1433681" y="2191096"/>
                        <a:pt x="1369203" y="2255574"/>
                        <a:pt x="1369203" y="2335112"/>
                      </a:cubicBezTo>
                      <a:cubicBezTo>
                        <a:pt x="1369203" y="2414650"/>
                        <a:pt x="1433681" y="2479128"/>
                        <a:pt x="1513219" y="2479128"/>
                      </a:cubicBezTo>
                      <a:cubicBezTo>
                        <a:pt x="1592757" y="2479128"/>
                        <a:pt x="1657235" y="2414650"/>
                        <a:pt x="1657235" y="2335112"/>
                      </a:cubicBezTo>
                      <a:cubicBezTo>
                        <a:pt x="1657235" y="2255574"/>
                        <a:pt x="1592757" y="2191096"/>
                        <a:pt x="1513219" y="2191096"/>
                      </a:cubicBezTo>
                      <a:close/>
                      <a:moveTo>
                        <a:pt x="1104076" y="2191096"/>
                      </a:moveTo>
                      <a:cubicBezTo>
                        <a:pt x="1024538" y="2191096"/>
                        <a:pt x="960060" y="2255574"/>
                        <a:pt x="960060" y="2335112"/>
                      </a:cubicBezTo>
                      <a:cubicBezTo>
                        <a:pt x="960060" y="2414650"/>
                        <a:pt x="1024538" y="2479128"/>
                        <a:pt x="1104076" y="2479128"/>
                      </a:cubicBezTo>
                      <a:cubicBezTo>
                        <a:pt x="1183614" y="2479128"/>
                        <a:pt x="1248092" y="2414650"/>
                        <a:pt x="1248092" y="2335112"/>
                      </a:cubicBezTo>
                      <a:cubicBezTo>
                        <a:pt x="1248092" y="2255574"/>
                        <a:pt x="1183614" y="2191096"/>
                        <a:pt x="1104076" y="2191096"/>
                      </a:cubicBezTo>
                      <a:close/>
                      <a:moveTo>
                        <a:pt x="694933" y="2191096"/>
                      </a:moveTo>
                      <a:cubicBezTo>
                        <a:pt x="615395" y="2191096"/>
                        <a:pt x="550917" y="2255574"/>
                        <a:pt x="550917" y="2335112"/>
                      </a:cubicBezTo>
                      <a:cubicBezTo>
                        <a:pt x="550917" y="2414650"/>
                        <a:pt x="615395" y="2479128"/>
                        <a:pt x="694933" y="2479128"/>
                      </a:cubicBezTo>
                      <a:cubicBezTo>
                        <a:pt x="774471" y="2479128"/>
                        <a:pt x="838949" y="2414650"/>
                        <a:pt x="838949" y="2335112"/>
                      </a:cubicBezTo>
                      <a:cubicBezTo>
                        <a:pt x="838949" y="2255574"/>
                        <a:pt x="774471" y="2191096"/>
                        <a:pt x="694933" y="2191096"/>
                      </a:cubicBezTo>
                      <a:close/>
                      <a:moveTo>
                        <a:pt x="285790" y="2191096"/>
                      </a:moveTo>
                      <a:cubicBezTo>
                        <a:pt x="206252" y="2191096"/>
                        <a:pt x="141774" y="2255574"/>
                        <a:pt x="141774" y="2335112"/>
                      </a:cubicBezTo>
                      <a:cubicBezTo>
                        <a:pt x="141774" y="2414650"/>
                        <a:pt x="206252" y="2479128"/>
                        <a:pt x="285790" y="2479128"/>
                      </a:cubicBezTo>
                      <a:cubicBezTo>
                        <a:pt x="365328" y="2479128"/>
                        <a:pt x="429806" y="2414650"/>
                        <a:pt x="429806" y="2335112"/>
                      </a:cubicBezTo>
                      <a:cubicBezTo>
                        <a:pt x="429806" y="2255574"/>
                        <a:pt x="365328" y="2191096"/>
                        <a:pt x="285790" y="2191096"/>
                      </a:cubicBezTo>
                      <a:close/>
                      <a:moveTo>
                        <a:pt x="3967376" y="1775873"/>
                      </a:moveTo>
                      <a:cubicBezTo>
                        <a:pt x="3887838" y="1775873"/>
                        <a:pt x="3823360" y="1840351"/>
                        <a:pt x="3823360" y="1919889"/>
                      </a:cubicBezTo>
                      <a:cubicBezTo>
                        <a:pt x="3823360" y="1999427"/>
                        <a:pt x="3887838" y="2063905"/>
                        <a:pt x="3967376" y="2063905"/>
                      </a:cubicBezTo>
                      <a:cubicBezTo>
                        <a:pt x="4046914" y="2063905"/>
                        <a:pt x="4111392" y="1999427"/>
                        <a:pt x="4111392" y="1919889"/>
                      </a:cubicBezTo>
                      <a:cubicBezTo>
                        <a:pt x="4111392" y="1840351"/>
                        <a:pt x="4046914" y="1775873"/>
                        <a:pt x="3967376" y="1775873"/>
                      </a:cubicBezTo>
                      <a:close/>
                      <a:moveTo>
                        <a:pt x="3558234" y="1775873"/>
                      </a:moveTo>
                      <a:cubicBezTo>
                        <a:pt x="3478696" y="1775873"/>
                        <a:pt x="3414218" y="1840351"/>
                        <a:pt x="3414218" y="1919889"/>
                      </a:cubicBezTo>
                      <a:cubicBezTo>
                        <a:pt x="3414218" y="1999427"/>
                        <a:pt x="3478696" y="2063905"/>
                        <a:pt x="3558234" y="2063905"/>
                      </a:cubicBezTo>
                      <a:cubicBezTo>
                        <a:pt x="3637772" y="2063905"/>
                        <a:pt x="3702250" y="1999427"/>
                        <a:pt x="3702250" y="1919889"/>
                      </a:cubicBezTo>
                      <a:cubicBezTo>
                        <a:pt x="3702250" y="1840351"/>
                        <a:pt x="3637772" y="1775873"/>
                        <a:pt x="3558234" y="1775873"/>
                      </a:cubicBezTo>
                      <a:close/>
                      <a:moveTo>
                        <a:pt x="3149091" y="1775873"/>
                      </a:moveTo>
                      <a:cubicBezTo>
                        <a:pt x="3069553" y="1775873"/>
                        <a:pt x="3005075" y="1840351"/>
                        <a:pt x="3005075" y="1919889"/>
                      </a:cubicBezTo>
                      <a:cubicBezTo>
                        <a:pt x="3005075" y="1999427"/>
                        <a:pt x="3069553" y="2063905"/>
                        <a:pt x="3149091" y="2063905"/>
                      </a:cubicBezTo>
                      <a:cubicBezTo>
                        <a:pt x="3228629" y="2063905"/>
                        <a:pt x="3293107" y="1999427"/>
                        <a:pt x="3293107" y="1919889"/>
                      </a:cubicBezTo>
                      <a:cubicBezTo>
                        <a:pt x="3293107" y="1840351"/>
                        <a:pt x="3228629" y="1775873"/>
                        <a:pt x="3149091" y="1775873"/>
                      </a:cubicBezTo>
                      <a:close/>
                      <a:moveTo>
                        <a:pt x="2739948" y="1775873"/>
                      </a:moveTo>
                      <a:cubicBezTo>
                        <a:pt x="2660410" y="1775873"/>
                        <a:pt x="2595932" y="1840351"/>
                        <a:pt x="2595932" y="1919889"/>
                      </a:cubicBezTo>
                      <a:cubicBezTo>
                        <a:pt x="2595932" y="1999427"/>
                        <a:pt x="2660410" y="2063905"/>
                        <a:pt x="2739948" y="2063905"/>
                      </a:cubicBezTo>
                      <a:cubicBezTo>
                        <a:pt x="2819486" y="2063905"/>
                        <a:pt x="2883964" y="1999427"/>
                        <a:pt x="2883964" y="1919889"/>
                      </a:cubicBezTo>
                      <a:cubicBezTo>
                        <a:pt x="2883964" y="1840351"/>
                        <a:pt x="2819486" y="1775873"/>
                        <a:pt x="2739948" y="1775873"/>
                      </a:cubicBezTo>
                      <a:close/>
                      <a:moveTo>
                        <a:pt x="2330805" y="1775873"/>
                      </a:moveTo>
                      <a:cubicBezTo>
                        <a:pt x="2251267" y="1775873"/>
                        <a:pt x="2186789" y="1840351"/>
                        <a:pt x="2186789" y="1919889"/>
                      </a:cubicBezTo>
                      <a:cubicBezTo>
                        <a:pt x="2186789" y="1999427"/>
                        <a:pt x="2251267" y="2063905"/>
                        <a:pt x="2330805" y="2063905"/>
                      </a:cubicBezTo>
                      <a:cubicBezTo>
                        <a:pt x="2410343" y="2063905"/>
                        <a:pt x="2474821" y="1999427"/>
                        <a:pt x="2474821" y="1919889"/>
                      </a:cubicBezTo>
                      <a:cubicBezTo>
                        <a:pt x="2474821" y="1840351"/>
                        <a:pt x="2410343" y="1775873"/>
                        <a:pt x="2330805" y="1775873"/>
                      </a:cubicBezTo>
                      <a:close/>
                      <a:moveTo>
                        <a:pt x="1921662" y="1775873"/>
                      </a:moveTo>
                      <a:cubicBezTo>
                        <a:pt x="1842124" y="1775873"/>
                        <a:pt x="1777646" y="1840351"/>
                        <a:pt x="1777646" y="1919889"/>
                      </a:cubicBezTo>
                      <a:cubicBezTo>
                        <a:pt x="1777646" y="1999427"/>
                        <a:pt x="1842124" y="2063905"/>
                        <a:pt x="1921662" y="2063905"/>
                      </a:cubicBezTo>
                      <a:cubicBezTo>
                        <a:pt x="2001200" y="2063905"/>
                        <a:pt x="2065678" y="1999427"/>
                        <a:pt x="2065678" y="1919889"/>
                      </a:cubicBezTo>
                      <a:cubicBezTo>
                        <a:pt x="2065678" y="1840351"/>
                        <a:pt x="2001200" y="1775873"/>
                        <a:pt x="1921662" y="1775873"/>
                      </a:cubicBezTo>
                      <a:close/>
                      <a:moveTo>
                        <a:pt x="1512519" y="1775873"/>
                      </a:moveTo>
                      <a:cubicBezTo>
                        <a:pt x="1432981" y="1775873"/>
                        <a:pt x="1368503" y="1840351"/>
                        <a:pt x="1368503" y="1919889"/>
                      </a:cubicBezTo>
                      <a:cubicBezTo>
                        <a:pt x="1368503" y="1999427"/>
                        <a:pt x="1432981" y="2063905"/>
                        <a:pt x="1512519" y="2063905"/>
                      </a:cubicBezTo>
                      <a:cubicBezTo>
                        <a:pt x="1592057" y="2063905"/>
                        <a:pt x="1656535" y="1999427"/>
                        <a:pt x="1656535" y="1919889"/>
                      </a:cubicBezTo>
                      <a:cubicBezTo>
                        <a:pt x="1656535" y="1840351"/>
                        <a:pt x="1592057" y="1775873"/>
                        <a:pt x="1512519" y="1775873"/>
                      </a:cubicBezTo>
                      <a:close/>
                      <a:moveTo>
                        <a:pt x="1103376" y="1775873"/>
                      </a:moveTo>
                      <a:cubicBezTo>
                        <a:pt x="1023838" y="1775873"/>
                        <a:pt x="959360" y="1840351"/>
                        <a:pt x="959360" y="1919889"/>
                      </a:cubicBezTo>
                      <a:cubicBezTo>
                        <a:pt x="959360" y="1999427"/>
                        <a:pt x="1023838" y="2063905"/>
                        <a:pt x="1103376" y="2063905"/>
                      </a:cubicBezTo>
                      <a:cubicBezTo>
                        <a:pt x="1182914" y="2063905"/>
                        <a:pt x="1247392" y="1999427"/>
                        <a:pt x="1247392" y="1919889"/>
                      </a:cubicBezTo>
                      <a:cubicBezTo>
                        <a:pt x="1247392" y="1840351"/>
                        <a:pt x="1182914" y="1775873"/>
                        <a:pt x="1103376" y="1775873"/>
                      </a:cubicBezTo>
                      <a:close/>
                      <a:moveTo>
                        <a:pt x="694233" y="1775873"/>
                      </a:moveTo>
                      <a:cubicBezTo>
                        <a:pt x="614695" y="1775873"/>
                        <a:pt x="550217" y="1840351"/>
                        <a:pt x="550217" y="1919889"/>
                      </a:cubicBezTo>
                      <a:cubicBezTo>
                        <a:pt x="550217" y="1999427"/>
                        <a:pt x="614695" y="2063905"/>
                        <a:pt x="694233" y="2063905"/>
                      </a:cubicBezTo>
                      <a:cubicBezTo>
                        <a:pt x="773771" y="2063905"/>
                        <a:pt x="838249" y="1999427"/>
                        <a:pt x="838249" y="1919889"/>
                      </a:cubicBezTo>
                      <a:cubicBezTo>
                        <a:pt x="838249" y="1840351"/>
                        <a:pt x="773771" y="1775873"/>
                        <a:pt x="694233" y="1775873"/>
                      </a:cubicBezTo>
                      <a:close/>
                      <a:moveTo>
                        <a:pt x="285090" y="1775873"/>
                      </a:moveTo>
                      <a:cubicBezTo>
                        <a:pt x="205552" y="1775873"/>
                        <a:pt x="141074" y="1840351"/>
                        <a:pt x="141074" y="1919889"/>
                      </a:cubicBezTo>
                      <a:cubicBezTo>
                        <a:pt x="141074" y="1999427"/>
                        <a:pt x="205552" y="2063905"/>
                        <a:pt x="285090" y="2063905"/>
                      </a:cubicBezTo>
                      <a:cubicBezTo>
                        <a:pt x="364628" y="2063905"/>
                        <a:pt x="429106" y="1999427"/>
                        <a:pt x="429106" y="1919889"/>
                      </a:cubicBezTo>
                      <a:cubicBezTo>
                        <a:pt x="429106" y="1840351"/>
                        <a:pt x="364628" y="1775873"/>
                        <a:pt x="285090" y="1775873"/>
                      </a:cubicBezTo>
                      <a:close/>
                      <a:moveTo>
                        <a:pt x="3966676" y="1360650"/>
                      </a:moveTo>
                      <a:cubicBezTo>
                        <a:pt x="3887138" y="1360650"/>
                        <a:pt x="3822660" y="1425128"/>
                        <a:pt x="3822660" y="1504666"/>
                      </a:cubicBezTo>
                      <a:cubicBezTo>
                        <a:pt x="3822660" y="1584204"/>
                        <a:pt x="3887138" y="1648682"/>
                        <a:pt x="3966676" y="1648682"/>
                      </a:cubicBezTo>
                      <a:cubicBezTo>
                        <a:pt x="4046214" y="1648682"/>
                        <a:pt x="4110692" y="1584204"/>
                        <a:pt x="4110692" y="1504666"/>
                      </a:cubicBezTo>
                      <a:cubicBezTo>
                        <a:pt x="4110692" y="1425128"/>
                        <a:pt x="4046214" y="1360650"/>
                        <a:pt x="3966676" y="1360650"/>
                      </a:cubicBezTo>
                      <a:close/>
                      <a:moveTo>
                        <a:pt x="3557534" y="1360650"/>
                      </a:moveTo>
                      <a:cubicBezTo>
                        <a:pt x="3477996" y="1360650"/>
                        <a:pt x="3413518" y="1425128"/>
                        <a:pt x="3413518" y="1504666"/>
                      </a:cubicBezTo>
                      <a:cubicBezTo>
                        <a:pt x="3413518" y="1584204"/>
                        <a:pt x="3477996" y="1648682"/>
                        <a:pt x="3557534" y="1648682"/>
                      </a:cubicBezTo>
                      <a:cubicBezTo>
                        <a:pt x="3637072" y="1648682"/>
                        <a:pt x="3701550" y="1584204"/>
                        <a:pt x="3701550" y="1504666"/>
                      </a:cubicBezTo>
                      <a:cubicBezTo>
                        <a:pt x="3701550" y="1425128"/>
                        <a:pt x="3637072" y="1360650"/>
                        <a:pt x="3557534" y="1360650"/>
                      </a:cubicBezTo>
                      <a:close/>
                      <a:moveTo>
                        <a:pt x="3148391" y="1360650"/>
                      </a:moveTo>
                      <a:cubicBezTo>
                        <a:pt x="3068853" y="1360650"/>
                        <a:pt x="3004375" y="1425128"/>
                        <a:pt x="3004375" y="1504666"/>
                      </a:cubicBezTo>
                      <a:cubicBezTo>
                        <a:pt x="3004375" y="1584204"/>
                        <a:pt x="3068853" y="1648682"/>
                        <a:pt x="3148391" y="1648682"/>
                      </a:cubicBezTo>
                      <a:cubicBezTo>
                        <a:pt x="3227929" y="1648682"/>
                        <a:pt x="3292407" y="1584204"/>
                        <a:pt x="3292407" y="1504666"/>
                      </a:cubicBezTo>
                      <a:cubicBezTo>
                        <a:pt x="3292407" y="1425128"/>
                        <a:pt x="3227929" y="1360650"/>
                        <a:pt x="3148391" y="1360650"/>
                      </a:cubicBezTo>
                      <a:close/>
                      <a:moveTo>
                        <a:pt x="2739248" y="1360650"/>
                      </a:moveTo>
                      <a:cubicBezTo>
                        <a:pt x="2659710" y="1360650"/>
                        <a:pt x="2595232" y="1425128"/>
                        <a:pt x="2595232" y="1504666"/>
                      </a:cubicBezTo>
                      <a:cubicBezTo>
                        <a:pt x="2595232" y="1584204"/>
                        <a:pt x="2659710" y="1648682"/>
                        <a:pt x="2739248" y="1648682"/>
                      </a:cubicBezTo>
                      <a:cubicBezTo>
                        <a:pt x="2818786" y="1648682"/>
                        <a:pt x="2883264" y="1584204"/>
                        <a:pt x="2883264" y="1504666"/>
                      </a:cubicBezTo>
                      <a:cubicBezTo>
                        <a:pt x="2883264" y="1425128"/>
                        <a:pt x="2818786" y="1360650"/>
                        <a:pt x="2739248" y="1360650"/>
                      </a:cubicBezTo>
                      <a:close/>
                      <a:moveTo>
                        <a:pt x="2330105" y="1360650"/>
                      </a:moveTo>
                      <a:cubicBezTo>
                        <a:pt x="2250567" y="1360650"/>
                        <a:pt x="2186089" y="1425128"/>
                        <a:pt x="2186089" y="1504666"/>
                      </a:cubicBezTo>
                      <a:cubicBezTo>
                        <a:pt x="2186089" y="1584204"/>
                        <a:pt x="2250567" y="1648682"/>
                        <a:pt x="2330105" y="1648682"/>
                      </a:cubicBezTo>
                      <a:cubicBezTo>
                        <a:pt x="2409643" y="1648682"/>
                        <a:pt x="2474121" y="1584204"/>
                        <a:pt x="2474121" y="1504666"/>
                      </a:cubicBezTo>
                      <a:cubicBezTo>
                        <a:pt x="2474121" y="1425128"/>
                        <a:pt x="2409643" y="1360650"/>
                        <a:pt x="2330105" y="1360650"/>
                      </a:cubicBezTo>
                      <a:close/>
                      <a:moveTo>
                        <a:pt x="1920962" y="1360650"/>
                      </a:moveTo>
                      <a:cubicBezTo>
                        <a:pt x="1841424" y="1360650"/>
                        <a:pt x="1776946" y="1425128"/>
                        <a:pt x="1776946" y="1504666"/>
                      </a:cubicBezTo>
                      <a:cubicBezTo>
                        <a:pt x="1776946" y="1584204"/>
                        <a:pt x="1841424" y="1648682"/>
                        <a:pt x="1920962" y="1648682"/>
                      </a:cubicBezTo>
                      <a:cubicBezTo>
                        <a:pt x="2000500" y="1648682"/>
                        <a:pt x="2064978" y="1584204"/>
                        <a:pt x="2064978" y="1504666"/>
                      </a:cubicBezTo>
                      <a:cubicBezTo>
                        <a:pt x="2064978" y="1425128"/>
                        <a:pt x="2000500" y="1360650"/>
                        <a:pt x="1920962" y="1360650"/>
                      </a:cubicBezTo>
                      <a:close/>
                      <a:moveTo>
                        <a:pt x="1511819" y="1360650"/>
                      </a:moveTo>
                      <a:cubicBezTo>
                        <a:pt x="1432281" y="1360650"/>
                        <a:pt x="1367803" y="1425128"/>
                        <a:pt x="1367803" y="1504666"/>
                      </a:cubicBezTo>
                      <a:cubicBezTo>
                        <a:pt x="1367803" y="1584204"/>
                        <a:pt x="1432281" y="1648682"/>
                        <a:pt x="1511819" y="1648682"/>
                      </a:cubicBezTo>
                      <a:cubicBezTo>
                        <a:pt x="1591357" y="1648682"/>
                        <a:pt x="1655835" y="1584204"/>
                        <a:pt x="1655835" y="1504666"/>
                      </a:cubicBezTo>
                      <a:cubicBezTo>
                        <a:pt x="1655835" y="1425128"/>
                        <a:pt x="1591357" y="1360650"/>
                        <a:pt x="1511819" y="1360650"/>
                      </a:cubicBezTo>
                      <a:close/>
                      <a:moveTo>
                        <a:pt x="1102676" y="1360650"/>
                      </a:moveTo>
                      <a:cubicBezTo>
                        <a:pt x="1023138" y="1360650"/>
                        <a:pt x="958660" y="1425128"/>
                        <a:pt x="958660" y="1504666"/>
                      </a:cubicBezTo>
                      <a:cubicBezTo>
                        <a:pt x="958660" y="1584204"/>
                        <a:pt x="1023138" y="1648682"/>
                        <a:pt x="1102676" y="1648682"/>
                      </a:cubicBezTo>
                      <a:cubicBezTo>
                        <a:pt x="1182214" y="1648682"/>
                        <a:pt x="1246692" y="1584204"/>
                        <a:pt x="1246692" y="1504666"/>
                      </a:cubicBezTo>
                      <a:cubicBezTo>
                        <a:pt x="1246692" y="1425128"/>
                        <a:pt x="1182214" y="1360650"/>
                        <a:pt x="1102676" y="1360650"/>
                      </a:cubicBezTo>
                      <a:close/>
                      <a:moveTo>
                        <a:pt x="693533" y="1360650"/>
                      </a:moveTo>
                      <a:cubicBezTo>
                        <a:pt x="613995" y="1360650"/>
                        <a:pt x="549517" y="1425128"/>
                        <a:pt x="549517" y="1504666"/>
                      </a:cubicBezTo>
                      <a:cubicBezTo>
                        <a:pt x="549517" y="1584204"/>
                        <a:pt x="613995" y="1648682"/>
                        <a:pt x="693533" y="1648682"/>
                      </a:cubicBezTo>
                      <a:cubicBezTo>
                        <a:pt x="773071" y="1648682"/>
                        <a:pt x="837549" y="1584204"/>
                        <a:pt x="837549" y="1504666"/>
                      </a:cubicBezTo>
                      <a:cubicBezTo>
                        <a:pt x="837549" y="1425128"/>
                        <a:pt x="773071" y="1360650"/>
                        <a:pt x="693533" y="1360650"/>
                      </a:cubicBezTo>
                      <a:close/>
                      <a:moveTo>
                        <a:pt x="284390" y="1360650"/>
                      </a:moveTo>
                      <a:cubicBezTo>
                        <a:pt x="204852" y="1360650"/>
                        <a:pt x="140374" y="1425128"/>
                        <a:pt x="140374" y="1504666"/>
                      </a:cubicBezTo>
                      <a:cubicBezTo>
                        <a:pt x="140374" y="1584204"/>
                        <a:pt x="204852" y="1648682"/>
                        <a:pt x="284390" y="1648682"/>
                      </a:cubicBezTo>
                      <a:cubicBezTo>
                        <a:pt x="363928" y="1648682"/>
                        <a:pt x="428406" y="1584204"/>
                        <a:pt x="428406" y="1504666"/>
                      </a:cubicBezTo>
                      <a:cubicBezTo>
                        <a:pt x="428406" y="1425128"/>
                        <a:pt x="363928" y="1360650"/>
                        <a:pt x="284390" y="1360650"/>
                      </a:cubicBezTo>
                      <a:close/>
                      <a:moveTo>
                        <a:pt x="3965976" y="945427"/>
                      </a:moveTo>
                      <a:cubicBezTo>
                        <a:pt x="3886438" y="945427"/>
                        <a:pt x="3821960" y="1009905"/>
                        <a:pt x="3821960" y="1089443"/>
                      </a:cubicBezTo>
                      <a:cubicBezTo>
                        <a:pt x="3821960" y="1168981"/>
                        <a:pt x="3886438" y="1233459"/>
                        <a:pt x="3965976" y="1233459"/>
                      </a:cubicBezTo>
                      <a:cubicBezTo>
                        <a:pt x="4045514" y="1233459"/>
                        <a:pt x="4109992" y="1168981"/>
                        <a:pt x="4109992" y="1089443"/>
                      </a:cubicBezTo>
                      <a:cubicBezTo>
                        <a:pt x="4109992" y="1009905"/>
                        <a:pt x="4045514" y="945427"/>
                        <a:pt x="3965976" y="945427"/>
                      </a:cubicBezTo>
                      <a:close/>
                      <a:moveTo>
                        <a:pt x="3556834" y="945427"/>
                      </a:moveTo>
                      <a:cubicBezTo>
                        <a:pt x="3477296" y="945427"/>
                        <a:pt x="3412818" y="1009905"/>
                        <a:pt x="3412818" y="1089443"/>
                      </a:cubicBezTo>
                      <a:cubicBezTo>
                        <a:pt x="3412818" y="1168981"/>
                        <a:pt x="3477296" y="1233459"/>
                        <a:pt x="3556834" y="1233459"/>
                      </a:cubicBezTo>
                      <a:cubicBezTo>
                        <a:pt x="3636372" y="1233459"/>
                        <a:pt x="3700850" y="1168981"/>
                        <a:pt x="3700850" y="1089443"/>
                      </a:cubicBezTo>
                      <a:cubicBezTo>
                        <a:pt x="3700850" y="1009905"/>
                        <a:pt x="3636372" y="945427"/>
                        <a:pt x="3556834" y="945427"/>
                      </a:cubicBezTo>
                      <a:close/>
                      <a:moveTo>
                        <a:pt x="3147691" y="945427"/>
                      </a:moveTo>
                      <a:cubicBezTo>
                        <a:pt x="3068153" y="945427"/>
                        <a:pt x="3003675" y="1009905"/>
                        <a:pt x="3003675" y="1089443"/>
                      </a:cubicBezTo>
                      <a:cubicBezTo>
                        <a:pt x="3003675" y="1168981"/>
                        <a:pt x="3068153" y="1233459"/>
                        <a:pt x="3147691" y="1233459"/>
                      </a:cubicBezTo>
                      <a:cubicBezTo>
                        <a:pt x="3227229" y="1233459"/>
                        <a:pt x="3291707" y="1168981"/>
                        <a:pt x="3291707" y="1089443"/>
                      </a:cubicBezTo>
                      <a:cubicBezTo>
                        <a:pt x="3291707" y="1009905"/>
                        <a:pt x="3227229" y="945427"/>
                        <a:pt x="3147691" y="945427"/>
                      </a:cubicBezTo>
                      <a:close/>
                      <a:moveTo>
                        <a:pt x="2738548" y="945427"/>
                      </a:moveTo>
                      <a:cubicBezTo>
                        <a:pt x="2659010" y="945427"/>
                        <a:pt x="2594532" y="1009905"/>
                        <a:pt x="2594532" y="1089443"/>
                      </a:cubicBezTo>
                      <a:cubicBezTo>
                        <a:pt x="2594532" y="1168981"/>
                        <a:pt x="2659010" y="1233459"/>
                        <a:pt x="2738548" y="1233459"/>
                      </a:cubicBezTo>
                      <a:cubicBezTo>
                        <a:pt x="2818086" y="1233459"/>
                        <a:pt x="2882564" y="1168981"/>
                        <a:pt x="2882564" y="1089443"/>
                      </a:cubicBezTo>
                      <a:cubicBezTo>
                        <a:pt x="2882564" y="1009905"/>
                        <a:pt x="2818086" y="945427"/>
                        <a:pt x="2738548" y="945427"/>
                      </a:cubicBezTo>
                      <a:close/>
                      <a:moveTo>
                        <a:pt x="2329405" y="945427"/>
                      </a:moveTo>
                      <a:cubicBezTo>
                        <a:pt x="2249867" y="945427"/>
                        <a:pt x="2185389" y="1009905"/>
                        <a:pt x="2185389" y="1089443"/>
                      </a:cubicBezTo>
                      <a:cubicBezTo>
                        <a:pt x="2185389" y="1168981"/>
                        <a:pt x="2249867" y="1233459"/>
                        <a:pt x="2329405" y="1233459"/>
                      </a:cubicBezTo>
                      <a:cubicBezTo>
                        <a:pt x="2408943" y="1233459"/>
                        <a:pt x="2473421" y="1168981"/>
                        <a:pt x="2473421" y="1089443"/>
                      </a:cubicBezTo>
                      <a:cubicBezTo>
                        <a:pt x="2473421" y="1009905"/>
                        <a:pt x="2408943" y="945427"/>
                        <a:pt x="2329405" y="945427"/>
                      </a:cubicBezTo>
                      <a:close/>
                      <a:moveTo>
                        <a:pt x="1920262" y="945427"/>
                      </a:moveTo>
                      <a:cubicBezTo>
                        <a:pt x="1840724" y="945427"/>
                        <a:pt x="1776246" y="1009905"/>
                        <a:pt x="1776246" y="1089443"/>
                      </a:cubicBezTo>
                      <a:cubicBezTo>
                        <a:pt x="1776246" y="1168981"/>
                        <a:pt x="1840724" y="1233459"/>
                        <a:pt x="1920262" y="1233459"/>
                      </a:cubicBezTo>
                      <a:cubicBezTo>
                        <a:pt x="1999800" y="1233459"/>
                        <a:pt x="2064278" y="1168981"/>
                        <a:pt x="2064278" y="1089443"/>
                      </a:cubicBezTo>
                      <a:cubicBezTo>
                        <a:pt x="2064278" y="1009905"/>
                        <a:pt x="1999800" y="945427"/>
                        <a:pt x="1920262" y="945427"/>
                      </a:cubicBezTo>
                      <a:close/>
                      <a:moveTo>
                        <a:pt x="1511119" y="945427"/>
                      </a:moveTo>
                      <a:cubicBezTo>
                        <a:pt x="1431581" y="945427"/>
                        <a:pt x="1367103" y="1009905"/>
                        <a:pt x="1367103" y="1089443"/>
                      </a:cubicBezTo>
                      <a:cubicBezTo>
                        <a:pt x="1367103" y="1168981"/>
                        <a:pt x="1431581" y="1233459"/>
                        <a:pt x="1511119" y="1233459"/>
                      </a:cubicBezTo>
                      <a:cubicBezTo>
                        <a:pt x="1590657" y="1233459"/>
                        <a:pt x="1655135" y="1168981"/>
                        <a:pt x="1655135" y="1089443"/>
                      </a:cubicBezTo>
                      <a:cubicBezTo>
                        <a:pt x="1655135" y="1009905"/>
                        <a:pt x="1590657" y="945427"/>
                        <a:pt x="1511119" y="945427"/>
                      </a:cubicBezTo>
                      <a:close/>
                      <a:moveTo>
                        <a:pt x="1101976" y="945427"/>
                      </a:moveTo>
                      <a:cubicBezTo>
                        <a:pt x="1022438" y="945427"/>
                        <a:pt x="957960" y="1009905"/>
                        <a:pt x="957960" y="1089443"/>
                      </a:cubicBezTo>
                      <a:cubicBezTo>
                        <a:pt x="957960" y="1168981"/>
                        <a:pt x="1022438" y="1233459"/>
                        <a:pt x="1101976" y="1233459"/>
                      </a:cubicBezTo>
                      <a:cubicBezTo>
                        <a:pt x="1181514" y="1233459"/>
                        <a:pt x="1245992" y="1168981"/>
                        <a:pt x="1245992" y="1089443"/>
                      </a:cubicBezTo>
                      <a:cubicBezTo>
                        <a:pt x="1245992" y="1009905"/>
                        <a:pt x="1181514" y="945427"/>
                        <a:pt x="1101976" y="945427"/>
                      </a:cubicBezTo>
                      <a:close/>
                      <a:moveTo>
                        <a:pt x="692833" y="945427"/>
                      </a:moveTo>
                      <a:cubicBezTo>
                        <a:pt x="613295" y="945427"/>
                        <a:pt x="548817" y="1009905"/>
                        <a:pt x="548817" y="1089443"/>
                      </a:cubicBezTo>
                      <a:cubicBezTo>
                        <a:pt x="548817" y="1168981"/>
                        <a:pt x="613295" y="1233459"/>
                        <a:pt x="692833" y="1233459"/>
                      </a:cubicBezTo>
                      <a:cubicBezTo>
                        <a:pt x="772371" y="1233459"/>
                        <a:pt x="836849" y="1168981"/>
                        <a:pt x="836849" y="1089443"/>
                      </a:cubicBezTo>
                      <a:cubicBezTo>
                        <a:pt x="836849" y="1009905"/>
                        <a:pt x="772371" y="945427"/>
                        <a:pt x="692833" y="945427"/>
                      </a:cubicBezTo>
                      <a:close/>
                      <a:moveTo>
                        <a:pt x="283690" y="945427"/>
                      </a:moveTo>
                      <a:cubicBezTo>
                        <a:pt x="204152" y="945427"/>
                        <a:pt x="139674" y="1009905"/>
                        <a:pt x="139674" y="1089443"/>
                      </a:cubicBezTo>
                      <a:cubicBezTo>
                        <a:pt x="139674" y="1168981"/>
                        <a:pt x="204152" y="1233459"/>
                        <a:pt x="283690" y="1233459"/>
                      </a:cubicBezTo>
                      <a:cubicBezTo>
                        <a:pt x="363228" y="1233459"/>
                        <a:pt x="427706" y="1168981"/>
                        <a:pt x="427706" y="1089443"/>
                      </a:cubicBezTo>
                      <a:cubicBezTo>
                        <a:pt x="427706" y="1009905"/>
                        <a:pt x="363228" y="945427"/>
                        <a:pt x="283690" y="945427"/>
                      </a:cubicBezTo>
                      <a:close/>
                      <a:moveTo>
                        <a:pt x="3965276" y="530204"/>
                      </a:moveTo>
                      <a:cubicBezTo>
                        <a:pt x="3885738" y="530204"/>
                        <a:pt x="3821260" y="594682"/>
                        <a:pt x="3821260" y="674220"/>
                      </a:cubicBezTo>
                      <a:cubicBezTo>
                        <a:pt x="3821260" y="753758"/>
                        <a:pt x="3885738" y="818236"/>
                        <a:pt x="3965276" y="818236"/>
                      </a:cubicBezTo>
                      <a:cubicBezTo>
                        <a:pt x="4044814" y="818236"/>
                        <a:pt x="4109292" y="753758"/>
                        <a:pt x="4109292" y="674220"/>
                      </a:cubicBezTo>
                      <a:cubicBezTo>
                        <a:pt x="4109292" y="594682"/>
                        <a:pt x="4044814" y="530204"/>
                        <a:pt x="3965276" y="530204"/>
                      </a:cubicBezTo>
                      <a:close/>
                      <a:moveTo>
                        <a:pt x="3556134" y="530204"/>
                      </a:moveTo>
                      <a:cubicBezTo>
                        <a:pt x="3476596" y="530204"/>
                        <a:pt x="3412118" y="594682"/>
                        <a:pt x="3412118" y="674220"/>
                      </a:cubicBezTo>
                      <a:cubicBezTo>
                        <a:pt x="3412118" y="753758"/>
                        <a:pt x="3476596" y="818236"/>
                        <a:pt x="3556134" y="818236"/>
                      </a:cubicBezTo>
                      <a:cubicBezTo>
                        <a:pt x="3635672" y="818236"/>
                        <a:pt x="3700150" y="753758"/>
                        <a:pt x="3700150" y="674220"/>
                      </a:cubicBezTo>
                      <a:cubicBezTo>
                        <a:pt x="3700150" y="594682"/>
                        <a:pt x="3635672" y="530204"/>
                        <a:pt x="3556134" y="530204"/>
                      </a:cubicBezTo>
                      <a:close/>
                      <a:moveTo>
                        <a:pt x="3146991" y="530204"/>
                      </a:moveTo>
                      <a:cubicBezTo>
                        <a:pt x="3067453" y="530204"/>
                        <a:pt x="3002975" y="594682"/>
                        <a:pt x="3002975" y="674220"/>
                      </a:cubicBezTo>
                      <a:cubicBezTo>
                        <a:pt x="3002975" y="753758"/>
                        <a:pt x="3067453" y="818236"/>
                        <a:pt x="3146991" y="818236"/>
                      </a:cubicBezTo>
                      <a:cubicBezTo>
                        <a:pt x="3226529" y="818236"/>
                        <a:pt x="3291007" y="753758"/>
                        <a:pt x="3291007" y="674220"/>
                      </a:cubicBezTo>
                      <a:cubicBezTo>
                        <a:pt x="3291007" y="594682"/>
                        <a:pt x="3226529" y="530204"/>
                        <a:pt x="3146991" y="530204"/>
                      </a:cubicBezTo>
                      <a:close/>
                      <a:moveTo>
                        <a:pt x="2737848" y="530204"/>
                      </a:moveTo>
                      <a:cubicBezTo>
                        <a:pt x="2658310" y="530204"/>
                        <a:pt x="2593832" y="594682"/>
                        <a:pt x="2593832" y="674220"/>
                      </a:cubicBezTo>
                      <a:cubicBezTo>
                        <a:pt x="2593832" y="753758"/>
                        <a:pt x="2658310" y="818236"/>
                        <a:pt x="2737848" y="818236"/>
                      </a:cubicBezTo>
                      <a:cubicBezTo>
                        <a:pt x="2817386" y="818236"/>
                        <a:pt x="2881864" y="753758"/>
                        <a:pt x="2881864" y="674220"/>
                      </a:cubicBezTo>
                      <a:cubicBezTo>
                        <a:pt x="2881864" y="594682"/>
                        <a:pt x="2817386" y="530204"/>
                        <a:pt x="2737848" y="530204"/>
                      </a:cubicBezTo>
                      <a:close/>
                      <a:moveTo>
                        <a:pt x="2328705" y="530204"/>
                      </a:moveTo>
                      <a:cubicBezTo>
                        <a:pt x="2249167" y="530204"/>
                        <a:pt x="2184689" y="594682"/>
                        <a:pt x="2184689" y="674220"/>
                      </a:cubicBezTo>
                      <a:cubicBezTo>
                        <a:pt x="2184689" y="753758"/>
                        <a:pt x="2249167" y="818236"/>
                        <a:pt x="2328705" y="818236"/>
                      </a:cubicBezTo>
                      <a:cubicBezTo>
                        <a:pt x="2408243" y="818236"/>
                        <a:pt x="2472721" y="753758"/>
                        <a:pt x="2472721" y="674220"/>
                      </a:cubicBezTo>
                      <a:cubicBezTo>
                        <a:pt x="2472721" y="594682"/>
                        <a:pt x="2408243" y="530204"/>
                        <a:pt x="2328705" y="530204"/>
                      </a:cubicBezTo>
                      <a:close/>
                      <a:moveTo>
                        <a:pt x="1919562" y="530204"/>
                      </a:moveTo>
                      <a:cubicBezTo>
                        <a:pt x="1840024" y="530204"/>
                        <a:pt x="1775546" y="594682"/>
                        <a:pt x="1775546" y="674220"/>
                      </a:cubicBezTo>
                      <a:cubicBezTo>
                        <a:pt x="1775546" y="753758"/>
                        <a:pt x="1840024" y="818236"/>
                        <a:pt x="1919562" y="818236"/>
                      </a:cubicBezTo>
                      <a:cubicBezTo>
                        <a:pt x="1999100" y="818236"/>
                        <a:pt x="2063578" y="753758"/>
                        <a:pt x="2063578" y="674220"/>
                      </a:cubicBezTo>
                      <a:cubicBezTo>
                        <a:pt x="2063578" y="594682"/>
                        <a:pt x="1999100" y="530204"/>
                        <a:pt x="1919562" y="530204"/>
                      </a:cubicBezTo>
                      <a:close/>
                      <a:moveTo>
                        <a:pt x="1510419" y="530204"/>
                      </a:moveTo>
                      <a:cubicBezTo>
                        <a:pt x="1430881" y="530204"/>
                        <a:pt x="1366403" y="594682"/>
                        <a:pt x="1366403" y="674220"/>
                      </a:cubicBezTo>
                      <a:cubicBezTo>
                        <a:pt x="1366403" y="753758"/>
                        <a:pt x="1430881" y="818236"/>
                        <a:pt x="1510419" y="818236"/>
                      </a:cubicBezTo>
                      <a:cubicBezTo>
                        <a:pt x="1589957" y="818236"/>
                        <a:pt x="1654435" y="753758"/>
                        <a:pt x="1654435" y="674220"/>
                      </a:cubicBezTo>
                      <a:cubicBezTo>
                        <a:pt x="1654435" y="594682"/>
                        <a:pt x="1589957" y="530204"/>
                        <a:pt x="1510419" y="530204"/>
                      </a:cubicBezTo>
                      <a:close/>
                      <a:moveTo>
                        <a:pt x="1101276" y="530204"/>
                      </a:moveTo>
                      <a:cubicBezTo>
                        <a:pt x="1021738" y="530204"/>
                        <a:pt x="957260" y="594682"/>
                        <a:pt x="957260" y="674220"/>
                      </a:cubicBezTo>
                      <a:cubicBezTo>
                        <a:pt x="957260" y="753758"/>
                        <a:pt x="1021738" y="818236"/>
                        <a:pt x="1101276" y="818236"/>
                      </a:cubicBezTo>
                      <a:cubicBezTo>
                        <a:pt x="1180814" y="818236"/>
                        <a:pt x="1245292" y="753758"/>
                        <a:pt x="1245292" y="674220"/>
                      </a:cubicBezTo>
                      <a:cubicBezTo>
                        <a:pt x="1245292" y="594682"/>
                        <a:pt x="1180814" y="530204"/>
                        <a:pt x="1101276" y="530204"/>
                      </a:cubicBezTo>
                      <a:close/>
                      <a:moveTo>
                        <a:pt x="692133" y="530204"/>
                      </a:moveTo>
                      <a:cubicBezTo>
                        <a:pt x="612595" y="530204"/>
                        <a:pt x="548117" y="594682"/>
                        <a:pt x="548117" y="674220"/>
                      </a:cubicBezTo>
                      <a:cubicBezTo>
                        <a:pt x="548117" y="753758"/>
                        <a:pt x="612595" y="818236"/>
                        <a:pt x="692133" y="818236"/>
                      </a:cubicBezTo>
                      <a:cubicBezTo>
                        <a:pt x="771671" y="818236"/>
                        <a:pt x="836149" y="753758"/>
                        <a:pt x="836149" y="674220"/>
                      </a:cubicBezTo>
                      <a:cubicBezTo>
                        <a:pt x="836149" y="594682"/>
                        <a:pt x="771671" y="530204"/>
                        <a:pt x="692133" y="530204"/>
                      </a:cubicBezTo>
                      <a:close/>
                      <a:moveTo>
                        <a:pt x="282990" y="530204"/>
                      </a:moveTo>
                      <a:cubicBezTo>
                        <a:pt x="203452" y="530204"/>
                        <a:pt x="138974" y="594682"/>
                        <a:pt x="138974" y="674220"/>
                      </a:cubicBezTo>
                      <a:cubicBezTo>
                        <a:pt x="138974" y="753758"/>
                        <a:pt x="203452" y="818236"/>
                        <a:pt x="282990" y="818236"/>
                      </a:cubicBezTo>
                      <a:cubicBezTo>
                        <a:pt x="362528" y="818236"/>
                        <a:pt x="427006" y="753758"/>
                        <a:pt x="427006" y="674220"/>
                      </a:cubicBezTo>
                      <a:cubicBezTo>
                        <a:pt x="427006" y="594682"/>
                        <a:pt x="362528" y="530204"/>
                        <a:pt x="282990" y="530204"/>
                      </a:cubicBezTo>
                      <a:close/>
                      <a:moveTo>
                        <a:pt x="3964576" y="114981"/>
                      </a:moveTo>
                      <a:cubicBezTo>
                        <a:pt x="3885038" y="114981"/>
                        <a:pt x="3820560" y="179459"/>
                        <a:pt x="3820560" y="258997"/>
                      </a:cubicBezTo>
                      <a:cubicBezTo>
                        <a:pt x="3820560" y="338535"/>
                        <a:pt x="3885038" y="403013"/>
                        <a:pt x="3964576" y="403013"/>
                      </a:cubicBezTo>
                      <a:cubicBezTo>
                        <a:pt x="4044114" y="403013"/>
                        <a:pt x="4108592" y="338535"/>
                        <a:pt x="4108592" y="258997"/>
                      </a:cubicBezTo>
                      <a:cubicBezTo>
                        <a:pt x="4108592" y="179459"/>
                        <a:pt x="4044114" y="114981"/>
                        <a:pt x="3964576" y="114981"/>
                      </a:cubicBezTo>
                      <a:close/>
                      <a:moveTo>
                        <a:pt x="3555434" y="114981"/>
                      </a:moveTo>
                      <a:cubicBezTo>
                        <a:pt x="3475896" y="114981"/>
                        <a:pt x="3411418" y="179459"/>
                        <a:pt x="3411418" y="258997"/>
                      </a:cubicBezTo>
                      <a:cubicBezTo>
                        <a:pt x="3411418" y="338535"/>
                        <a:pt x="3475896" y="403013"/>
                        <a:pt x="3555434" y="403013"/>
                      </a:cubicBezTo>
                      <a:cubicBezTo>
                        <a:pt x="3634972" y="403013"/>
                        <a:pt x="3699450" y="338535"/>
                        <a:pt x="3699450" y="258997"/>
                      </a:cubicBezTo>
                      <a:cubicBezTo>
                        <a:pt x="3699450" y="179459"/>
                        <a:pt x="3634972" y="114981"/>
                        <a:pt x="3555434" y="114981"/>
                      </a:cubicBezTo>
                      <a:close/>
                      <a:moveTo>
                        <a:pt x="3146291" y="114981"/>
                      </a:moveTo>
                      <a:cubicBezTo>
                        <a:pt x="3066753" y="114981"/>
                        <a:pt x="3002275" y="179459"/>
                        <a:pt x="3002275" y="258997"/>
                      </a:cubicBezTo>
                      <a:cubicBezTo>
                        <a:pt x="3002275" y="338535"/>
                        <a:pt x="3066753" y="403013"/>
                        <a:pt x="3146291" y="403013"/>
                      </a:cubicBezTo>
                      <a:cubicBezTo>
                        <a:pt x="3225829" y="403013"/>
                        <a:pt x="3290307" y="338535"/>
                        <a:pt x="3290307" y="258997"/>
                      </a:cubicBezTo>
                      <a:cubicBezTo>
                        <a:pt x="3290307" y="179459"/>
                        <a:pt x="3225829" y="114981"/>
                        <a:pt x="3146291" y="114981"/>
                      </a:cubicBezTo>
                      <a:close/>
                      <a:moveTo>
                        <a:pt x="2737148" y="114981"/>
                      </a:moveTo>
                      <a:cubicBezTo>
                        <a:pt x="2657610" y="114981"/>
                        <a:pt x="2593132" y="179459"/>
                        <a:pt x="2593132" y="258997"/>
                      </a:cubicBezTo>
                      <a:cubicBezTo>
                        <a:pt x="2593132" y="338535"/>
                        <a:pt x="2657610" y="403013"/>
                        <a:pt x="2737148" y="403013"/>
                      </a:cubicBezTo>
                      <a:cubicBezTo>
                        <a:pt x="2816686" y="403013"/>
                        <a:pt x="2881164" y="338535"/>
                        <a:pt x="2881164" y="258997"/>
                      </a:cubicBezTo>
                      <a:cubicBezTo>
                        <a:pt x="2881164" y="179459"/>
                        <a:pt x="2816686" y="114981"/>
                        <a:pt x="2737148" y="114981"/>
                      </a:cubicBezTo>
                      <a:close/>
                      <a:moveTo>
                        <a:pt x="2328005" y="114981"/>
                      </a:moveTo>
                      <a:cubicBezTo>
                        <a:pt x="2248467" y="114981"/>
                        <a:pt x="2183989" y="179459"/>
                        <a:pt x="2183989" y="258997"/>
                      </a:cubicBezTo>
                      <a:cubicBezTo>
                        <a:pt x="2183989" y="338535"/>
                        <a:pt x="2248467" y="403013"/>
                        <a:pt x="2328005" y="403013"/>
                      </a:cubicBezTo>
                      <a:cubicBezTo>
                        <a:pt x="2407543" y="403013"/>
                        <a:pt x="2472021" y="338535"/>
                        <a:pt x="2472021" y="258997"/>
                      </a:cubicBezTo>
                      <a:cubicBezTo>
                        <a:pt x="2472021" y="179459"/>
                        <a:pt x="2407543" y="114981"/>
                        <a:pt x="2328005" y="114981"/>
                      </a:cubicBezTo>
                      <a:close/>
                      <a:moveTo>
                        <a:pt x="1918862" y="114981"/>
                      </a:moveTo>
                      <a:cubicBezTo>
                        <a:pt x="1839324" y="114981"/>
                        <a:pt x="1774846" y="179459"/>
                        <a:pt x="1774846" y="258997"/>
                      </a:cubicBezTo>
                      <a:cubicBezTo>
                        <a:pt x="1774846" y="338535"/>
                        <a:pt x="1839324" y="403013"/>
                        <a:pt x="1918862" y="403013"/>
                      </a:cubicBezTo>
                      <a:cubicBezTo>
                        <a:pt x="1998400" y="403013"/>
                        <a:pt x="2062878" y="338535"/>
                        <a:pt x="2062878" y="258997"/>
                      </a:cubicBezTo>
                      <a:cubicBezTo>
                        <a:pt x="2062878" y="179459"/>
                        <a:pt x="1998400" y="114981"/>
                        <a:pt x="1918862" y="114981"/>
                      </a:cubicBezTo>
                      <a:close/>
                      <a:moveTo>
                        <a:pt x="1509719" y="114981"/>
                      </a:moveTo>
                      <a:cubicBezTo>
                        <a:pt x="1430181" y="114981"/>
                        <a:pt x="1365703" y="179459"/>
                        <a:pt x="1365703" y="258997"/>
                      </a:cubicBezTo>
                      <a:cubicBezTo>
                        <a:pt x="1365703" y="338535"/>
                        <a:pt x="1430181" y="403013"/>
                        <a:pt x="1509719" y="403013"/>
                      </a:cubicBezTo>
                      <a:cubicBezTo>
                        <a:pt x="1589257" y="403013"/>
                        <a:pt x="1653735" y="338535"/>
                        <a:pt x="1653735" y="258997"/>
                      </a:cubicBezTo>
                      <a:cubicBezTo>
                        <a:pt x="1653735" y="179459"/>
                        <a:pt x="1589257" y="114981"/>
                        <a:pt x="1509719" y="114981"/>
                      </a:cubicBezTo>
                      <a:close/>
                      <a:moveTo>
                        <a:pt x="1100576" y="114981"/>
                      </a:moveTo>
                      <a:cubicBezTo>
                        <a:pt x="1021038" y="114981"/>
                        <a:pt x="956560" y="179459"/>
                        <a:pt x="956560" y="258997"/>
                      </a:cubicBezTo>
                      <a:cubicBezTo>
                        <a:pt x="956560" y="338535"/>
                        <a:pt x="1021038" y="403013"/>
                        <a:pt x="1100576" y="403013"/>
                      </a:cubicBezTo>
                      <a:cubicBezTo>
                        <a:pt x="1180114" y="403013"/>
                        <a:pt x="1244592" y="338535"/>
                        <a:pt x="1244592" y="258997"/>
                      </a:cubicBezTo>
                      <a:cubicBezTo>
                        <a:pt x="1244592" y="179459"/>
                        <a:pt x="1180114" y="114981"/>
                        <a:pt x="1100576" y="114981"/>
                      </a:cubicBezTo>
                      <a:close/>
                      <a:moveTo>
                        <a:pt x="691433" y="114981"/>
                      </a:moveTo>
                      <a:cubicBezTo>
                        <a:pt x="611895" y="114981"/>
                        <a:pt x="547417" y="179459"/>
                        <a:pt x="547417" y="258997"/>
                      </a:cubicBezTo>
                      <a:cubicBezTo>
                        <a:pt x="547417" y="338535"/>
                        <a:pt x="611895" y="403013"/>
                        <a:pt x="691433" y="403013"/>
                      </a:cubicBezTo>
                      <a:cubicBezTo>
                        <a:pt x="770971" y="403013"/>
                        <a:pt x="835449" y="338535"/>
                        <a:pt x="835449" y="258997"/>
                      </a:cubicBezTo>
                      <a:cubicBezTo>
                        <a:pt x="835449" y="179459"/>
                        <a:pt x="770971" y="114981"/>
                        <a:pt x="691433" y="114981"/>
                      </a:cubicBezTo>
                      <a:close/>
                      <a:moveTo>
                        <a:pt x="282290" y="114981"/>
                      </a:moveTo>
                      <a:cubicBezTo>
                        <a:pt x="202752" y="114981"/>
                        <a:pt x="138274" y="179459"/>
                        <a:pt x="138274" y="258997"/>
                      </a:cubicBezTo>
                      <a:cubicBezTo>
                        <a:pt x="138274" y="338535"/>
                        <a:pt x="202752" y="403013"/>
                        <a:pt x="282290" y="403013"/>
                      </a:cubicBezTo>
                      <a:cubicBezTo>
                        <a:pt x="361828" y="403013"/>
                        <a:pt x="426306" y="338535"/>
                        <a:pt x="426306" y="258997"/>
                      </a:cubicBezTo>
                      <a:cubicBezTo>
                        <a:pt x="426306" y="179459"/>
                        <a:pt x="361828" y="114981"/>
                        <a:pt x="282290" y="114981"/>
                      </a:cubicBezTo>
                      <a:close/>
                      <a:moveTo>
                        <a:pt x="0" y="0"/>
                      </a:moveTo>
                      <a:lnTo>
                        <a:pt x="4248472" y="0"/>
                      </a:lnTo>
                      <a:lnTo>
                        <a:pt x="4248472" y="4248472"/>
                      </a:lnTo>
                      <a:lnTo>
                        <a:pt x="0" y="424847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2428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TextBox 10">
                  <a:extLst>
                    <a:ext uri="{FF2B5EF4-FFF2-40B4-BE49-F238E27FC236}">
                      <a16:creationId xmlns:a16="http://schemas.microsoft.com/office/drawing/2014/main" id="{13BBDD1D-92ED-43B4-BBD1-8AE81A445818}"/>
                    </a:ext>
                  </a:extLst>
                </p:cNvPr>
                <p:cNvSpPr txBox="1"/>
                <p:nvPr/>
              </p:nvSpPr>
              <p:spPr>
                <a:xfrm>
                  <a:off x="4171737" y="4295895"/>
                  <a:ext cx="1209600" cy="66320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0" tIns="0" rIns="0" bIns="0" rtlCol="0">
                  <a:noAutofit/>
                </a:bodyPr>
                <a:lstStyle>
                  <a:lvl1pPr indent="0" algn="ctr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None/>
                    <a:defRPr sz="2000" b="1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defRPr>
                  </a:lvl1pPr>
                  <a:lvl2pPr marL="180975" indent="-180975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•"/>
                    <a:defRPr sz="1200">
                      <a:solidFill>
                        <a:schemeClr val="tx2"/>
                      </a:solidFill>
                    </a:defRPr>
                  </a:lvl2pPr>
                  <a:lvl3pPr marL="361950" indent="-171450">
                    <a:lnSpc>
                      <a:spcPct val="90000"/>
                    </a:lnSpc>
                    <a:spcBef>
                      <a:spcPts val="0"/>
                    </a:spcBef>
                    <a:buFont typeface="Calibri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3pPr>
                  <a:lvl4pPr marL="1825348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4pPr>
                  <a:lvl5pPr marL="2346876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»"/>
                    <a:defRPr sz="1200">
                      <a:solidFill>
                        <a:schemeClr val="tx2"/>
                      </a:solidFill>
                    </a:defRPr>
                  </a:lvl5pPr>
                  <a:lvl6pPr marL="2868404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6pPr>
                  <a:lvl7pPr marL="3389932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7pPr>
                  <a:lvl8pPr marL="3911460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8pPr>
                  <a:lvl9pPr marL="4432988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9pPr>
                </a:lstStyle>
                <a:p>
                  <a:pPr marL="0" marR="0" lvl="0" indent="0" algn="r" defTabSz="924282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hu-H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Calibri"/>
                      <a:cs typeface="Arial" panose="020B0604020202020204" pitchFamily="34" charset="0"/>
                    </a:rPr>
                    <a:t>3%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endParaRPr>
                </a:p>
                <a:p>
                  <a:pPr lvl="0" defTabSz="924282">
                    <a:defRPr/>
                  </a:pPr>
                  <a:r>
                    <a:rPr lang="hu-HU" sz="950" b="0" kern="0" dirty="0">
                      <a:solidFill>
                        <a:srgbClr val="222223">
                          <a:lumMod val="75000"/>
                          <a:lumOff val="25000"/>
                        </a:srgbClr>
                      </a:solidFill>
                    </a:rPr>
                    <a:t>Talkshow</a:t>
                  </a:r>
                  <a:endParaRPr kumimoji="0" lang="en-GB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3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aphicFrame>
              <p:nvGraphicFramePr>
                <p:cNvPr id="182" name="Diagram 5">
                  <a:extLst>
                    <a:ext uri="{FF2B5EF4-FFF2-40B4-BE49-F238E27FC236}">
                      <a16:creationId xmlns:a16="http://schemas.microsoft.com/office/drawing/2014/main" id="{273FDD66-7F5C-408D-B127-EA89610BA66E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651891726"/>
                    </p:ext>
                  </p:extLst>
                </p:nvPr>
              </p:nvGraphicFramePr>
              <p:xfrm>
                <a:off x="4287841" y="3412442"/>
                <a:ext cx="972353" cy="9507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183" name="Rectangle 112">
                  <a:extLst>
                    <a:ext uri="{FF2B5EF4-FFF2-40B4-BE49-F238E27FC236}">
                      <a16:creationId xmlns:a16="http://schemas.microsoft.com/office/drawing/2014/main" id="{362CA2B6-75D1-4076-93B1-461295719843}"/>
                    </a:ext>
                  </a:extLst>
                </p:cNvPr>
                <p:cNvSpPr/>
                <p:nvPr/>
              </p:nvSpPr>
              <p:spPr bwMode="gray">
                <a:xfrm>
                  <a:off x="4417673" y="3534375"/>
                  <a:ext cx="712688" cy="70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4248472">
                      <a:moveTo>
                        <a:pt x="3963192" y="3851992"/>
                      </a:moveTo>
                      <a:cubicBezTo>
                        <a:pt x="3883654" y="3851992"/>
                        <a:pt x="3819176" y="3916470"/>
                        <a:pt x="3819176" y="3996008"/>
                      </a:cubicBezTo>
                      <a:cubicBezTo>
                        <a:pt x="3819176" y="4075546"/>
                        <a:pt x="3883654" y="4140024"/>
                        <a:pt x="3963192" y="4140024"/>
                      </a:cubicBezTo>
                      <a:cubicBezTo>
                        <a:pt x="4042730" y="4140024"/>
                        <a:pt x="4107208" y="4075546"/>
                        <a:pt x="4107208" y="3996008"/>
                      </a:cubicBezTo>
                      <a:cubicBezTo>
                        <a:pt x="4107208" y="3916470"/>
                        <a:pt x="4042730" y="3851992"/>
                        <a:pt x="3963192" y="3851992"/>
                      </a:cubicBezTo>
                      <a:close/>
                      <a:moveTo>
                        <a:pt x="3554050" y="3851992"/>
                      </a:moveTo>
                      <a:cubicBezTo>
                        <a:pt x="3474512" y="3851992"/>
                        <a:pt x="3410034" y="3916470"/>
                        <a:pt x="3410034" y="3996008"/>
                      </a:cubicBezTo>
                      <a:cubicBezTo>
                        <a:pt x="3410034" y="4075546"/>
                        <a:pt x="3474512" y="4140024"/>
                        <a:pt x="3554050" y="4140024"/>
                      </a:cubicBezTo>
                      <a:cubicBezTo>
                        <a:pt x="3633588" y="4140024"/>
                        <a:pt x="3698066" y="4075546"/>
                        <a:pt x="3698066" y="3996008"/>
                      </a:cubicBezTo>
                      <a:cubicBezTo>
                        <a:pt x="3698066" y="3916470"/>
                        <a:pt x="3633588" y="3851992"/>
                        <a:pt x="3554050" y="3851992"/>
                      </a:cubicBezTo>
                      <a:close/>
                      <a:moveTo>
                        <a:pt x="3144907" y="3851992"/>
                      </a:moveTo>
                      <a:cubicBezTo>
                        <a:pt x="3065369" y="3851992"/>
                        <a:pt x="3000891" y="3916470"/>
                        <a:pt x="3000891" y="3996008"/>
                      </a:cubicBezTo>
                      <a:cubicBezTo>
                        <a:pt x="3000891" y="4075546"/>
                        <a:pt x="3065369" y="4140024"/>
                        <a:pt x="3144907" y="4140024"/>
                      </a:cubicBezTo>
                      <a:cubicBezTo>
                        <a:pt x="3224445" y="4140024"/>
                        <a:pt x="3288923" y="4075546"/>
                        <a:pt x="3288923" y="3996008"/>
                      </a:cubicBezTo>
                      <a:cubicBezTo>
                        <a:pt x="3288923" y="3916470"/>
                        <a:pt x="3224445" y="3851992"/>
                        <a:pt x="3144907" y="3851992"/>
                      </a:cubicBezTo>
                      <a:close/>
                      <a:moveTo>
                        <a:pt x="2735764" y="3851992"/>
                      </a:moveTo>
                      <a:cubicBezTo>
                        <a:pt x="2656226" y="3851992"/>
                        <a:pt x="2591748" y="3916470"/>
                        <a:pt x="2591748" y="3996008"/>
                      </a:cubicBezTo>
                      <a:cubicBezTo>
                        <a:pt x="2591748" y="4075546"/>
                        <a:pt x="2656226" y="4140024"/>
                        <a:pt x="2735764" y="4140024"/>
                      </a:cubicBezTo>
                      <a:cubicBezTo>
                        <a:pt x="2815302" y="4140024"/>
                        <a:pt x="2879780" y="4075546"/>
                        <a:pt x="2879780" y="3996008"/>
                      </a:cubicBezTo>
                      <a:cubicBezTo>
                        <a:pt x="2879780" y="3916470"/>
                        <a:pt x="2815302" y="3851992"/>
                        <a:pt x="2735764" y="3851992"/>
                      </a:cubicBezTo>
                      <a:close/>
                      <a:moveTo>
                        <a:pt x="2326621" y="3851992"/>
                      </a:moveTo>
                      <a:cubicBezTo>
                        <a:pt x="2247083" y="3851992"/>
                        <a:pt x="2182605" y="3916470"/>
                        <a:pt x="2182605" y="3996008"/>
                      </a:cubicBezTo>
                      <a:cubicBezTo>
                        <a:pt x="2182605" y="4075546"/>
                        <a:pt x="2247083" y="4140024"/>
                        <a:pt x="2326621" y="4140024"/>
                      </a:cubicBezTo>
                      <a:cubicBezTo>
                        <a:pt x="2406159" y="4140024"/>
                        <a:pt x="2470637" y="4075546"/>
                        <a:pt x="2470637" y="3996008"/>
                      </a:cubicBezTo>
                      <a:cubicBezTo>
                        <a:pt x="2470637" y="3916470"/>
                        <a:pt x="2406159" y="3851992"/>
                        <a:pt x="2326621" y="3851992"/>
                      </a:cubicBezTo>
                      <a:close/>
                      <a:moveTo>
                        <a:pt x="1917478" y="3851992"/>
                      </a:moveTo>
                      <a:cubicBezTo>
                        <a:pt x="1837940" y="3851992"/>
                        <a:pt x="1773462" y="3916470"/>
                        <a:pt x="1773462" y="3996008"/>
                      </a:cubicBezTo>
                      <a:cubicBezTo>
                        <a:pt x="1773462" y="4075546"/>
                        <a:pt x="1837940" y="4140024"/>
                        <a:pt x="1917478" y="4140024"/>
                      </a:cubicBezTo>
                      <a:cubicBezTo>
                        <a:pt x="1997016" y="4140024"/>
                        <a:pt x="2061494" y="4075546"/>
                        <a:pt x="2061494" y="3996008"/>
                      </a:cubicBezTo>
                      <a:cubicBezTo>
                        <a:pt x="2061494" y="3916470"/>
                        <a:pt x="1997016" y="3851992"/>
                        <a:pt x="1917478" y="3851992"/>
                      </a:cubicBezTo>
                      <a:close/>
                      <a:moveTo>
                        <a:pt x="1508335" y="3851992"/>
                      </a:moveTo>
                      <a:cubicBezTo>
                        <a:pt x="1428797" y="3851992"/>
                        <a:pt x="1364319" y="3916470"/>
                        <a:pt x="1364319" y="3996008"/>
                      </a:cubicBezTo>
                      <a:cubicBezTo>
                        <a:pt x="1364319" y="4075546"/>
                        <a:pt x="1428797" y="4140024"/>
                        <a:pt x="1508335" y="4140024"/>
                      </a:cubicBezTo>
                      <a:cubicBezTo>
                        <a:pt x="1587873" y="4140024"/>
                        <a:pt x="1652351" y="4075546"/>
                        <a:pt x="1652351" y="3996008"/>
                      </a:cubicBezTo>
                      <a:cubicBezTo>
                        <a:pt x="1652351" y="3916470"/>
                        <a:pt x="1587873" y="3851992"/>
                        <a:pt x="1508335" y="3851992"/>
                      </a:cubicBezTo>
                      <a:close/>
                      <a:moveTo>
                        <a:pt x="1099192" y="3851992"/>
                      </a:moveTo>
                      <a:cubicBezTo>
                        <a:pt x="1019654" y="3851992"/>
                        <a:pt x="955176" y="3916470"/>
                        <a:pt x="955176" y="3996008"/>
                      </a:cubicBezTo>
                      <a:cubicBezTo>
                        <a:pt x="955176" y="4075546"/>
                        <a:pt x="1019654" y="4140024"/>
                        <a:pt x="1099192" y="4140024"/>
                      </a:cubicBezTo>
                      <a:cubicBezTo>
                        <a:pt x="1178730" y="4140024"/>
                        <a:pt x="1243208" y="4075546"/>
                        <a:pt x="1243208" y="3996008"/>
                      </a:cubicBezTo>
                      <a:cubicBezTo>
                        <a:pt x="1243208" y="3916470"/>
                        <a:pt x="1178730" y="3851992"/>
                        <a:pt x="1099192" y="3851992"/>
                      </a:cubicBezTo>
                      <a:close/>
                      <a:moveTo>
                        <a:pt x="690049" y="3851992"/>
                      </a:moveTo>
                      <a:cubicBezTo>
                        <a:pt x="610511" y="3851992"/>
                        <a:pt x="546033" y="3916470"/>
                        <a:pt x="546033" y="3996008"/>
                      </a:cubicBezTo>
                      <a:cubicBezTo>
                        <a:pt x="546033" y="4075546"/>
                        <a:pt x="610511" y="4140024"/>
                        <a:pt x="690049" y="4140024"/>
                      </a:cubicBezTo>
                      <a:cubicBezTo>
                        <a:pt x="769587" y="4140024"/>
                        <a:pt x="834065" y="4075546"/>
                        <a:pt x="834065" y="3996008"/>
                      </a:cubicBezTo>
                      <a:cubicBezTo>
                        <a:pt x="834065" y="3916470"/>
                        <a:pt x="769587" y="3851992"/>
                        <a:pt x="690049" y="3851992"/>
                      </a:cubicBezTo>
                      <a:close/>
                      <a:moveTo>
                        <a:pt x="280906" y="3851992"/>
                      </a:moveTo>
                      <a:cubicBezTo>
                        <a:pt x="201368" y="3851992"/>
                        <a:pt x="136890" y="3916470"/>
                        <a:pt x="136890" y="3996008"/>
                      </a:cubicBezTo>
                      <a:cubicBezTo>
                        <a:pt x="136890" y="4075546"/>
                        <a:pt x="201368" y="4140024"/>
                        <a:pt x="280906" y="4140024"/>
                      </a:cubicBezTo>
                      <a:cubicBezTo>
                        <a:pt x="360444" y="4140024"/>
                        <a:pt x="424922" y="4075546"/>
                        <a:pt x="424922" y="3996008"/>
                      </a:cubicBezTo>
                      <a:cubicBezTo>
                        <a:pt x="424922" y="3916470"/>
                        <a:pt x="360444" y="3851992"/>
                        <a:pt x="280906" y="3851992"/>
                      </a:cubicBezTo>
                      <a:close/>
                      <a:moveTo>
                        <a:pt x="3970176" y="3436765"/>
                      </a:moveTo>
                      <a:cubicBezTo>
                        <a:pt x="3890638" y="3436765"/>
                        <a:pt x="3826160" y="3501243"/>
                        <a:pt x="3826160" y="3580781"/>
                      </a:cubicBezTo>
                      <a:cubicBezTo>
                        <a:pt x="3826160" y="3660319"/>
                        <a:pt x="3890638" y="3724797"/>
                        <a:pt x="3970176" y="3724797"/>
                      </a:cubicBezTo>
                      <a:cubicBezTo>
                        <a:pt x="4049714" y="3724797"/>
                        <a:pt x="4114192" y="3660319"/>
                        <a:pt x="4114192" y="3580781"/>
                      </a:cubicBezTo>
                      <a:cubicBezTo>
                        <a:pt x="4114192" y="3501243"/>
                        <a:pt x="4049714" y="3436765"/>
                        <a:pt x="3970176" y="3436765"/>
                      </a:cubicBezTo>
                      <a:close/>
                      <a:moveTo>
                        <a:pt x="3561034" y="3436765"/>
                      </a:moveTo>
                      <a:cubicBezTo>
                        <a:pt x="3481496" y="3436765"/>
                        <a:pt x="3417018" y="3501243"/>
                        <a:pt x="3417018" y="3580781"/>
                      </a:cubicBezTo>
                      <a:cubicBezTo>
                        <a:pt x="3417018" y="3660319"/>
                        <a:pt x="3481496" y="3724797"/>
                        <a:pt x="3561034" y="3724797"/>
                      </a:cubicBezTo>
                      <a:cubicBezTo>
                        <a:pt x="3640572" y="3724797"/>
                        <a:pt x="3705050" y="3660319"/>
                        <a:pt x="3705050" y="3580781"/>
                      </a:cubicBezTo>
                      <a:cubicBezTo>
                        <a:pt x="3705050" y="3501243"/>
                        <a:pt x="3640572" y="3436765"/>
                        <a:pt x="3561034" y="3436765"/>
                      </a:cubicBezTo>
                      <a:close/>
                      <a:moveTo>
                        <a:pt x="3151891" y="3436765"/>
                      </a:moveTo>
                      <a:cubicBezTo>
                        <a:pt x="3072353" y="3436765"/>
                        <a:pt x="3007875" y="3501243"/>
                        <a:pt x="3007875" y="3580781"/>
                      </a:cubicBezTo>
                      <a:cubicBezTo>
                        <a:pt x="3007875" y="3660319"/>
                        <a:pt x="3072353" y="3724797"/>
                        <a:pt x="3151891" y="3724797"/>
                      </a:cubicBezTo>
                      <a:cubicBezTo>
                        <a:pt x="3231429" y="3724797"/>
                        <a:pt x="3295907" y="3660319"/>
                        <a:pt x="3295907" y="3580781"/>
                      </a:cubicBezTo>
                      <a:cubicBezTo>
                        <a:pt x="3295907" y="3501243"/>
                        <a:pt x="3231429" y="3436765"/>
                        <a:pt x="3151891" y="3436765"/>
                      </a:cubicBezTo>
                      <a:close/>
                      <a:moveTo>
                        <a:pt x="2742748" y="3436765"/>
                      </a:moveTo>
                      <a:cubicBezTo>
                        <a:pt x="2663210" y="3436765"/>
                        <a:pt x="2598732" y="3501243"/>
                        <a:pt x="2598732" y="3580781"/>
                      </a:cubicBezTo>
                      <a:cubicBezTo>
                        <a:pt x="2598732" y="3660319"/>
                        <a:pt x="2663210" y="3724797"/>
                        <a:pt x="2742748" y="3724797"/>
                      </a:cubicBezTo>
                      <a:cubicBezTo>
                        <a:pt x="2822286" y="3724797"/>
                        <a:pt x="2886764" y="3660319"/>
                        <a:pt x="2886764" y="3580781"/>
                      </a:cubicBezTo>
                      <a:cubicBezTo>
                        <a:pt x="2886764" y="3501243"/>
                        <a:pt x="2822286" y="3436765"/>
                        <a:pt x="2742748" y="3436765"/>
                      </a:cubicBezTo>
                      <a:close/>
                      <a:moveTo>
                        <a:pt x="2333605" y="3436765"/>
                      </a:moveTo>
                      <a:cubicBezTo>
                        <a:pt x="2254067" y="3436765"/>
                        <a:pt x="2189589" y="3501243"/>
                        <a:pt x="2189589" y="3580781"/>
                      </a:cubicBezTo>
                      <a:cubicBezTo>
                        <a:pt x="2189589" y="3660319"/>
                        <a:pt x="2254067" y="3724797"/>
                        <a:pt x="2333605" y="3724797"/>
                      </a:cubicBezTo>
                      <a:cubicBezTo>
                        <a:pt x="2413143" y="3724797"/>
                        <a:pt x="2477621" y="3660319"/>
                        <a:pt x="2477621" y="3580781"/>
                      </a:cubicBezTo>
                      <a:cubicBezTo>
                        <a:pt x="2477621" y="3501243"/>
                        <a:pt x="2413143" y="3436765"/>
                        <a:pt x="2333605" y="3436765"/>
                      </a:cubicBezTo>
                      <a:close/>
                      <a:moveTo>
                        <a:pt x="1924462" y="3436765"/>
                      </a:moveTo>
                      <a:cubicBezTo>
                        <a:pt x="1844924" y="3436765"/>
                        <a:pt x="1780446" y="3501243"/>
                        <a:pt x="1780446" y="3580781"/>
                      </a:cubicBezTo>
                      <a:cubicBezTo>
                        <a:pt x="1780446" y="3660319"/>
                        <a:pt x="1844924" y="3724797"/>
                        <a:pt x="1924462" y="3724797"/>
                      </a:cubicBezTo>
                      <a:cubicBezTo>
                        <a:pt x="2004000" y="3724797"/>
                        <a:pt x="2068478" y="3660319"/>
                        <a:pt x="2068478" y="3580781"/>
                      </a:cubicBezTo>
                      <a:cubicBezTo>
                        <a:pt x="2068478" y="3501243"/>
                        <a:pt x="2004000" y="3436765"/>
                        <a:pt x="1924462" y="3436765"/>
                      </a:cubicBezTo>
                      <a:close/>
                      <a:moveTo>
                        <a:pt x="1515319" y="3436765"/>
                      </a:moveTo>
                      <a:cubicBezTo>
                        <a:pt x="1435781" y="3436765"/>
                        <a:pt x="1371303" y="3501243"/>
                        <a:pt x="1371303" y="3580781"/>
                      </a:cubicBezTo>
                      <a:cubicBezTo>
                        <a:pt x="1371303" y="3660319"/>
                        <a:pt x="1435781" y="3724797"/>
                        <a:pt x="1515319" y="3724797"/>
                      </a:cubicBezTo>
                      <a:cubicBezTo>
                        <a:pt x="1594857" y="3724797"/>
                        <a:pt x="1659335" y="3660319"/>
                        <a:pt x="1659335" y="3580781"/>
                      </a:cubicBezTo>
                      <a:cubicBezTo>
                        <a:pt x="1659335" y="3501243"/>
                        <a:pt x="1594857" y="3436765"/>
                        <a:pt x="1515319" y="3436765"/>
                      </a:cubicBezTo>
                      <a:close/>
                      <a:moveTo>
                        <a:pt x="1106176" y="3436765"/>
                      </a:moveTo>
                      <a:cubicBezTo>
                        <a:pt x="1026638" y="3436765"/>
                        <a:pt x="962160" y="3501243"/>
                        <a:pt x="962160" y="3580781"/>
                      </a:cubicBezTo>
                      <a:cubicBezTo>
                        <a:pt x="962160" y="3660319"/>
                        <a:pt x="1026638" y="3724797"/>
                        <a:pt x="1106176" y="3724797"/>
                      </a:cubicBezTo>
                      <a:cubicBezTo>
                        <a:pt x="1185714" y="3724797"/>
                        <a:pt x="1250192" y="3660319"/>
                        <a:pt x="1250192" y="3580781"/>
                      </a:cubicBezTo>
                      <a:cubicBezTo>
                        <a:pt x="1250192" y="3501243"/>
                        <a:pt x="1185714" y="3436765"/>
                        <a:pt x="1106176" y="3436765"/>
                      </a:cubicBezTo>
                      <a:close/>
                      <a:moveTo>
                        <a:pt x="697033" y="3436765"/>
                      </a:moveTo>
                      <a:cubicBezTo>
                        <a:pt x="617495" y="3436765"/>
                        <a:pt x="553017" y="3501243"/>
                        <a:pt x="553017" y="3580781"/>
                      </a:cubicBezTo>
                      <a:cubicBezTo>
                        <a:pt x="553017" y="3660319"/>
                        <a:pt x="617495" y="3724797"/>
                        <a:pt x="697033" y="3724797"/>
                      </a:cubicBezTo>
                      <a:cubicBezTo>
                        <a:pt x="776571" y="3724797"/>
                        <a:pt x="841049" y="3660319"/>
                        <a:pt x="841049" y="3580781"/>
                      </a:cubicBezTo>
                      <a:cubicBezTo>
                        <a:pt x="841049" y="3501243"/>
                        <a:pt x="776571" y="3436765"/>
                        <a:pt x="697033" y="3436765"/>
                      </a:cubicBezTo>
                      <a:close/>
                      <a:moveTo>
                        <a:pt x="287890" y="3436765"/>
                      </a:moveTo>
                      <a:cubicBezTo>
                        <a:pt x="208352" y="3436765"/>
                        <a:pt x="143874" y="3501243"/>
                        <a:pt x="143874" y="3580781"/>
                      </a:cubicBezTo>
                      <a:cubicBezTo>
                        <a:pt x="143874" y="3660319"/>
                        <a:pt x="208352" y="3724797"/>
                        <a:pt x="287890" y="3724797"/>
                      </a:cubicBezTo>
                      <a:cubicBezTo>
                        <a:pt x="367428" y="3724797"/>
                        <a:pt x="431906" y="3660319"/>
                        <a:pt x="431906" y="3580781"/>
                      </a:cubicBezTo>
                      <a:cubicBezTo>
                        <a:pt x="431906" y="3501243"/>
                        <a:pt x="367428" y="3436765"/>
                        <a:pt x="287890" y="3436765"/>
                      </a:cubicBezTo>
                      <a:close/>
                      <a:moveTo>
                        <a:pt x="3969476" y="3021542"/>
                      </a:moveTo>
                      <a:cubicBezTo>
                        <a:pt x="3889938" y="3021542"/>
                        <a:pt x="3825460" y="3086020"/>
                        <a:pt x="3825460" y="3165558"/>
                      </a:cubicBezTo>
                      <a:cubicBezTo>
                        <a:pt x="3825460" y="3245096"/>
                        <a:pt x="3889938" y="3309574"/>
                        <a:pt x="3969476" y="3309574"/>
                      </a:cubicBezTo>
                      <a:cubicBezTo>
                        <a:pt x="4049014" y="3309574"/>
                        <a:pt x="4113492" y="3245096"/>
                        <a:pt x="4113492" y="3165558"/>
                      </a:cubicBezTo>
                      <a:cubicBezTo>
                        <a:pt x="4113492" y="3086020"/>
                        <a:pt x="4049014" y="3021542"/>
                        <a:pt x="3969476" y="3021542"/>
                      </a:cubicBezTo>
                      <a:close/>
                      <a:moveTo>
                        <a:pt x="3560334" y="3021542"/>
                      </a:moveTo>
                      <a:cubicBezTo>
                        <a:pt x="3480796" y="3021542"/>
                        <a:pt x="3416318" y="3086020"/>
                        <a:pt x="3416318" y="3165558"/>
                      </a:cubicBezTo>
                      <a:cubicBezTo>
                        <a:pt x="3416318" y="3245096"/>
                        <a:pt x="3480796" y="3309574"/>
                        <a:pt x="3560334" y="3309574"/>
                      </a:cubicBezTo>
                      <a:cubicBezTo>
                        <a:pt x="3639872" y="3309574"/>
                        <a:pt x="3704350" y="3245096"/>
                        <a:pt x="3704350" y="3165558"/>
                      </a:cubicBezTo>
                      <a:cubicBezTo>
                        <a:pt x="3704350" y="3086020"/>
                        <a:pt x="3639872" y="3021542"/>
                        <a:pt x="3560334" y="3021542"/>
                      </a:cubicBezTo>
                      <a:close/>
                      <a:moveTo>
                        <a:pt x="3151191" y="3021542"/>
                      </a:moveTo>
                      <a:cubicBezTo>
                        <a:pt x="3071653" y="3021542"/>
                        <a:pt x="3007175" y="3086020"/>
                        <a:pt x="3007175" y="3165558"/>
                      </a:cubicBezTo>
                      <a:cubicBezTo>
                        <a:pt x="3007175" y="3245096"/>
                        <a:pt x="3071653" y="3309574"/>
                        <a:pt x="3151191" y="3309574"/>
                      </a:cubicBezTo>
                      <a:cubicBezTo>
                        <a:pt x="3230729" y="3309574"/>
                        <a:pt x="3295207" y="3245096"/>
                        <a:pt x="3295207" y="3165558"/>
                      </a:cubicBezTo>
                      <a:cubicBezTo>
                        <a:pt x="3295207" y="3086020"/>
                        <a:pt x="3230729" y="3021542"/>
                        <a:pt x="3151191" y="3021542"/>
                      </a:cubicBezTo>
                      <a:close/>
                      <a:moveTo>
                        <a:pt x="2742048" y="3021542"/>
                      </a:moveTo>
                      <a:cubicBezTo>
                        <a:pt x="2662510" y="3021542"/>
                        <a:pt x="2598032" y="3086020"/>
                        <a:pt x="2598032" y="3165558"/>
                      </a:cubicBezTo>
                      <a:cubicBezTo>
                        <a:pt x="2598032" y="3245096"/>
                        <a:pt x="2662510" y="3309574"/>
                        <a:pt x="2742048" y="3309574"/>
                      </a:cubicBezTo>
                      <a:cubicBezTo>
                        <a:pt x="2821586" y="3309574"/>
                        <a:pt x="2886064" y="3245096"/>
                        <a:pt x="2886064" y="3165558"/>
                      </a:cubicBezTo>
                      <a:cubicBezTo>
                        <a:pt x="2886064" y="3086020"/>
                        <a:pt x="2821586" y="3021542"/>
                        <a:pt x="2742048" y="3021542"/>
                      </a:cubicBezTo>
                      <a:close/>
                      <a:moveTo>
                        <a:pt x="2332905" y="3021542"/>
                      </a:moveTo>
                      <a:cubicBezTo>
                        <a:pt x="2253367" y="3021542"/>
                        <a:pt x="2188889" y="3086020"/>
                        <a:pt x="2188889" y="3165558"/>
                      </a:cubicBezTo>
                      <a:cubicBezTo>
                        <a:pt x="2188889" y="3245096"/>
                        <a:pt x="2253367" y="3309574"/>
                        <a:pt x="2332905" y="3309574"/>
                      </a:cubicBezTo>
                      <a:cubicBezTo>
                        <a:pt x="2412443" y="3309574"/>
                        <a:pt x="2476921" y="3245096"/>
                        <a:pt x="2476921" y="3165558"/>
                      </a:cubicBezTo>
                      <a:cubicBezTo>
                        <a:pt x="2476921" y="3086020"/>
                        <a:pt x="2412443" y="3021542"/>
                        <a:pt x="2332905" y="3021542"/>
                      </a:cubicBezTo>
                      <a:close/>
                      <a:moveTo>
                        <a:pt x="1923762" y="3021542"/>
                      </a:moveTo>
                      <a:cubicBezTo>
                        <a:pt x="1844224" y="3021542"/>
                        <a:pt x="1779746" y="3086020"/>
                        <a:pt x="1779746" y="3165558"/>
                      </a:cubicBezTo>
                      <a:cubicBezTo>
                        <a:pt x="1779746" y="3245096"/>
                        <a:pt x="1844224" y="3309574"/>
                        <a:pt x="1923762" y="3309574"/>
                      </a:cubicBezTo>
                      <a:cubicBezTo>
                        <a:pt x="2003300" y="3309574"/>
                        <a:pt x="2067778" y="3245096"/>
                        <a:pt x="2067778" y="3165558"/>
                      </a:cubicBezTo>
                      <a:cubicBezTo>
                        <a:pt x="2067778" y="3086020"/>
                        <a:pt x="2003300" y="3021542"/>
                        <a:pt x="1923762" y="3021542"/>
                      </a:cubicBezTo>
                      <a:close/>
                      <a:moveTo>
                        <a:pt x="1514619" y="3021542"/>
                      </a:moveTo>
                      <a:cubicBezTo>
                        <a:pt x="1435081" y="3021542"/>
                        <a:pt x="1370603" y="3086020"/>
                        <a:pt x="1370603" y="3165558"/>
                      </a:cubicBezTo>
                      <a:cubicBezTo>
                        <a:pt x="1370603" y="3245096"/>
                        <a:pt x="1435081" y="3309574"/>
                        <a:pt x="1514619" y="3309574"/>
                      </a:cubicBezTo>
                      <a:cubicBezTo>
                        <a:pt x="1594157" y="3309574"/>
                        <a:pt x="1658635" y="3245096"/>
                        <a:pt x="1658635" y="3165558"/>
                      </a:cubicBezTo>
                      <a:cubicBezTo>
                        <a:pt x="1658635" y="3086020"/>
                        <a:pt x="1594157" y="3021542"/>
                        <a:pt x="1514619" y="3021542"/>
                      </a:cubicBezTo>
                      <a:close/>
                      <a:moveTo>
                        <a:pt x="1105476" y="3021542"/>
                      </a:moveTo>
                      <a:cubicBezTo>
                        <a:pt x="1025938" y="3021542"/>
                        <a:pt x="961460" y="3086020"/>
                        <a:pt x="961460" y="3165558"/>
                      </a:cubicBezTo>
                      <a:cubicBezTo>
                        <a:pt x="961460" y="3245096"/>
                        <a:pt x="1025938" y="3309574"/>
                        <a:pt x="1105476" y="3309574"/>
                      </a:cubicBezTo>
                      <a:cubicBezTo>
                        <a:pt x="1185014" y="3309574"/>
                        <a:pt x="1249492" y="3245096"/>
                        <a:pt x="1249492" y="3165558"/>
                      </a:cubicBezTo>
                      <a:cubicBezTo>
                        <a:pt x="1249492" y="3086020"/>
                        <a:pt x="1185014" y="3021542"/>
                        <a:pt x="1105476" y="3021542"/>
                      </a:cubicBezTo>
                      <a:close/>
                      <a:moveTo>
                        <a:pt x="696333" y="3021542"/>
                      </a:moveTo>
                      <a:cubicBezTo>
                        <a:pt x="616795" y="3021542"/>
                        <a:pt x="552317" y="3086020"/>
                        <a:pt x="552317" y="3165558"/>
                      </a:cubicBezTo>
                      <a:cubicBezTo>
                        <a:pt x="552317" y="3245096"/>
                        <a:pt x="616795" y="3309574"/>
                        <a:pt x="696333" y="3309574"/>
                      </a:cubicBezTo>
                      <a:cubicBezTo>
                        <a:pt x="775871" y="3309574"/>
                        <a:pt x="840349" y="3245096"/>
                        <a:pt x="840349" y="3165558"/>
                      </a:cubicBezTo>
                      <a:cubicBezTo>
                        <a:pt x="840349" y="3086020"/>
                        <a:pt x="775871" y="3021542"/>
                        <a:pt x="696333" y="3021542"/>
                      </a:cubicBezTo>
                      <a:close/>
                      <a:moveTo>
                        <a:pt x="287190" y="3021542"/>
                      </a:moveTo>
                      <a:cubicBezTo>
                        <a:pt x="207652" y="3021542"/>
                        <a:pt x="143174" y="3086020"/>
                        <a:pt x="143174" y="3165558"/>
                      </a:cubicBezTo>
                      <a:cubicBezTo>
                        <a:pt x="143174" y="3245096"/>
                        <a:pt x="207652" y="3309574"/>
                        <a:pt x="287190" y="3309574"/>
                      </a:cubicBezTo>
                      <a:cubicBezTo>
                        <a:pt x="366728" y="3309574"/>
                        <a:pt x="431206" y="3245096"/>
                        <a:pt x="431206" y="3165558"/>
                      </a:cubicBezTo>
                      <a:cubicBezTo>
                        <a:pt x="431206" y="3086020"/>
                        <a:pt x="366728" y="3021542"/>
                        <a:pt x="287190" y="3021542"/>
                      </a:cubicBezTo>
                      <a:close/>
                      <a:moveTo>
                        <a:pt x="3968776" y="2606319"/>
                      </a:moveTo>
                      <a:cubicBezTo>
                        <a:pt x="3889238" y="2606319"/>
                        <a:pt x="3824760" y="2670797"/>
                        <a:pt x="3824760" y="2750335"/>
                      </a:cubicBezTo>
                      <a:cubicBezTo>
                        <a:pt x="3824760" y="2829873"/>
                        <a:pt x="3889238" y="2894351"/>
                        <a:pt x="3968776" y="2894351"/>
                      </a:cubicBezTo>
                      <a:cubicBezTo>
                        <a:pt x="4048314" y="2894351"/>
                        <a:pt x="4112792" y="2829873"/>
                        <a:pt x="4112792" y="2750335"/>
                      </a:cubicBezTo>
                      <a:cubicBezTo>
                        <a:pt x="4112792" y="2670797"/>
                        <a:pt x="4048314" y="2606319"/>
                        <a:pt x="3968776" y="2606319"/>
                      </a:cubicBezTo>
                      <a:close/>
                      <a:moveTo>
                        <a:pt x="3559634" y="2606319"/>
                      </a:moveTo>
                      <a:cubicBezTo>
                        <a:pt x="3480096" y="2606319"/>
                        <a:pt x="3415618" y="2670797"/>
                        <a:pt x="3415618" y="2750335"/>
                      </a:cubicBezTo>
                      <a:cubicBezTo>
                        <a:pt x="3415618" y="2829873"/>
                        <a:pt x="3480096" y="2894351"/>
                        <a:pt x="3559634" y="2894351"/>
                      </a:cubicBezTo>
                      <a:cubicBezTo>
                        <a:pt x="3639172" y="2894351"/>
                        <a:pt x="3703650" y="2829873"/>
                        <a:pt x="3703650" y="2750335"/>
                      </a:cubicBezTo>
                      <a:cubicBezTo>
                        <a:pt x="3703650" y="2670797"/>
                        <a:pt x="3639172" y="2606319"/>
                        <a:pt x="3559634" y="2606319"/>
                      </a:cubicBezTo>
                      <a:close/>
                      <a:moveTo>
                        <a:pt x="3150491" y="2606319"/>
                      </a:moveTo>
                      <a:cubicBezTo>
                        <a:pt x="3070953" y="2606319"/>
                        <a:pt x="3006475" y="2670797"/>
                        <a:pt x="3006475" y="2750335"/>
                      </a:cubicBezTo>
                      <a:cubicBezTo>
                        <a:pt x="3006475" y="2829873"/>
                        <a:pt x="3070953" y="2894351"/>
                        <a:pt x="3150491" y="2894351"/>
                      </a:cubicBezTo>
                      <a:cubicBezTo>
                        <a:pt x="3230029" y="2894351"/>
                        <a:pt x="3294507" y="2829873"/>
                        <a:pt x="3294507" y="2750335"/>
                      </a:cubicBezTo>
                      <a:cubicBezTo>
                        <a:pt x="3294507" y="2670797"/>
                        <a:pt x="3230029" y="2606319"/>
                        <a:pt x="3150491" y="2606319"/>
                      </a:cubicBezTo>
                      <a:close/>
                      <a:moveTo>
                        <a:pt x="2741348" y="2606319"/>
                      </a:moveTo>
                      <a:cubicBezTo>
                        <a:pt x="2661810" y="2606319"/>
                        <a:pt x="2597332" y="2670797"/>
                        <a:pt x="2597332" y="2750335"/>
                      </a:cubicBezTo>
                      <a:cubicBezTo>
                        <a:pt x="2597332" y="2829873"/>
                        <a:pt x="2661810" y="2894351"/>
                        <a:pt x="2741348" y="2894351"/>
                      </a:cubicBezTo>
                      <a:cubicBezTo>
                        <a:pt x="2820886" y="2894351"/>
                        <a:pt x="2885364" y="2829873"/>
                        <a:pt x="2885364" y="2750335"/>
                      </a:cubicBezTo>
                      <a:cubicBezTo>
                        <a:pt x="2885364" y="2670797"/>
                        <a:pt x="2820886" y="2606319"/>
                        <a:pt x="2741348" y="2606319"/>
                      </a:cubicBezTo>
                      <a:close/>
                      <a:moveTo>
                        <a:pt x="2332205" y="2606319"/>
                      </a:moveTo>
                      <a:cubicBezTo>
                        <a:pt x="2252667" y="2606319"/>
                        <a:pt x="2188189" y="2670797"/>
                        <a:pt x="2188189" y="2750335"/>
                      </a:cubicBezTo>
                      <a:cubicBezTo>
                        <a:pt x="2188189" y="2829873"/>
                        <a:pt x="2252667" y="2894351"/>
                        <a:pt x="2332205" y="2894351"/>
                      </a:cubicBezTo>
                      <a:cubicBezTo>
                        <a:pt x="2411743" y="2894351"/>
                        <a:pt x="2476221" y="2829873"/>
                        <a:pt x="2476221" y="2750335"/>
                      </a:cubicBezTo>
                      <a:cubicBezTo>
                        <a:pt x="2476221" y="2670797"/>
                        <a:pt x="2411743" y="2606319"/>
                        <a:pt x="2332205" y="2606319"/>
                      </a:cubicBezTo>
                      <a:close/>
                      <a:moveTo>
                        <a:pt x="1923062" y="2606319"/>
                      </a:moveTo>
                      <a:cubicBezTo>
                        <a:pt x="1843524" y="2606319"/>
                        <a:pt x="1779046" y="2670797"/>
                        <a:pt x="1779046" y="2750335"/>
                      </a:cubicBezTo>
                      <a:cubicBezTo>
                        <a:pt x="1779046" y="2829873"/>
                        <a:pt x="1843524" y="2894351"/>
                        <a:pt x="1923062" y="2894351"/>
                      </a:cubicBezTo>
                      <a:cubicBezTo>
                        <a:pt x="2002600" y="2894351"/>
                        <a:pt x="2067078" y="2829873"/>
                        <a:pt x="2067078" y="2750335"/>
                      </a:cubicBezTo>
                      <a:cubicBezTo>
                        <a:pt x="2067078" y="2670797"/>
                        <a:pt x="2002600" y="2606319"/>
                        <a:pt x="1923062" y="2606319"/>
                      </a:cubicBezTo>
                      <a:close/>
                      <a:moveTo>
                        <a:pt x="1513919" y="2606319"/>
                      </a:moveTo>
                      <a:cubicBezTo>
                        <a:pt x="1434381" y="2606319"/>
                        <a:pt x="1369903" y="2670797"/>
                        <a:pt x="1369903" y="2750335"/>
                      </a:cubicBezTo>
                      <a:cubicBezTo>
                        <a:pt x="1369903" y="2829873"/>
                        <a:pt x="1434381" y="2894351"/>
                        <a:pt x="1513919" y="2894351"/>
                      </a:cubicBezTo>
                      <a:cubicBezTo>
                        <a:pt x="1593457" y="2894351"/>
                        <a:pt x="1657935" y="2829873"/>
                        <a:pt x="1657935" y="2750335"/>
                      </a:cubicBezTo>
                      <a:cubicBezTo>
                        <a:pt x="1657935" y="2670797"/>
                        <a:pt x="1593457" y="2606319"/>
                        <a:pt x="1513919" y="2606319"/>
                      </a:cubicBezTo>
                      <a:close/>
                      <a:moveTo>
                        <a:pt x="1104776" y="2606319"/>
                      </a:moveTo>
                      <a:cubicBezTo>
                        <a:pt x="1025238" y="2606319"/>
                        <a:pt x="960760" y="2670797"/>
                        <a:pt x="960760" y="2750335"/>
                      </a:cubicBezTo>
                      <a:cubicBezTo>
                        <a:pt x="960760" y="2829873"/>
                        <a:pt x="1025238" y="2894351"/>
                        <a:pt x="1104776" y="2894351"/>
                      </a:cubicBezTo>
                      <a:cubicBezTo>
                        <a:pt x="1184314" y="2894351"/>
                        <a:pt x="1248792" y="2829873"/>
                        <a:pt x="1248792" y="2750335"/>
                      </a:cubicBezTo>
                      <a:cubicBezTo>
                        <a:pt x="1248792" y="2670797"/>
                        <a:pt x="1184314" y="2606319"/>
                        <a:pt x="1104776" y="2606319"/>
                      </a:cubicBezTo>
                      <a:close/>
                      <a:moveTo>
                        <a:pt x="695633" y="2606319"/>
                      </a:moveTo>
                      <a:cubicBezTo>
                        <a:pt x="616095" y="2606319"/>
                        <a:pt x="551617" y="2670797"/>
                        <a:pt x="551617" y="2750335"/>
                      </a:cubicBezTo>
                      <a:cubicBezTo>
                        <a:pt x="551617" y="2829873"/>
                        <a:pt x="616095" y="2894351"/>
                        <a:pt x="695633" y="2894351"/>
                      </a:cubicBezTo>
                      <a:cubicBezTo>
                        <a:pt x="775171" y="2894351"/>
                        <a:pt x="839649" y="2829873"/>
                        <a:pt x="839649" y="2750335"/>
                      </a:cubicBezTo>
                      <a:cubicBezTo>
                        <a:pt x="839649" y="2670797"/>
                        <a:pt x="775171" y="2606319"/>
                        <a:pt x="695633" y="2606319"/>
                      </a:cubicBezTo>
                      <a:close/>
                      <a:moveTo>
                        <a:pt x="286490" y="2606319"/>
                      </a:moveTo>
                      <a:cubicBezTo>
                        <a:pt x="206952" y="2606319"/>
                        <a:pt x="142474" y="2670797"/>
                        <a:pt x="142474" y="2750335"/>
                      </a:cubicBezTo>
                      <a:cubicBezTo>
                        <a:pt x="142474" y="2829873"/>
                        <a:pt x="206952" y="2894351"/>
                        <a:pt x="286490" y="2894351"/>
                      </a:cubicBezTo>
                      <a:cubicBezTo>
                        <a:pt x="366028" y="2894351"/>
                        <a:pt x="430506" y="2829873"/>
                        <a:pt x="430506" y="2750335"/>
                      </a:cubicBezTo>
                      <a:cubicBezTo>
                        <a:pt x="430506" y="2670797"/>
                        <a:pt x="366028" y="2606319"/>
                        <a:pt x="286490" y="2606319"/>
                      </a:cubicBezTo>
                      <a:close/>
                      <a:moveTo>
                        <a:pt x="3968076" y="2191096"/>
                      </a:moveTo>
                      <a:cubicBezTo>
                        <a:pt x="3888538" y="2191096"/>
                        <a:pt x="3824060" y="2255574"/>
                        <a:pt x="3824060" y="2335112"/>
                      </a:cubicBezTo>
                      <a:cubicBezTo>
                        <a:pt x="3824060" y="2414650"/>
                        <a:pt x="3888538" y="2479128"/>
                        <a:pt x="3968076" y="2479128"/>
                      </a:cubicBezTo>
                      <a:cubicBezTo>
                        <a:pt x="4047614" y="2479128"/>
                        <a:pt x="4112092" y="2414650"/>
                        <a:pt x="4112092" y="2335112"/>
                      </a:cubicBezTo>
                      <a:cubicBezTo>
                        <a:pt x="4112092" y="2255574"/>
                        <a:pt x="4047614" y="2191096"/>
                        <a:pt x="3968076" y="2191096"/>
                      </a:cubicBezTo>
                      <a:close/>
                      <a:moveTo>
                        <a:pt x="3558934" y="2191096"/>
                      </a:moveTo>
                      <a:cubicBezTo>
                        <a:pt x="3479396" y="2191096"/>
                        <a:pt x="3414918" y="2255574"/>
                        <a:pt x="3414918" y="2335112"/>
                      </a:cubicBezTo>
                      <a:cubicBezTo>
                        <a:pt x="3414918" y="2414650"/>
                        <a:pt x="3479396" y="2479128"/>
                        <a:pt x="3558934" y="2479128"/>
                      </a:cubicBezTo>
                      <a:cubicBezTo>
                        <a:pt x="3638472" y="2479128"/>
                        <a:pt x="3702950" y="2414650"/>
                        <a:pt x="3702950" y="2335112"/>
                      </a:cubicBezTo>
                      <a:cubicBezTo>
                        <a:pt x="3702950" y="2255574"/>
                        <a:pt x="3638472" y="2191096"/>
                        <a:pt x="3558934" y="2191096"/>
                      </a:cubicBezTo>
                      <a:close/>
                      <a:moveTo>
                        <a:pt x="3149791" y="2191096"/>
                      </a:moveTo>
                      <a:cubicBezTo>
                        <a:pt x="3070253" y="2191096"/>
                        <a:pt x="3005775" y="2255574"/>
                        <a:pt x="3005775" y="2335112"/>
                      </a:cubicBezTo>
                      <a:cubicBezTo>
                        <a:pt x="3005775" y="2414650"/>
                        <a:pt x="3070253" y="2479128"/>
                        <a:pt x="3149791" y="2479128"/>
                      </a:cubicBezTo>
                      <a:cubicBezTo>
                        <a:pt x="3229329" y="2479128"/>
                        <a:pt x="3293807" y="2414650"/>
                        <a:pt x="3293807" y="2335112"/>
                      </a:cubicBezTo>
                      <a:cubicBezTo>
                        <a:pt x="3293807" y="2255574"/>
                        <a:pt x="3229329" y="2191096"/>
                        <a:pt x="3149791" y="2191096"/>
                      </a:cubicBezTo>
                      <a:close/>
                      <a:moveTo>
                        <a:pt x="2740648" y="2191096"/>
                      </a:moveTo>
                      <a:cubicBezTo>
                        <a:pt x="2661110" y="2191096"/>
                        <a:pt x="2596632" y="2255574"/>
                        <a:pt x="2596632" y="2335112"/>
                      </a:cubicBezTo>
                      <a:cubicBezTo>
                        <a:pt x="2596632" y="2414650"/>
                        <a:pt x="2661110" y="2479128"/>
                        <a:pt x="2740648" y="2479128"/>
                      </a:cubicBezTo>
                      <a:cubicBezTo>
                        <a:pt x="2820186" y="2479128"/>
                        <a:pt x="2884664" y="2414650"/>
                        <a:pt x="2884664" y="2335112"/>
                      </a:cubicBezTo>
                      <a:cubicBezTo>
                        <a:pt x="2884664" y="2255574"/>
                        <a:pt x="2820186" y="2191096"/>
                        <a:pt x="2740648" y="2191096"/>
                      </a:cubicBezTo>
                      <a:close/>
                      <a:moveTo>
                        <a:pt x="2331505" y="2191096"/>
                      </a:moveTo>
                      <a:cubicBezTo>
                        <a:pt x="2251967" y="2191096"/>
                        <a:pt x="2187489" y="2255574"/>
                        <a:pt x="2187489" y="2335112"/>
                      </a:cubicBezTo>
                      <a:cubicBezTo>
                        <a:pt x="2187489" y="2414650"/>
                        <a:pt x="2251967" y="2479128"/>
                        <a:pt x="2331505" y="2479128"/>
                      </a:cubicBezTo>
                      <a:cubicBezTo>
                        <a:pt x="2411043" y="2479128"/>
                        <a:pt x="2475521" y="2414650"/>
                        <a:pt x="2475521" y="2335112"/>
                      </a:cubicBezTo>
                      <a:cubicBezTo>
                        <a:pt x="2475521" y="2255574"/>
                        <a:pt x="2411043" y="2191096"/>
                        <a:pt x="2331505" y="2191096"/>
                      </a:cubicBezTo>
                      <a:close/>
                      <a:moveTo>
                        <a:pt x="1922362" y="2191096"/>
                      </a:moveTo>
                      <a:cubicBezTo>
                        <a:pt x="1842824" y="2191096"/>
                        <a:pt x="1778346" y="2255574"/>
                        <a:pt x="1778346" y="2335112"/>
                      </a:cubicBezTo>
                      <a:cubicBezTo>
                        <a:pt x="1778346" y="2414650"/>
                        <a:pt x="1842824" y="2479128"/>
                        <a:pt x="1922362" y="2479128"/>
                      </a:cubicBezTo>
                      <a:cubicBezTo>
                        <a:pt x="2001900" y="2479128"/>
                        <a:pt x="2066378" y="2414650"/>
                        <a:pt x="2066378" y="2335112"/>
                      </a:cubicBezTo>
                      <a:cubicBezTo>
                        <a:pt x="2066378" y="2255574"/>
                        <a:pt x="2001900" y="2191096"/>
                        <a:pt x="1922362" y="2191096"/>
                      </a:cubicBezTo>
                      <a:close/>
                      <a:moveTo>
                        <a:pt x="1513219" y="2191096"/>
                      </a:moveTo>
                      <a:cubicBezTo>
                        <a:pt x="1433681" y="2191096"/>
                        <a:pt x="1369203" y="2255574"/>
                        <a:pt x="1369203" y="2335112"/>
                      </a:cubicBezTo>
                      <a:cubicBezTo>
                        <a:pt x="1369203" y="2414650"/>
                        <a:pt x="1433681" y="2479128"/>
                        <a:pt x="1513219" y="2479128"/>
                      </a:cubicBezTo>
                      <a:cubicBezTo>
                        <a:pt x="1592757" y="2479128"/>
                        <a:pt x="1657235" y="2414650"/>
                        <a:pt x="1657235" y="2335112"/>
                      </a:cubicBezTo>
                      <a:cubicBezTo>
                        <a:pt x="1657235" y="2255574"/>
                        <a:pt x="1592757" y="2191096"/>
                        <a:pt x="1513219" y="2191096"/>
                      </a:cubicBezTo>
                      <a:close/>
                      <a:moveTo>
                        <a:pt x="1104076" y="2191096"/>
                      </a:moveTo>
                      <a:cubicBezTo>
                        <a:pt x="1024538" y="2191096"/>
                        <a:pt x="960060" y="2255574"/>
                        <a:pt x="960060" y="2335112"/>
                      </a:cubicBezTo>
                      <a:cubicBezTo>
                        <a:pt x="960060" y="2414650"/>
                        <a:pt x="1024538" y="2479128"/>
                        <a:pt x="1104076" y="2479128"/>
                      </a:cubicBezTo>
                      <a:cubicBezTo>
                        <a:pt x="1183614" y="2479128"/>
                        <a:pt x="1248092" y="2414650"/>
                        <a:pt x="1248092" y="2335112"/>
                      </a:cubicBezTo>
                      <a:cubicBezTo>
                        <a:pt x="1248092" y="2255574"/>
                        <a:pt x="1183614" y="2191096"/>
                        <a:pt x="1104076" y="2191096"/>
                      </a:cubicBezTo>
                      <a:close/>
                      <a:moveTo>
                        <a:pt x="694933" y="2191096"/>
                      </a:moveTo>
                      <a:cubicBezTo>
                        <a:pt x="615395" y="2191096"/>
                        <a:pt x="550917" y="2255574"/>
                        <a:pt x="550917" y="2335112"/>
                      </a:cubicBezTo>
                      <a:cubicBezTo>
                        <a:pt x="550917" y="2414650"/>
                        <a:pt x="615395" y="2479128"/>
                        <a:pt x="694933" y="2479128"/>
                      </a:cubicBezTo>
                      <a:cubicBezTo>
                        <a:pt x="774471" y="2479128"/>
                        <a:pt x="838949" y="2414650"/>
                        <a:pt x="838949" y="2335112"/>
                      </a:cubicBezTo>
                      <a:cubicBezTo>
                        <a:pt x="838949" y="2255574"/>
                        <a:pt x="774471" y="2191096"/>
                        <a:pt x="694933" y="2191096"/>
                      </a:cubicBezTo>
                      <a:close/>
                      <a:moveTo>
                        <a:pt x="285790" y="2191096"/>
                      </a:moveTo>
                      <a:cubicBezTo>
                        <a:pt x="206252" y="2191096"/>
                        <a:pt x="141774" y="2255574"/>
                        <a:pt x="141774" y="2335112"/>
                      </a:cubicBezTo>
                      <a:cubicBezTo>
                        <a:pt x="141774" y="2414650"/>
                        <a:pt x="206252" y="2479128"/>
                        <a:pt x="285790" y="2479128"/>
                      </a:cubicBezTo>
                      <a:cubicBezTo>
                        <a:pt x="365328" y="2479128"/>
                        <a:pt x="429806" y="2414650"/>
                        <a:pt x="429806" y="2335112"/>
                      </a:cubicBezTo>
                      <a:cubicBezTo>
                        <a:pt x="429806" y="2255574"/>
                        <a:pt x="365328" y="2191096"/>
                        <a:pt x="285790" y="2191096"/>
                      </a:cubicBezTo>
                      <a:close/>
                      <a:moveTo>
                        <a:pt x="3967376" y="1775873"/>
                      </a:moveTo>
                      <a:cubicBezTo>
                        <a:pt x="3887838" y="1775873"/>
                        <a:pt x="3823360" y="1840351"/>
                        <a:pt x="3823360" y="1919889"/>
                      </a:cubicBezTo>
                      <a:cubicBezTo>
                        <a:pt x="3823360" y="1999427"/>
                        <a:pt x="3887838" y="2063905"/>
                        <a:pt x="3967376" y="2063905"/>
                      </a:cubicBezTo>
                      <a:cubicBezTo>
                        <a:pt x="4046914" y="2063905"/>
                        <a:pt x="4111392" y="1999427"/>
                        <a:pt x="4111392" y="1919889"/>
                      </a:cubicBezTo>
                      <a:cubicBezTo>
                        <a:pt x="4111392" y="1840351"/>
                        <a:pt x="4046914" y="1775873"/>
                        <a:pt x="3967376" y="1775873"/>
                      </a:cubicBezTo>
                      <a:close/>
                      <a:moveTo>
                        <a:pt x="3558234" y="1775873"/>
                      </a:moveTo>
                      <a:cubicBezTo>
                        <a:pt x="3478696" y="1775873"/>
                        <a:pt x="3414218" y="1840351"/>
                        <a:pt x="3414218" y="1919889"/>
                      </a:cubicBezTo>
                      <a:cubicBezTo>
                        <a:pt x="3414218" y="1999427"/>
                        <a:pt x="3478696" y="2063905"/>
                        <a:pt x="3558234" y="2063905"/>
                      </a:cubicBezTo>
                      <a:cubicBezTo>
                        <a:pt x="3637772" y="2063905"/>
                        <a:pt x="3702250" y="1999427"/>
                        <a:pt x="3702250" y="1919889"/>
                      </a:cubicBezTo>
                      <a:cubicBezTo>
                        <a:pt x="3702250" y="1840351"/>
                        <a:pt x="3637772" y="1775873"/>
                        <a:pt x="3558234" y="1775873"/>
                      </a:cubicBezTo>
                      <a:close/>
                      <a:moveTo>
                        <a:pt x="3149091" y="1775873"/>
                      </a:moveTo>
                      <a:cubicBezTo>
                        <a:pt x="3069553" y="1775873"/>
                        <a:pt x="3005075" y="1840351"/>
                        <a:pt x="3005075" y="1919889"/>
                      </a:cubicBezTo>
                      <a:cubicBezTo>
                        <a:pt x="3005075" y="1999427"/>
                        <a:pt x="3069553" y="2063905"/>
                        <a:pt x="3149091" y="2063905"/>
                      </a:cubicBezTo>
                      <a:cubicBezTo>
                        <a:pt x="3228629" y="2063905"/>
                        <a:pt x="3293107" y="1999427"/>
                        <a:pt x="3293107" y="1919889"/>
                      </a:cubicBezTo>
                      <a:cubicBezTo>
                        <a:pt x="3293107" y="1840351"/>
                        <a:pt x="3228629" y="1775873"/>
                        <a:pt x="3149091" y="1775873"/>
                      </a:cubicBezTo>
                      <a:close/>
                      <a:moveTo>
                        <a:pt x="2739948" y="1775873"/>
                      </a:moveTo>
                      <a:cubicBezTo>
                        <a:pt x="2660410" y="1775873"/>
                        <a:pt x="2595932" y="1840351"/>
                        <a:pt x="2595932" y="1919889"/>
                      </a:cubicBezTo>
                      <a:cubicBezTo>
                        <a:pt x="2595932" y="1999427"/>
                        <a:pt x="2660410" y="2063905"/>
                        <a:pt x="2739948" y="2063905"/>
                      </a:cubicBezTo>
                      <a:cubicBezTo>
                        <a:pt x="2819486" y="2063905"/>
                        <a:pt x="2883964" y="1999427"/>
                        <a:pt x="2883964" y="1919889"/>
                      </a:cubicBezTo>
                      <a:cubicBezTo>
                        <a:pt x="2883964" y="1840351"/>
                        <a:pt x="2819486" y="1775873"/>
                        <a:pt x="2739948" y="1775873"/>
                      </a:cubicBezTo>
                      <a:close/>
                      <a:moveTo>
                        <a:pt x="2330805" y="1775873"/>
                      </a:moveTo>
                      <a:cubicBezTo>
                        <a:pt x="2251267" y="1775873"/>
                        <a:pt x="2186789" y="1840351"/>
                        <a:pt x="2186789" y="1919889"/>
                      </a:cubicBezTo>
                      <a:cubicBezTo>
                        <a:pt x="2186789" y="1999427"/>
                        <a:pt x="2251267" y="2063905"/>
                        <a:pt x="2330805" y="2063905"/>
                      </a:cubicBezTo>
                      <a:cubicBezTo>
                        <a:pt x="2410343" y="2063905"/>
                        <a:pt x="2474821" y="1999427"/>
                        <a:pt x="2474821" y="1919889"/>
                      </a:cubicBezTo>
                      <a:cubicBezTo>
                        <a:pt x="2474821" y="1840351"/>
                        <a:pt x="2410343" y="1775873"/>
                        <a:pt x="2330805" y="1775873"/>
                      </a:cubicBezTo>
                      <a:close/>
                      <a:moveTo>
                        <a:pt x="1921662" y="1775873"/>
                      </a:moveTo>
                      <a:cubicBezTo>
                        <a:pt x="1842124" y="1775873"/>
                        <a:pt x="1777646" y="1840351"/>
                        <a:pt x="1777646" y="1919889"/>
                      </a:cubicBezTo>
                      <a:cubicBezTo>
                        <a:pt x="1777646" y="1999427"/>
                        <a:pt x="1842124" y="2063905"/>
                        <a:pt x="1921662" y="2063905"/>
                      </a:cubicBezTo>
                      <a:cubicBezTo>
                        <a:pt x="2001200" y="2063905"/>
                        <a:pt x="2065678" y="1999427"/>
                        <a:pt x="2065678" y="1919889"/>
                      </a:cubicBezTo>
                      <a:cubicBezTo>
                        <a:pt x="2065678" y="1840351"/>
                        <a:pt x="2001200" y="1775873"/>
                        <a:pt x="1921662" y="1775873"/>
                      </a:cubicBezTo>
                      <a:close/>
                      <a:moveTo>
                        <a:pt x="1512519" y="1775873"/>
                      </a:moveTo>
                      <a:cubicBezTo>
                        <a:pt x="1432981" y="1775873"/>
                        <a:pt x="1368503" y="1840351"/>
                        <a:pt x="1368503" y="1919889"/>
                      </a:cubicBezTo>
                      <a:cubicBezTo>
                        <a:pt x="1368503" y="1999427"/>
                        <a:pt x="1432981" y="2063905"/>
                        <a:pt x="1512519" y="2063905"/>
                      </a:cubicBezTo>
                      <a:cubicBezTo>
                        <a:pt x="1592057" y="2063905"/>
                        <a:pt x="1656535" y="1999427"/>
                        <a:pt x="1656535" y="1919889"/>
                      </a:cubicBezTo>
                      <a:cubicBezTo>
                        <a:pt x="1656535" y="1840351"/>
                        <a:pt x="1592057" y="1775873"/>
                        <a:pt x="1512519" y="1775873"/>
                      </a:cubicBezTo>
                      <a:close/>
                      <a:moveTo>
                        <a:pt x="1103376" y="1775873"/>
                      </a:moveTo>
                      <a:cubicBezTo>
                        <a:pt x="1023838" y="1775873"/>
                        <a:pt x="959360" y="1840351"/>
                        <a:pt x="959360" y="1919889"/>
                      </a:cubicBezTo>
                      <a:cubicBezTo>
                        <a:pt x="959360" y="1999427"/>
                        <a:pt x="1023838" y="2063905"/>
                        <a:pt x="1103376" y="2063905"/>
                      </a:cubicBezTo>
                      <a:cubicBezTo>
                        <a:pt x="1182914" y="2063905"/>
                        <a:pt x="1247392" y="1999427"/>
                        <a:pt x="1247392" y="1919889"/>
                      </a:cubicBezTo>
                      <a:cubicBezTo>
                        <a:pt x="1247392" y="1840351"/>
                        <a:pt x="1182914" y="1775873"/>
                        <a:pt x="1103376" y="1775873"/>
                      </a:cubicBezTo>
                      <a:close/>
                      <a:moveTo>
                        <a:pt x="694233" y="1775873"/>
                      </a:moveTo>
                      <a:cubicBezTo>
                        <a:pt x="614695" y="1775873"/>
                        <a:pt x="550217" y="1840351"/>
                        <a:pt x="550217" y="1919889"/>
                      </a:cubicBezTo>
                      <a:cubicBezTo>
                        <a:pt x="550217" y="1999427"/>
                        <a:pt x="614695" y="2063905"/>
                        <a:pt x="694233" y="2063905"/>
                      </a:cubicBezTo>
                      <a:cubicBezTo>
                        <a:pt x="773771" y="2063905"/>
                        <a:pt x="838249" y="1999427"/>
                        <a:pt x="838249" y="1919889"/>
                      </a:cubicBezTo>
                      <a:cubicBezTo>
                        <a:pt x="838249" y="1840351"/>
                        <a:pt x="773771" y="1775873"/>
                        <a:pt x="694233" y="1775873"/>
                      </a:cubicBezTo>
                      <a:close/>
                      <a:moveTo>
                        <a:pt x="285090" y="1775873"/>
                      </a:moveTo>
                      <a:cubicBezTo>
                        <a:pt x="205552" y="1775873"/>
                        <a:pt x="141074" y="1840351"/>
                        <a:pt x="141074" y="1919889"/>
                      </a:cubicBezTo>
                      <a:cubicBezTo>
                        <a:pt x="141074" y="1999427"/>
                        <a:pt x="205552" y="2063905"/>
                        <a:pt x="285090" y="2063905"/>
                      </a:cubicBezTo>
                      <a:cubicBezTo>
                        <a:pt x="364628" y="2063905"/>
                        <a:pt x="429106" y="1999427"/>
                        <a:pt x="429106" y="1919889"/>
                      </a:cubicBezTo>
                      <a:cubicBezTo>
                        <a:pt x="429106" y="1840351"/>
                        <a:pt x="364628" y="1775873"/>
                        <a:pt x="285090" y="1775873"/>
                      </a:cubicBezTo>
                      <a:close/>
                      <a:moveTo>
                        <a:pt x="3966676" y="1360650"/>
                      </a:moveTo>
                      <a:cubicBezTo>
                        <a:pt x="3887138" y="1360650"/>
                        <a:pt x="3822660" y="1425128"/>
                        <a:pt x="3822660" y="1504666"/>
                      </a:cubicBezTo>
                      <a:cubicBezTo>
                        <a:pt x="3822660" y="1584204"/>
                        <a:pt x="3887138" y="1648682"/>
                        <a:pt x="3966676" y="1648682"/>
                      </a:cubicBezTo>
                      <a:cubicBezTo>
                        <a:pt x="4046214" y="1648682"/>
                        <a:pt x="4110692" y="1584204"/>
                        <a:pt x="4110692" y="1504666"/>
                      </a:cubicBezTo>
                      <a:cubicBezTo>
                        <a:pt x="4110692" y="1425128"/>
                        <a:pt x="4046214" y="1360650"/>
                        <a:pt x="3966676" y="1360650"/>
                      </a:cubicBezTo>
                      <a:close/>
                      <a:moveTo>
                        <a:pt x="3557534" y="1360650"/>
                      </a:moveTo>
                      <a:cubicBezTo>
                        <a:pt x="3477996" y="1360650"/>
                        <a:pt x="3413518" y="1425128"/>
                        <a:pt x="3413518" y="1504666"/>
                      </a:cubicBezTo>
                      <a:cubicBezTo>
                        <a:pt x="3413518" y="1584204"/>
                        <a:pt x="3477996" y="1648682"/>
                        <a:pt x="3557534" y="1648682"/>
                      </a:cubicBezTo>
                      <a:cubicBezTo>
                        <a:pt x="3637072" y="1648682"/>
                        <a:pt x="3701550" y="1584204"/>
                        <a:pt x="3701550" y="1504666"/>
                      </a:cubicBezTo>
                      <a:cubicBezTo>
                        <a:pt x="3701550" y="1425128"/>
                        <a:pt x="3637072" y="1360650"/>
                        <a:pt x="3557534" y="1360650"/>
                      </a:cubicBezTo>
                      <a:close/>
                      <a:moveTo>
                        <a:pt x="3148391" y="1360650"/>
                      </a:moveTo>
                      <a:cubicBezTo>
                        <a:pt x="3068853" y="1360650"/>
                        <a:pt x="3004375" y="1425128"/>
                        <a:pt x="3004375" y="1504666"/>
                      </a:cubicBezTo>
                      <a:cubicBezTo>
                        <a:pt x="3004375" y="1584204"/>
                        <a:pt x="3068853" y="1648682"/>
                        <a:pt x="3148391" y="1648682"/>
                      </a:cubicBezTo>
                      <a:cubicBezTo>
                        <a:pt x="3227929" y="1648682"/>
                        <a:pt x="3292407" y="1584204"/>
                        <a:pt x="3292407" y="1504666"/>
                      </a:cubicBezTo>
                      <a:cubicBezTo>
                        <a:pt x="3292407" y="1425128"/>
                        <a:pt x="3227929" y="1360650"/>
                        <a:pt x="3148391" y="1360650"/>
                      </a:cubicBezTo>
                      <a:close/>
                      <a:moveTo>
                        <a:pt x="2739248" y="1360650"/>
                      </a:moveTo>
                      <a:cubicBezTo>
                        <a:pt x="2659710" y="1360650"/>
                        <a:pt x="2595232" y="1425128"/>
                        <a:pt x="2595232" y="1504666"/>
                      </a:cubicBezTo>
                      <a:cubicBezTo>
                        <a:pt x="2595232" y="1584204"/>
                        <a:pt x="2659710" y="1648682"/>
                        <a:pt x="2739248" y="1648682"/>
                      </a:cubicBezTo>
                      <a:cubicBezTo>
                        <a:pt x="2818786" y="1648682"/>
                        <a:pt x="2883264" y="1584204"/>
                        <a:pt x="2883264" y="1504666"/>
                      </a:cubicBezTo>
                      <a:cubicBezTo>
                        <a:pt x="2883264" y="1425128"/>
                        <a:pt x="2818786" y="1360650"/>
                        <a:pt x="2739248" y="1360650"/>
                      </a:cubicBezTo>
                      <a:close/>
                      <a:moveTo>
                        <a:pt x="2330105" y="1360650"/>
                      </a:moveTo>
                      <a:cubicBezTo>
                        <a:pt x="2250567" y="1360650"/>
                        <a:pt x="2186089" y="1425128"/>
                        <a:pt x="2186089" y="1504666"/>
                      </a:cubicBezTo>
                      <a:cubicBezTo>
                        <a:pt x="2186089" y="1584204"/>
                        <a:pt x="2250567" y="1648682"/>
                        <a:pt x="2330105" y="1648682"/>
                      </a:cubicBezTo>
                      <a:cubicBezTo>
                        <a:pt x="2409643" y="1648682"/>
                        <a:pt x="2474121" y="1584204"/>
                        <a:pt x="2474121" y="1504666"/>
                      </a:cubicBezTo>
                      <a:cubicBezTo>
                        <a:pt x="2474121" y="1425128"/>
                        <a:pt x="2409643" y="1360650"/>
                        <a:pt x="2330105" y="1360650"/>
                      </a:cubicBezTo>
                      <a:close/>
                      <a:moveTo>
                        <a:pt x="1920962" y="1360650"/>
                      </a:moveTo>
                      <a:cubicBezTo>
                        <a:pt x="1841424" y="1360650"/>
                        <a:pt x="1776946" y="1425128"/>
                        <a:pt x="1776946" y="1504666"/>
                      </a:cubicBezTo>
                      <a:cubicBezTo>
                        <a:pt x="1776946" y="1584204"/>
                        <a:pt x="1841424" y="1648682"/>
                        <a:pt x="1920962" y="1648682"/>
                      </a:cubicBezTo>
                      <a:cubicBezTo>
                        <a:pt x="2000500" y="1648682"/>
                        <a:pt x="2064978" y="1584204"/>
                        <a:pt x="2064978" y="1504666"/>
                      </a:cubicBezTo>
                      <a:cubicBezTo>
                        <a:pt x="2064978" y="1425128"/>
                        <a:pt x="2000500" y="1360650"/>
                        <a:pt x="1920962" y="1360650"/>
                      </a:cubicBezTo>
                      <a:close/>
                      <a:moveTo>
                        <a:pt x="1511819" y="1360650"/>
                      </a:moveTo>
                      <a:cubicBezTo>
                        <a:pt x="1432281" y="1360650"/>
                        <a:pt x="1367803" y="1425128"/>
                        <a:pt x="1367803" y="1504666"/>
                      </a:cubicBezTo>
                      <a:cubicBezTo>
                        <a:pt x="1367803" y="1584204"/>
                        <a:pt x="1432281" y="1648682"/>
                        <a:pt x="1511819" y="1648682"/>
                      </a:cubicBezTo>
                      <a:cubicBezTo>
                        <a:pt x="1591357" y="1648682"/>
                        <a:pt x="1655835" y="1584204"/>
                        <a:pt x="1655835" y="1504666"/>
                      </a:cubicBezTo>
                      <a:cubicBezTo>
                        <a:pt x="1655835" y="1425128"/>
                        <a:pt x="1591357" y="1360650"/>
                        <a:pt x="1511819" y="1360650"/>
                      </a:cubicBezTo>
                      <a:close/>
                      <a:moveTo>
                        <a:pt x="1102676" y="1360650"/>
                      </a:moveTo>
                      <a:cubicBezTo>
                        <a:pt x="1023138" y="1360650"/>
                        <a:pt x="958660" y="1425128"/>
                        <a:pt x="958660" y="1504666"/>
                      </a:cubicBezTo>
                      <a:cubicBezTo>
                        <a:pt x="958660" y="1584204"/>
                        <a:pt x="1023138" y="1648682"/>
                        <a:pt x="1102676" y="1648682"/>
                      </a:cubicBezTo>
                      <a:cubicBezTo>
                        <a:pt x="1182214" y="1648682"/>
                        <a:pt x="1246692" y="1584204"/>
                        <a:pt x="1246692" y="1504666"/>
                      </a:cubicBezTo>
                      <a:cubicBezTo>
                        <a:pt x="1246692" y="1425128"/>
                        <a:pt x="1182214" y="1360650"/>
                        <a:pt x="1102676" y="1360650"/>
                      </a:cubicBezTo>
                      <a:close/>
                      <a:moveTo>
                        <a:pt x="693533" y="1360650"/>
                      </a:moveTo>
                      <a:cubicBezTo>
                        <a:pt x="613995" y="1360650"/>
                        <a:pt x="549517" y="1425128"/>
                        <a:pt x="549517" y="1504666"/>
                      </a:cubicBezTo>
                      <a:cubicBezTo>
                        <a:pt x="549517" y="1584204"/>
                        <a:pt x="613995" y="1648682"/>
                        <a:pt x="693533" y="1648682"/>
                      </a:cubicBezTo>
                      <a:cubicBezTo>
                        <a:pt x="773071" y="1648682"/>
                        <a:pt x="837549" y="1584204"/>
                        <a:pt x="837549" y="1504666"/>
                      </a:cubicBezTo>
                      <a:cubicBezTo>
                        <a:pt x="837549" y="1425128"/>
                        <a:pt x="773071" y="1360650"/>
                        <a:pt x="693533" y="1360650"/>
                      </a:cubicBezTo>
                      <a:close/>
                      <a:moveTo>
                        <a:pt x="284390" y="1360650"/>
                      </a:moveTo>
                      <a:cubicBezTo>
                        <a:pt x="204852" y="1360650"/>
                        <a:pt x="140374" y="1425128"/>
                        <a:pt x="140374" y="1504666"/>
                      </a:cubicBezTo>
                      <a:cubicBezTo>
                        <a:pt x="140374" y="1584204"/>
                        <a:pt x="204852" y="1648682"/>
                        <a:pt x="284390" y="1648682"/>
                      </a:cubicBezTo>
                      <a:cubicBezTo>
                        <a:pt x="363928" y="1648682"/>
                        <a:pt x="428406" y="1584204"/>
                        <a:pt x="428406" y="1504666"/>
                      </a:cubicBezTo>
                      <a:cubicBezTo>
                        <a:pt x="428406" y="1425128"/>
                        <a:pt x="363928" y="1360650"/>
                        <a:pt x="284390" y="1360650"/>
                      </a:cubicBezTo>
                      <a:close/>
                      <a:moveTo>
                        <a:pt x="3965976" y="945427"/>
                      </a:moveTo>
                      <a:cubicBezTo>
                        <a:pt x="3886438" y="945427"/>
                        <a:pt x="3821960" y="1009905"/>
                        <a:pt x="3821960" y="1089443"/>
                      </a:cubicBezTo>
                      <a:cubicBezTo>
                        <a:pt x="3821960" y="1168981"/>
                        <a:pt x="3886438" y="1233459"/>
                        <a:pt x="3965976" y="1233459"/>
                      </a:cubicBezTo>
                      <a:cubicBezTo>
                        <a:pt x="4045514" y="1233459"/>
                        <a:pt x="4109992" y="1168981"/>
                        <a:pt x="4109992" y="1089443"/>
                      </a:cubicBezTo>
                      <a:cubicBezTo>
                        <a:pt x="4109992" y="1009905"/>
                        <a:pt x="4045514" y="945427"/>
                        <a:pt x="3965976" y="945427"/>
                      </a:cubicBezTo>
                      <a:close/>
                      <a:moveTo>
                        <a:pt x="3556834" y="945427"/>
                      </a:moveTo>
                      <a:cubicBezTo>
                        <a:pt x="3477296" y="945427"/>
                        <a:pt x="3412818" y="1009905"/>
                        <a:pt x="3412818" y="1089443"/>
                      </a:cubicBezTo>
                      <a:cubicBezTo>
                        <a:pt x="3412818" y="1168981"/>
                        <a:pt x="3477296" y="1233459"/>
                        <a:pt x="3556834" y="1233459"/>
                      </a:cubicBezTo>
                      <a:cubicBezTo>
                        <a:pt x="3636372" y="1233459"/>
                        <a:pt x="3700850" y="1168981"/>
                        <a:pt x="3700850" y="1089443"/>
                      </a:cubicBezTo>
                      <a:cubicBezTo>
                        <a:pt x="3700850" y="1009905"/>
                        <a:pt x="3636372" y="945427"/>
                        <a:pt x="3556834" y="945427"/>
                      </a:cubicBezTo>
                      <a:close/>
                      <a:moveTo>
                        <a:pt x="3147691" y="945427"/>
                      </a:moveTo>
                      <a:cubicBezTo>
                        <a:pt x="3068153" y="945427"/>
                        <a:pt x="3003675" y="1009905"/>
                        <a:pt x="3003675" y="1089443"/>
                      </a:cubicBezTo>
                      <a:cubicBezTo>
                        <a:pt x="3003675" y="1168981"/>
                        <a:pt x="3068153" y="1233459"/>
                        <a:pt x="3147691" y="1233459"/>
                      </a:cubicBezTo>
                      <a:cubicBezTo>
                        <a:pt x="3227229" y="1233459"/>
                        <a:pt x="3291707" y="1168981"/>
                        <a:pt x="3291707" y="1089443"/>
                      </a:cubicBezTo>
                      <a:cubicBezTo>
                        <a:pt x="3291707" y="1009905"/>
                        <a:pt x="3227229" y="945427"/>
                        <a:pt x="3147691" y="945427"/>
                      </a:cubicBezTo>
                      <a:close/>
                      <a:moveTo>
                        <a:pt x="2738548" y="945427"/>
                      </a:moveTo>
                      <a:cubicBezTo>
                        <a:pt x="2659010" y="945427"/>
                        <a:pt x="2594532" y="1009905"/>
                        <a:pt x="2594532" y="1089443"/>
                      </a:cubicBezTo>
                      <a:cubicBezTo>
                        <a:pt x="2594532" y="1168981"/>
                        <a:pt x="2659010" y="1233459"/>
                        <a:pt x="2738548" y="1233459"/>
                      </a:cubicBezTo>
                      <a:cubicBezTo>
                        <a:pt x="2818086" y="1233459"/>
                        <a:pt x="2882564" y="1168981"/>
                        <a:pt x="2882564" y="1089443"/>
                      </a:cubicBezTo>
                      <a:cubicBezTo>
                        <a:pt x="2882564" y="1009905"/>
                        <a:pt x="2818086" y="945427"/>
                        <a:pt x="2738548" y="945427"/>
                      </a:cubicBezTo>
                      <a:close/>
                      <a:moveTo>
                        <a:pt x="2329405" y="945427"/>
                      </a:moveTo>
                      <a:cubicBezTo>
                        <a:pt x="2249867" y="945427"/>
                        <a:pt x="2185389" y="1009905"/>
                        <a:pt x="2185389" y="1089443"/>
                      </a:cubicBezTo>
                      <a:cubicBezTo>
                        <a:pt x="2185389" y="1168981"/>
                        <a:pt x="2249867" y="1233459"/>
                        <a:pt x="2329405" y="1233459"/>
                      </a:cubicBezTo>
                      <a:cubicBezTo>
                        <a:pt x="2408943" y="1233459"/>
                        <a:pt x="2473421" y="1168981"/>
                        <a:pt x="2473421" y="1089443"/>
                      </a:cubicBezTo>
                      <a:cubicBezTo>
                        <a:pt x="2473421" y="1009905"/>
                        <a:pt x="2408943" y="945427"/>
                        <a:pt x="2329405" y="945427"/>
                      </a:cubicBezTo>
                      <a:close/>
                      <a:moveTo>
                        <a:pt x="1920262" y="945427"/>
                      </a:moveTo>
                      <a:cubicBezTo>
                        <a:pt x="1840724" y="945427"/>
                        <a:pt x="1776246" y="1009905"/>
                        <a:pt x="1776246" y="1089443"/>
                      </a:cubicBezTo>
                      <a:cubicBezTo>
                        <a:pt x="1776246" y="1168981"/>
                        <a:pt x="1840724" y="1233459"/>
                        <a:pt x="1920262" y="1233459"/>
                      </a:cubicBezTo>
                      <a:cubicBezTo>
                        <a:pt x="1999800" y="1233459"/>
                        <a:pt x="2064278" y="1168981"/>
                        <a:pt x="2064278" y="1089443"/>
                      </a:cubicBezTo>
                      <a:cubicBezTo>
                        <a:pt x="2064278" y="1009905"/>
                        <a:pt x="1999800" y="945427"/>
                        <a:pt x="1920262" y="945427"/>
                      </a:cubicBezTo>
                      <a:close/>
                      <a:moveTo>
                        <a:pt x="1511119" y="945427"/>
                      </a:moveTo>
                      <a:cubicBezTo>
                        <a:pt x="1431581" y="945427"/>
                        <a:pt x="1367103" y="1009905"/>
                        <a:pt x="1367103" y="1089443"/>
                      </a:cubicBezTo>
                      <a:cubicBezTo>
                        <a:pt x="1367103" y="1168981"/>
                        <a:pt x="1431581" y="1233459"/>
                        <a:pt x="1511119" y="1233459"/>
                      </a:cubicBezTo>
                      <a:cubicBezTo>
                        <a:pt x="1590657" y="1233459"/>
                        <a:pt x="1655135" y="1168981"/>
                        <a:pt x="1655135" y="1089443"/>
                      </a:cubicBezTo>
                      <a:cubicBezTo>
                        <a:pt x="1655135" y="1009905"/>
                        <a:pt x="1590657" y="945427"/>
                        <a:pt x="1511119" y="945427"/>
                      </a:cubicBezTo>
                      <a:close/>
                      <a:moveTo>
                        <a:pt x="1101976" y="945427"/>
                      </a:moveTo>
                      <a:cubicBezTo>
                        <a:pt x="1022438" y="945427"/>
                        <a:pt x="957960" y="1009905"/>
                        <a:pt x="957960" y="1089443"/>
                      </a:cubicBezTo>
                      <a:cubicBezTo>
                        <a:pt x="957960" y="1168981"/>
                        <a:pt x="1022438" y="1233459"/>
                        <a:pt x="1101976" y="1233459"/>
                      </a:cubicBezTo>
                      <a:cubicBezTo>
                        <a:pt x="1181514" y="1233459"/>
                        <a:pt x="1245992" y="1168981"/>
                        <a:pt x="1245992" y="1089443"/>
                      </a:cubicBezTo>
                      <a:cubicBezTo>
                        <a:pt x="1245992" y="1009905"/>
                        <a:pt x="1181514" y="945427"/>
                        <a:pt x="1101976" y="945427"/>
                      </a:cubicBezTo>
                      <a:close/>
                      <a:moveTo>
                        <a:pt x="692833" y="945427"/>
                      </a:moveTo>
                      <a:cubicBezTo>
                        <a:pt x="613295" y="945427"/>
                        <a:pt x="548817" y="1009905"/>
                        <a:pt x="548817" y="1089443"/>
                      </a:cubicBezTo>
                      <a:cubicBezTo>
                        <a:pt x="548817" y="1168981"/>
                        <a:pt x="613295" y="1233459"/>
                        <a:pt x="692833" y="1233459"/>
                      </a:cubicBezTo>
                      <a:cubicBezTo>
                        <a:pt x="772371" y="1233459"/>
                        <a:pt x="836849" y="1168981"/>
                        <a:pt x="836849" y="1089443"/>
                      </a:cubicBezTo>
                      <a:cubicBezTo>
                        <a:pt x="836849" y="1009905"/>
                        <a:pt x="772371" y="945427"/>
                        <a:pt x="692833" y="945427"/>
                      </a:cubicBezTo>
                      <a:close/>
                      <a:moveTo>
                        <a:pt x="283690" y="945427"/>
                      </a:moveTo>
                      <a:cubicBezTo>
                        <a:pt x="204152" y="945427"/>
                        <a:pt x="139674" y="1009905"/>
                        <a:pt x="139674" y="1089443"/>
                      </a:cubicBezTo>
                      <a:cubicBezTo>
                        <a:pt x="139674" y="1168981"/>
                        <a:pt x="204152" y="1233459"/>
                        <a:pt x="283690" y="1233459"/>
                      </a:cubicBezTo>
                      <a:cubicBezTo>
                        <a:pt x="363228" y="1233459"/>
                        <a:pt x="427706" y="1168981"/>
                        <a:pt x="427706" y="1089443"/>
                      </a:cubicBezTo>
                      <a:cubicBezTo>
                        <a:pt x="427706" y="1009905"/>
                        <a:pt x="363228" y="945427"/>
                        <a:pt x="283690" y="945427"/>
                      </a:cubicBezTo>
                      <a:close/>
                      <a:moveTo>
                        <a:pt x="3965276" y="530204"/>
                      </a:moveTo>
                      <a:cubicBezTo>
                        <a:pt x="3885738" y="530204"/>
                        <a:pt x="3821260" y="594682"/>
                        <a:pt x="3821260" y="674220"/>
                      </a:cubicBezTo>
                      <a:cubicBezTo>
                        <a:pt x="3821260" y="753758"/>
                        <a:pt x="3885738" y="818236"/>
                        <a:pt x="3965276" y="818236"/>
                      </a:cubicBezTo>
                      <a:cubicBezTo>
                        <a:pt x="4044814" y="818236"/>
                        <a:pt x="4109292" y="753758"/>
                        <a:pt x="4109292" y="674220"/>
                      </a:cubicBezTo>
                      <a:cubicBezTo>
                        <a:pt x="4109292" y="594682"/>
                        <a:pt x="4044814" y="530204"/>
                        <a:pt x="3965276" y="530204"/>
                      </a:cubicBezTo>
                      <a:close/>
                      <a:moveTo>
                        <a:pt x="3556134" y="530204"/>
                      </a:moveTo>
                      <a:cubicBezTo>
                        <a:pt x="3476596" y="530204"/>
                        <a:pt x="3412118" y="594682"/>
                        <a:pt x="3412118" y="674220"/>
                      </a:cubicBezTo>
                      <a:cubicBezTo>
                        <a:pt x="3412118" y="753758"/>
                        <a:pt x="3476596" y="818236"/>
                        <a:pt x="3556134" y="818236"/>
                      </a:cubicBezTo>
                      <a:cubicBezTo>
                        <a:pt x="3635672" y="818236"/>
                        <a:pt x="3700150" y="753758"/>
                        <a:pt x="3700150" y="674220"/>
                      </a:cubicBezTo>
                      <a:cubicBezTo>
                        <a:pt x="3700150" y="594682"/>
                        <a:pt x="3635672" y="530204"/>
                        <a:pt x="3556134" y="530204"/>
                      </a:cubicBezTo>
                      <a:close/>
                      <a:moveTo>
                        <a:pt x="3146991" y="530204"/>
                      </a:moveTo>
                      <a:cubicBezTo>
                        <a:pt x="3067453" y="530204"/>
                        <a:pt x="3002975" y="594682"/>
                        <a:pt x="3002975" y="674220"/>
                      </a:cubicBezTo>
                      <a:cubicBezTo>
                        <a:pt x="3002975" y="753758"/>
                        <a:pt x="3067453" y="818236"/>
                        <a:pt x="3146991" y="818236"/>
                      </a:cubicBezTo>
                      <a:cubicBezTo>
                        <a:pt x="3226529" y="818236"/>
                        <a:pt x="3291007" y="753758"/>
                        <a:pt x="3291007" y="674220"/>
                      </a:cubicBezTo>
                      <a:cubicBezTo>
                        <a:pt x="3291007" y="594682"/>
                        <a:pt x="3226529" y="530204"/>
                        <a:pt x="3146991" y="530204"/>
                      </a:cubicBezTo>
                      <a:close/>
                      <a:moveTo>
                        <a:pt x="2737848" y="530204"/>
                      </a:moveTo>
                      <a:cubicBezTo>
                        <a:pt x="2658310" y="530204"/>
                        <a:pt x="2593832" y="594682"/>
                        <a:pt x="2593832" y="674220"/>
                      </a:cubicBezTo>
                      <a:cubicBezTo>
                        <a:pt x="2593832" y="753758"/>
                        <a:pt x="2658310" y="818236"/>
                        <a:pt x="2737848" y="818236"/>
                      </a:cubicBezTo>
                      <a:cubicBezTo>
                        <a:pt x="2817386" y="818236"/>
                        <a:pt x="2881864" y="753758"/>
                        <a:pt x="2881864" y="674220"/>
                      </a:cubicBezTo>
                      <a:cubicBezTo>
                        <a:pt x="2881864" y="594682"/>
                        <a:pt x="2817386" y="530204"/>
                        <a:pt x="2737848" y="530204"/>
                      </a:cubicBezTo>
                      <a:close/>
                      <a:moveTo>
                        <a:pt x="2328705" y="530204"/>
                      </a:moveTo>
                      <a:cubicBezTo>
                        <a:pt x="2249167" y="530204"/>
                        <a:pt x="2184689" y="594682"/>
                        <a:pt x="2184689" y="674220"/>
                      </a:cubicBezTo>
                      <a:cubicBezTo>
                        <a:pt x="2184689" y="753758"/>
                        <a:pt x="2249167" y="818236"/>
                        <a:pt x="2328705" y="818236"/>
                      </a:cubicBezTo>
                      <a:cubicBezTo>
                        <a:pt x="2408243" y="818236"/>
                        <a:pt x="2472721" y="753758"/>
                        <a:pt x="2472721" y="674220"/>
                      </a:cubicBezTo>
                      <a:cubicBezTo>
                        <a:pt x="2472721" y="594682"/>
                        <a:pt x="2408243" y="530204"/>
                        <a:pt x="2328705" y="530204"/>
                      </a:cubicBezTo>
                      <a:close/>
                      <a:moveTo>
                        <a:pt x="1919562" y="530204"/>
                      </a:moveTo>
                      <a:cubicBezTo>
                        <a:pt x="1840024" y="530204"/>
                        <a:pt x="1775546" y="594682"/>
                        <a:pt x="1775546" y="674220"/>
                      </a:cubicBezTo>
                      <a:cubicBezTo>
                        <a:pt x="1775546" y="753758"/>
                        <a:pt x="1840024" y="818236"/>
                        <a:pt x="1919562" y="818236"/>
                      </a:cubicBezTo>
                      <a:cubicBezTo>
                        <a:pt x="1999100" y="818236"/>
                        <a:pt x="2063578" y="753758"/>
                        <a:pt x="2063578" y="674220"/>
                      </a:cubicBezTo>
                      <a:cubicBezTo>
                        <a:pt x="2063578" y="594682"/>
                        <a:pt x="1999100" y="530204"/>
                        <a:pt x="1919562" y="530204"/>
                      </a:cubicBezTo>
                      <a:close/>
                      <a:moveTo>
                        <a:pt x="1510419" y="530204"/>
                      </a:moveTo>
                      <a:cubicBezTo>
                        <a:pt x="1430881" y="530204"/>
                        <a:pt x="1366403" y="594682"/>
                        <a:pt x="1366403" y="674220"/>
                      </a:cubicBezTo>
                      <a:cubicBezTo>
                        <a:pt x="1366403" y="753758"/>
                        <a:pt x="1430881" y="818236"/>
                        <a:pt x="1510419" y="818236"/>
                      </a:cubicBezTo>
                      <a:cubicBezTo>
                        <a:pt x="1589957" y="818236"/>
                        <a:pt x="1654435" y="753758"/>
                        <a:pt x="1654435" y="674220"/>
                      </a:cubicBezTo>
                      <a:cubicBezTo>
                        <a:pt x="1654435" y="594682"/>
                        <a:pt x="1589957" y="530204"/>
                        <a:pt x="1510419" y="530204"/>
                      </a:cubicBezTo>
                      <a:close/>
                      <a:moveTo>
                        <a:pt x="1101276" y="530204"/>
                      </a:moveTo>
                      <a:cubicBezTo>
                        <a:pt x="1021738" y="530204"/>
                        <a:pt x="957260" y="594682"/>
                        <a:pt x="957260" y="674220"/>
                      </a:cubicBezTo>
                      <a:cubicBezTo>
                        <a:pt x="957260" y="753758"/>
                        <a:pt x="1021738" y="818236"/>
                        <a:pt x="1101276" y="818236"/>
                      </a:cubicBezTo>
                      <a:cubicBezTo>
                        <a:pt x="1180814" y="818236"/>
                        <a:pt x="1245292" y="753758"/>
                        <a:pt x="1245292" y="674220"/>
                      </a:cubicBezTo>
                      <a:cubicBezTo>
                        <a:pt x="1245292" y="594682"/>
                        <a:pt x="1180814" y="530204"/>
                        <a:pt x="1101276" y="530204"/>
                      </a:cubicBezTo>
                      <a:close/>
                      <a:moveTo>
                        <a:pt x="692133" y="530204"/>
                      </a:moveTo>
                      <a:cubicBezTo>
                        <a:pt x="612595" y="530204"/>
                        <a:pt x="548117" y="594682"/>
                        <a:pt x="548117" y="674220"/>
                      </a:cubicBezTo>
                      <a:cubicBezTo>
                        <a:pt x="548117" y="753758"/>
                        <a:pt x="612595" y="818236"/>
                        <a:pt x="692133" y="818236"/>
                      </a:cubicBezTo>
                      <a:cubicBezTo>
                        <a:pt x="771671" y="818236"/>
                        <a:pt x="836149" y="753758"/>
                        <a:pt x="836149" y="674220"/>
                      </a:cubicBezTo>
                      <a:cubicBezTo>
                        <a:pt x="836149" y="594682"/>
                        <a:pt x="771671" y="530204"/>
                        <a:pt x="692133" y="530204"/>
                      </a:cubicBezTo>
                      <a:close/>
                      <a:moveTo>
                        <a:pt x="282990" y="530204"/>
                      </a:moveTo>
                      <a:cubicBezTo>
                        <a:pt x="203452" y="530204"/>
                        <a:pt x="138974" y="594682"/>
                        <a:pt x="138974" y="674220"/>
                      </a:cubicBezTo>
                      <a:cubicBezTo>
                        <a:pt x="138974" y="753758"/>
                        <a:pt x="203452" y="818236"/>
                        <a:pt x="282990" y="818236"/>
                      </a:cubicBezTo>
                      <a:cubicBezTo>
                        <a:pt x="362528" y="818236"/>
                        <a:pt x="427006" y="753758"/>
                        <a:pt x="427006" y="674220"/>
                      </a:cubicBezTo>
                      <a:cubicBezTo>
                        <a:pt x="427006" y="594682"/>
                        <a:pt x="362528" y="530204"/>
                        <a:pt x="282990" y="530204"/>
                      </a:cubicBezTo>
                      <a:close/>
                      <a:moveTo>
                        <a:pt x="3964576" y="114981"/>
                      </a:moveTo>
                      <a:cubicBezTo>
                        <a:pt x="3885038" y="114981"/>
                        <a:pt x="3820560" y="179459"/>
                        <a:pt x="3820560" y="258997"/>
                      </a:cubicBezTo>
                      <a:cubicBezTo>
                        <a:pt x="3820560" y="338535"/>
                        <a:pt x="3885038" y="403013"/>
                        <a:pt x="3964576" y="403013"/>
                      </a:cubicBezTo>
                      <a:cubicBezTo>
                        <a:pt x="4044114" y="403013"/>
                        <a:pt x="4108592" y="338535"/>
                        <a:pt x="4108592" y="258997"/>
                      </a:cubicBezTo>
                      <a:cubicBezTo>
                        <a:pt x="4108592" y="179459"/>
                        <a:pt x="4044114" y="114981"/>
                        <a:pt x="3964576" y="114981"/>
                      </a:cubicBezTo>
                      <a:close/>
                      <a:moveTo>
                        <a:pt x="3555434" y="114981"/>
                      </a:moveTo>
                      <a:cubicBezTo>
                        <a:pt x="3475896" y="114981"/>
                        <a:pt x="3411418" y="179459"/>
                        <a:pt x="3411418" y="258997"/>
                      </a:cubicBezTo>
                      <a:cubicBezTo>
                        <a:pt x="3411418" y="338535"/>
                        <a:pt x="3475896" y="403013"/>
                        <a:pt x="3555434" y="403013"/>
                      </a:cubicBezTo>
                      <a:cubicBezTo>
                        <a:pt x="3634972" y="403013"/>
                        <a:pt x="3699450" y="338535"/>
                        <a:pt x="3699450" y="258997"/>
                      </a:cubicBezTo>
                      <a:cubicBezTo>
                        <a:pt x="3699450" y="179459"/>
                        <a:pt x="3634972" y="114981"/>
                        <a:pt x="3555434" y="114981"/>
                      </a:cubicBezTo>
                      <a:close/>
                      <a:moveTo>
                        <a:pt x="3146291" y="114981"/>
                      </a:moveTo>
                      <a:cubicBezTo>
                        <a:pt x="3066753" y="114981"/>
                        <a:pt x="3002275" y="179459"/>
                        <a:pt x="3002275" y="258997"/>
                      </a:cubicBezTo>
                      <a:cubicBezTo>
                        <a:pt x="3002275" y="338535"/>
                        <a:pt x="3066753" y="403013"/>
                        <a:pt x="3146291" y="403013"/>
                      </a:cubicBezTo>
                      <a:cubicBezTo>
                        <a:pt x="3225829" y="403013"/>
                        <a:pt x="3290307" y="338535"/>
                        <a:pt x="3290307" y="258997"/>
                      </a:cubicBezTo>
                      <a:cubicBezTo>
                        <a:pt x="3290307" y="179459"/>
                        <a:pt x="3225829" y="114981"/>
                        <a:pt x="3146291" y="114981"/>
                      </a:cubicBezTo>
                      <a:close/>
                      <a:moveTo>
                        <a:pt x="2737148" y="114981"/>
                      </a:moveTo>
                      <a:cubicBezTo>
                        <a:pt x="2657610" y="114981"/>
                        <a:pt x="2593132" y="179459"/>
                        <a:pt x="2593132" y="258997"/>
                      </a:cubicBezTo>
                      <a:cubicBezTo>
                        <a:pt x="2593132" y="338535"/>
                        <a:pt x="2657610" y="403013"/>
                        <a:pt x="2737148" y="403013"/>
                      </a:cubicBezTo>
                      <a:cubicBezTo>
                        <a:pt x="2816686" y="403013"/>
                        <a:pt x="2881164" y="338535"/>
                        <a:pt x="2881164" y="258997"/>
                      </a:cubicBezTo>
                      <a:cubicBezTo>
                        <a:pt x="2881164" y="179459"/>
                        <a:pt x="2816686" y="114981"/>
                        <a:pt x="2737148" y="114981"/>
                      </a:cubicBezTo>
                      <a:close/>
                      <a:moveTo>
                        <a:pt x="2328005" y="114981"/>
                      </a:moveTo>
                      <a:cubicBezTo>
                        <a:pt x="2248467" y="114981"/>
                        <a:pt x="2183989" y="179459"/>
                        <a:pt x="2183989" y="258997"/>
                      </a:cubicBezTo>
                      <a:cubicBezTo>
                        <a:pt x="2183989" y="338535"/>
                        <a:pt x="2248467" y="403013"/>
                        <a:pt x="2328005" y="403013"/>
                      </a:cubicBezTo>
                      <a:cubicBezTo>
                        <a:pt x="2407543" y="403013"/>
                        <a:pt x="2472021" y="338535"/>
                        <a:pt x="2472021" y="258997"/>
                      </a:cubicBezTo>
                      <a:cubicBezTo>
                        <a:pt x="2472021" y="179459"/>
                        <a:pt x="2407543" y="114981"/>
                        <a:pt x="2328005" y="114981"/>
                      </a:cubicBezTo>
                      <a:close/>
                      <a:moveTo>
                        <a:pt x="1918862" y="114981"/>
                      </a:moveTo>
                      <a:cubicBezTo>
                        <a:pt x="1839324" y="114981"/>
                        <a:pt x="1774846" y="179459"/>
                        <a:pt x="1774846" y="258997"/>
                      </a:cubicBezTo>
                      <a:cubicBezTo>
                        <a:pt x="1774846" y="338535"/>
                        <a:pt x="1839324" y="403013"/>
                        <a:pt x="1918862" y="403013"/>
                      </a:cubicBezTo>
                      <a:cubicBezTo>
                        <a:pt x="1998400" y="403013"/>
                        <a:pt x="2062878" y="338535"/>
                        <a:pt x="2062878" y="258997"/>
                      </a:cubicBezTo>
                      <a:cubicBezTo>
                        <a:pt x="2062878" y="179459"/>
                        <a:pt x="1998400" y="114981"/>
                        <a:pt x="1918862" y="114981"/>
                      </a:cubicBezTo>
                      <a:close/>
                      <a:moveTo>
                        <a:pt x="1509719" y="114981"/>
                      </a:moveTo>
                      <a:cubicBezTo>
                        <a:pt x="1430181" y="114981"/>
                        <a:pt x="1365703" y="179459"/>
                        <a:pt x="1365703" y="258997"/>
                      </a:cubicBezTo>
                      <a:cubicBezTo>
                        <a:pt x="1365703" y="338535"/>
                        <a:pt x="1430181" y="403013"/>
                        <a:pt x="1509719" y="403013"/>
                      </a:cubicBezTo>
                      <a:cubicBezTo>
                        <a:pt x="1589257" y="403013"/>
                        <a:pt x="1653735" y="338535"/>
                        <a:pt x="1653735" y="258997"/>
                      </a:cubicBezTo>
                      <a:cubicBezTo>
                        <a:pt x="1653735" y="179459"/>
                        <a:pt x="1589257" y="114981"/>
                        <a:pt x="1509719" y="114981"/>
                      </a:cubicBezTo>
                      <a:close/>
                      <a:moveTo>
                        <a:pt x="1100576" y="114981"/>
                      </a:moveTo>
                      <a:cubicBezTo>
                        <a:pt x="1021038" y="114981"/>
                        <a:pt x="956560" y="179459"/>
                        <a:pt x="956560" y="258997"/>
                      </a:cubicBezTo>
                      <a:cubicBezTo>
                        <a:pt x="956560" y="338535"/>
                        <a:pt x="1021038" y="403013"/>
                        <a:pt x="1100576" y="403013"/>
                      </a:cubicBezTo>
                      <a:cubicBezTo>
                        <a:pt x="1180114" y="403013"/>
                        <a:pt x="1244592" y="338535"/>
                        <a:pt x="1244592" y="258997"/>
                      </a:cubicBezTo>
                      <a:cubicBezTo>
                        <a:pt x="1244592" y="179459"/>
                        <a:pt x="1180114" y="114981"/>
                        <a:pt x="1100576" y="114981"/>
                      </a:cubicBezTo>
                      <a:close/>
                      <a:moveTo>
                        <a:pt x="691433" y="114981"/>
                      </a:moveTo>
                      <a:cubicBezTo>
                        <a:pt x="611895" y="114981"/>
                        <a:pt x="547417" y="179459"/>
                        <a:pt x="547417" y="258997"/>
                      </a:cubicBezTo>
                      <a:cubicBezTo>
                        <a:pt x="547417" y="338535"/>
                        <a:pt x="611895" y="403013"/>
                        <a:pt x="691433" y="403013"/>
                      </a:cubicBezTo>
                      <a:cubicBezTo>
                        <a:pt x="770971" y="403013"/>
                        <a:pt x="835449" y="338535"/>
                        <a:pt x="835449" y="258997"/>
                      </a:cubicBezTo>
                      <a:cubicBezTo>
                        <a:pt x="835449" y="179459"/>
                        <a:pt x="770971" y="114981"/>
                        <a:pt x="691433" y="114981"/>
                      </a:cubicBezTo>
                      <a:close/>
                      <a:moveTo>
                        <a:pt x="282290" y="114981"/>
                      </a:moveTo>
                      <a:cubicBezTo>
                        <a:pt x="202752" y="114981"/>
                        <a:pt x="138274" y="179459"/>
                        <a:pt x="138274" y="258997"/>
                      </a:cubicBezTo>
                      <a:cubicBezTo>
                        <a:pt x="138274" y="338535"/>
                        <a:pt x="202752" y="403013"/>
                        <a:pt x="282290" y="403013"/>
                      </a:cubicBezTo>
                      <a:cubicBezTo>
                        <a:pt x="361828" y="403013"/>
                        <a:pt x="426306" y="338535"/>
                        <a:pt x="426306" y="258997"/>
                      </a:cubicBezTo>
                      <a:cubicBezTo>
                        <a:pt x="426306" y="179459"/>
                        <a:pt x="361828" y="114981"/>
                        <a:pt x="282290" y="114981"/>
                      </a:cubicBezTo>
                      <a:close/>
                      <a:moveTo>
                        <a:pt x="0" y="0"/>
                      </a:moveTo>
                      <a:lnTo>
                        <a:pt x="4248472" y="0"/>
                      </a:lnTo>
                      <a:lnTo>
                        <a:pt x="4248472" y="4248472"/>
                      </a:lnTo>
                      <a:lnTo>
                        <a:pt x="0" y="424847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2428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7CC40E82-601E-41AC-BC32-C29DA5297544}"/>
                    </a:ext>
                  </a:extLst>
                </p:cNvPr>
                <p:cNvSpPr txBox="1"/>
                <p:nvPr/>
              </p:nvSpPr>
              <p:spPr>
                <a:xfrm>
                  <a:off x="4405439" y="1385653"/>
                  <a:ext cx="565824" cy="3139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6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21%</a:t>
                  </a:r>
                  <a:endParaRPr lang="en-GB" sz="16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A86AA4E4-FD4A-489D-8AA1-CE6CA9006445}"/>
                    </a:ext>
                  </a:extLst>
                </p:cNvPr>
                <p:cNvSpPr txBox="1"/>
                <p:nvPr/>
              </p:nvSpPr>
              <p:spPr>
                <a:xfrm>
                  <a:off x="4386195" y="2824633"/>
                  <a:ext cx="565824" cy="3139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6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12%</a:t>
                  </a:r>
                  <a:endParaRPr lang="en-GB" sz="16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E8B9F00D-C5E5-444F-B699-CEFB83EEAF6B}"/>
                    </a:ext>
                  </a:extLst>
                </p:cNvPr>
                <p:cNvSpPr txBox="1"/>
                <p:nvPr/>
              </p:nvSpPr>
              <p:spPr>
                <a:xfrm>
                  <a:off x="4408662" y="4261884"/>
                  <a:ext cx="565824" cy="3139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6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4%</a:t>
                  </a:r>
                  <a:endParaRPr lang="en-GB" sz="16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ED7EBF-616F-3A6F-12F0-A5B4C7031483}"/>
                    </a:ext>
                  </a:extLst>
                </p:cNvPr>
                <p:cNvSpPr txBox="1"/>
                <p:nvPr/>
              </p:nvSpPr>
              <p:spPr>
                <a:xfrm>
                  <a:off x="4008145" y="1413353"/>
                  <a:ext cx="565824" cy="2862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19%</a:t>
                  </a:r>
                  <a:endParaRPr lang="en-GB" sz="14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88B125-9EB3-3882-884C-7DB9A69E7273}"/>
                    </a:ext>
                  </a:extLst>
                </p:cNvPr>
                <p:cNvSpPr txBox="1"/>
                <p:nvPr/>
              </p:nvSpPr>
              <p:spPr>
                <a:xfrm>
                  <a:off x="4008145" y="2852333"/>
                  <a:ext cx="565824" cy="2862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15%</a:t>
                  </a:r>
                  <a:endParaRPr lang="en-GB" sz="14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168094-B58A-E303-C708-D561DA63BA9C}"/>
                    </a:ext>
                  </a:extLst>
                </p:cNvPr>
                <p:cNvSpPr txBox="1"/>
                <p:nvPr/>
              </p:nvSpPr>
              <p:spPr>
                <a:xfrm>
                  <a:off x="4070938" y="4289584"/>
                  <a:ext cx="565824" cy="2862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-</a:t>
                  </a:r>
                  <a:endParaRPr lang="en-GB" sz="14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A55F7B57-8656-473D-954C-2B820EFD3514}"/>
                    </a:ext>
                  </a:extLst>
                </p:cNvPr>
                <p:cNvSpPr/>
                <p:nvPr/>
              </p:nvSpPr>
              <p:spPr>
                <a:xfrm>
                  <a:off x="4317000" y="1397488"/>
                  <a:ext cx="469645" cy="27325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 err="1">
                    <a:solidFill>
                      <a:srgbClr val="003399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20625F2-6BE3-4F88-AB08-E2A4B8E965A1}"/>
                    </a:ext>
                  </a:extLst>
                </p:cNvPr>
                <p:cNvSpPr/>
                <p:nvPr/>
              </p:nvSpPr>
              <p:spPr>
                <a:xfrm>
                  <a:off x="4534403" y="4266238"/>
                  <a:ext cx="469645" cy="27325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 err="1">
                    <a:solidFill>
                      <a:srgbClr val="003399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F3647F29-7B69-4860-8A2F-FB4497C5FD22}"/>
                    </a:ext>
                  </a:extLst>
                </p:cNvPr>
                <p:cNvSpPr/>
                <p:nvPr/>
              </p:nvSpPr>
              <p:spPr>
                <a:xfrm>
                  <a:off x="3238259" y="4280929"/>
                  <a:ext cx="469645" cy="27325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 err="1">
                    <a:solidFill>
                      <a:srgbClr val="003399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362F359A-544E-4D97-A579-D824E9D26AC8}"/>
                    </a:ext>
                  </a:extLst>
                </p:cNvPr>
                <p:cNvSpPr/>
                <p:nvPr/>
              </p:nvSpPr>
              <p:spPr>
                <a:xfrm>
                  <a:off x="4451041" y="2825652"/>
                  <a:ext cx="469645" cy="27325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 err="1">
                    <a:solidFill>
                      <a:srgbClr val="003399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89199A5-230E-43FB-90C4-82ED026460BC}"/>
                    </a:ext>
                  </a:extLst>
                </p:cNvPr>
                <p:cNvSpPr/>
                <p:nvPr/>
              </p:nvSpPr>
              <p:spPr>
                <a:xfrm>
                  <a:off x="4459089" y="1390565"/>
                  <a:ext cx="469645" cy="27325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 err="1">
                    <a:solidFill>
                      <a:srgbClr val="003399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4F98528-1863-46F1-B276-CF359A218299}"/>
                    </a:ext>
                  </a:extLst>
                </p:cNvPr>
                <p:cNvSpPr/>
                <p:nvPr/>
              </p:nvSpPr>
              <p:spPr>
                <a:xfrm>
                  <a:off x="3159844" y="1386135"/>
                  <a:ext cx="469645" cy="27325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 err="1">
                    <a:solidFill>
                      <a:srgbClr val="003399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6" name="TextBox 10">
                  <a:extLst>
                    <a:ext uri="{FF2B5EF4-FFF2-40B4-BE49-F238E27FC236}">
                      <a16:creationId xmlns:a16="http://schemas.microsoft.com/office/drawing/2014/main" id="{EFFA3068-D929-4421-9E0D-FE84A915AA35}"/>
                    </a:ext>
                  </a:extLst>
                </p:cNvPr>
                <p:cNvSpPr txBox="1"/>
                <p:nvPr/>
              </p:nvSpPr>
              <p:spPr>
                <a:xfrm>
                  <a:off x="5519155" y="1415575"/>
                  <a:ext cx="1210813" cy="66320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0" tIns="0" rIns="0" bIns="0" rtlCol="0">
                  <a:noAutofit/>
                </a:bodyPr>
                <a:lstStyle>
                  <a:lvl1pPr indent="0" algn="ctr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None/>
                    <a:defRPr sz="2000" b="1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defRPr>
                  </a:lvl1pPr>
                  <a:lvl2pPr marL="180975" indent="-180975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•"/>
                    <a:defRPr sz="1200">
                      <a:solidFill>
                        <a:schemeClr val="tx2"/>
                      </a:solidFill>
                    </a:defRPr>
                  </a:lvl2pPr>
                  <a:lvl3pPr marL="361950" indent="-171450">
                    <a:lnSpc>
                      <a:spcPct val="90000"/>
                    </a:lnSpc>
                    <a:spcBef>
                      <a:spcPts val="0"/>
                    </a:spcBef>
                    <a:buFont typeface="Calibri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3pPr>
                  <a:lvl4pPr marL="1825348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4pPr>
                  <a:lvl5pPr marL="2346876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»"/>
                    <a:defRPr sz="1200">
                      <a:solidFill>
                        <a:schemeClr val="tx2"/>
                      </a:solidFill>
                    </a:defRPr>
                  </a:lvl5pPr>
                  <a:lvl6pPr marL="2868404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6pPr>
                  <a:lvl7pPr marL="3389932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7pPr>
                  <a:lvl8pPr marL="3911460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8pPr>
                  <a:lvl9pPr marL="4432988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9pPr>
                </a:lstStyle>
                <a:p>
                  <a:pPr marL="0" marR="0" lvl="0" indent="0" algn="r" defTabSz="924282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hu-HU" kern="0" dirty="0">
                      <a:solidFill>
                        <a:schemeClr val="accent1"/>
                      </a:solidFill>
                      <a:latin typeface="Calibri"/>
                    </a:rPr>
                    <a:t>17</a:t>
                  </a:r>
                  <a:r>
                    <a:rPr kumimoji="0" lang="hu-H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Calibri"/>
                      <a:cs typeface="Arial" panose="020B0604020202020204" pitchFamily="34" charset="0"/>
                    </a:rPr>
                    <a:t>%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endParaRPr>
                </a:p>
                <a:p>
                  <a:pPr lvl="0" defTabSz="924282">
                    <a:defRPr/>
                  </a:pPr>
                  <a:r>
                    <a:rPr lang="hu-HU" sz="950" b="0" kern="0" dirty="0">
                      <a:solidFill>
                        <a:srgbClr val="222223">
                          <a:lumMod val="75000"/>
                          <a:lumOff val="25000"/>
                        </a:srgbClr>
                      </a:solidFill>
                    </a:rPr>
                    <a:t>Rajzfilm gyerekeknek</a:t>
                  </a:r>
                  <a:endParaRPr kumimoji="0" lang="en-GB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3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58" name="Rectangle 112">
                  <a:extLst>
                    <a:ext uri="{FF2B5EF4-FFF2-40B4-BE49-F238E27FC236}">
                      <a16:creationId xmlns:a16="http://schemas.microsoft.com/office/drawing/2014/main" id="{6FB07BB1-26A5-4639-9DD0-8CD54923EBE4}"/>
                    </a:ext>
                  </a:extLst>
                </p:cNvPr>
                <p:cNvSpPr/>
                <p:nvPr/>
              </p:nvSpPr>
              <p:spPr bwMode="gray">
                <a:xfrm>
                  <a:off x="5768217" y="654055"/>
                  <a:ext cx="712688" cy="70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4248472">
                      <a:moveTo>
                        <a:pt x="3963192" y="3851992"/>
                      </a:moveTo>
                      <a:cubicBezTo>
                        <a:pt x="3883654" y="3851992"/>
                        <a:pt x="3819176" y="3916470"/>
                        <a:pt x="3819176" y="3996008"/>
                      </a:cubicBezTo>
                      <a:cubicBezTo>
                        <a:pt x="3819176" y="4075546"/>
                        <a:pt x="3883654" y="4140024"/>
                        <a:pt x="3963192" y="4140024"/>
                      </a:cubicBezTo>
                      <a:cubicBezTo>
                        <a:pt x="4042730" y="4140024"/>
                        <a:pt x="4107208" y="4075546"/>
                        <a:pt x="4107208" y="3996008"/>
                      </a:cubicBezTo>
                      <a:cubicBezTo>
                        <a:pt x="4107208" y="3916470"/>
                        <a:pt x="4042730" y="3851992"/>
                        <a:pt x="3963192" y="3851992"/>
                      </a:cubicBezTo>
                      <a:close/>
                      <a:moveTo>
                        <a:pt x="3554050" y="3851992"/>
                      </a:moveTo>
                      <a:cubicBezTo>
                        <a:pt x="3474512" y="3851992"/>
                        <a:pt x="3410034" y="3916470"/>
                        <a:pt x="3410034" y="3996008"/>
                      </a:cubicBezTo>
                      <a:cubicBezTo>
                        <a:pt x="3410034" y="4075546"/>
                        <a:pt x="3474512" y="4140024"/>
                        <a:pt x="3554050" y="4140024"/>
                      </a:cubicBezTo>
                      <a:cubicBezTo>
                        <a:pt x="3633588" y="4140024"/>
                        <a:pt x="3698066" y="4075546"/>
                        <a:pt x="3698066" y="3996008"/>
                      </a:cubicBezTo>
                      <a:cubicBezTo>
                        <a:pt x="3698066" y="3916470"/>
                        <a:pt x="3633588" y="3851992"/>
                        <a:pt x="3554050" y="3851992"/>
                      </a:cubicBezTo>
                      <a:close/>
                      <a:moveTo>
                        <a:pt x="3144907" y="3851992"/>
                      </a:moveTo>
                      <a:cubicBezTo>
                        <a:pt x="3065369" y="3851992"/>
                        <a:pt x="3000891" y="3916470"/>
                        <a:pt x="3000891" y="3996008"/>
                      </a:cubicBezTo>
                      <a:cubicBezTo>
                        <a:pt x="3000891" y="4075546"/>
                        <a:pt x="3065369" y="4140024"/>
                        <a:pt x="3144907" y="4140024"/>
                      </a:cubicBezTo>
                      <a:cubicBezTo>
                        <a:pt x="3224445" y="4140024"/>
                        <a:pt x="3288923" y="4075546"/>
                        <a:pt x="3288923" y="3996008"/>
                      </a:cubicBezTo>
                      <a:cubicBezTo>
                        <a:pt x="3288923" y="3916470"/>
                        <a:pt x="3224445" y="3851992"/>
                        <a:pt x="3144907" y="3851992"/>
                      </a:cubicBezTo>
                      <a:close/>
                      <a:moveTo>
                        <a:pt x="2735764" y="3851992"/>
                      </a:moveTo>
                      <a:cubicBezTo>
                        <a:pt x="2656226" y="3851992"/>
                        <a:pt x="2591748" y="3916470"/>
                        <a:pt x="2591748" y="3996008"/>
                      </a:cubicBezTo>
                      <a:cubicBezTo>
                        <a:pt x="2591748" y="4075546"/>
                        <a:pt x="2656226" y="4140024"/>
                        <a:pt x="2735764" y="4140024"/>
                      </a:cubicBezTo>
                      <a:cubicBezTo>
                        <a:pt x="2815302" y="4140024"/>
                        <a:pt x="2879780" y="4075546"/>
                        <a:pt x="2879780" y="3996008"/>
                      </a:cubicBezTo>
                      <a:cubicBezTo>
                        <a:pt x="2879780" y="3916470"/>
                        <a:pt x="2815302" y="3851992"/>
                        <a:pt x="2735764" y="3851992"/>
                      </a:cubicBezTo>
                      <a:close/>
                      <a:moveTo>
                        <a:pt x="2326621" y="3851992"/>
                      </a:moveTo>
                      <a:cubicBezTo>
                        <a:pt x="2247083" y="3851992"/>
                        <a:pt x="2182605" y="3916470"/>
                        <a:pt x="2182605" y="3996008"/>
                      </a:cubicBezTo>
                      <a:cubicBezTo>
                        <a:pt x="2182605" y="4075546"/>
                        <a:pt x="2247083" y="4140024"/>
                        <a:pt x="2326621" y="4140024"/>
                      </a:cubicBezTo>
                      <a:cubicBezTo>
                        <a:pt x="2406159" y="4140024"/>
                        <a:pt x="2470637" y="4075546"/>
                        <a:pt x="2470637" y="3996008"/>
                      </a:cubicBezTo>
                      <a:cubicBezTo>
                        <a:pt x="2470637" y="3916470"/>
                        <a:pt x="2406159" y="3851992"/>
                        <a:pt x="2326621" y="3851992"/>
                      </a:cubicBezTo>
                      <a:close/>
                      <a:moveTo>
                        <a:pt x="1917478" y="3851992"/>
                      </a:moveTo>
                      <a:cubicBezTo>
                        <a:pt x="1837940" y="3851992"/>
                        <a:pt x="1773462" y="3916470"/>
                        <a:pt x="1773462" y="3996008"/>
                      </a:cubicBezTo>
                      <a:cubicBezTo>
                        <a:pt x="1773462" y="4075546"/>
                        <a:pt x="1837940" y="4140024"/>
                        <a:pt x="1917478" y="4140024"/>
                      </a:cubicBezTo>
                      <a:cubicBezTo>
                        <a:pt x="1997016" y="4140024"/>
                        <a:pt x="2061494" y="4075546"/>
                        <a:pt x="2061494" y="3996008"/>
                      </a:cubicBezTo>
                      <a:cubicBezTo>
                        <a:pt x="2061494" y="3916470"/>
                        <a:pt x="1997016" y="3851992"/>
                        <a:pt x="1917478" y="3851992"/>
                      </a:cubicBezTo>
                      <a:close/>
                      <a:moveTo>
                        <a:pt x="1508335" y="3851992"/>
                      </a:moveTo>
                      <a:cubicBezTo>
                        <a:pt x="1428797" y="3851992"/>
                        <a:pt x="1364319" y="3916470"/>
                        <a:pt x="1364319" y="3996008"/>
                      </a:cubicBezTo>
                      <a:cubicBezTo>
                        <a:pt x="1364319" y="4075546"/>
                        <a:pt x="1428797" y="4140024"/>
                        <a:pt x="1508335" y="4140024"/>
                      </a:cubicBezTo>
                      <a:cubicBezTo>
                        <a:pt x="1587873" y="4140024"/>
                        <a:pt x="1652351" y="4075546"/>
                        <a:pt x="1652351" y="3996008"/>
                      </a:cubicBezTo>
                      <a:cubicBezTo>
                        <a:pt x="1652351" y="3916470"/>
                        <a:pt x="1587873" y="3851992"/>
                        <a:pt x="1508335" y="3851992"/>
                      </a:cubicBezTo>
                      <a:close/>
                      <a:moveTo>
                        <a:pt x="1099192" y="3851992"/>
                      </a:moveTo>
                      <a:cubicBezTo>
                        <a:pt x="1019654" y="3851992"/>
                        <a:pt x="955176" y="3916470"/>
                        <a:pt x="955176" y="3996008"/>
                      </a:cubicBezTo>
                      <a:cubicBezTo>
                        <a:pt x="955176" y="4075546"/>
                        <a:pt x="1019654" y="4140024"/>
                        <a:pt x="1099192" y="4140024"/>
                      </a:cubicBezTo>
                      <a:cubicBezTo>
                        <a:pt x="1178730" y="4140024"/>
                        <a:pt x="1243208" y="4075546"/>
                        <a:pt x="1243208" y="3996008"/>
                      </a:cubicBezTo>
                      <a:cubicBezTo>
                        <a:pt x="1243208" y="3916470"/>
                        <a:pt x="1178730" y="3851992"/>
                        <a:pt x="1099192" y="3851992"/>
                      </a:cubicBezTo>
                      <a:close/>
                      <a:moveTo>
                        <a:pt x="690049" y="3851992"/>
                      </a:moveTo>
                      <a:cubicBezTo>
                        <a:pt x="610511" y="3851992"/>
                        <a:pt x="546033" y="3916470"/>
                        <a:pt x="546033" y="3996008"/>
                      </a:cubicBezTo>
                      <a:cubicBezTo>
                        <a:pt x="546033" y="4075546"/>
                        <a:pt x="610511" y="4140024"/>
                        <a:pt x="690049" y="4140024"/>
                      </a:cubicBezTo>
                      <a:cubicBezTo>
                        <a:pt x="769587" y="4140024"/>
                        <a:pt x="834065" y="4075546"/>
                        <a:pt x="834065" y="3996008"/>
                      </a:cubicBezTo>
                      <a:cubicBezTo>
                        <a:pt x="834065" y="3916470"/>
                        <a:pt x="769587" y="3851992"/>
                        <a:pt x="690049" y="3851992"/>
                      </a:cubicBezTo>
                      <a:close/>
                      <a:moveTo>
                        <a:pt x="280906" y="3851992"/>
                      </a:moveTo>
                      <a:cubicBezTo>
                        <a:pt x="201368" y="3851992"/>
                        <a:pt x="136890" y="3916470"/>
                        <a:pt x="136890" y="3996008"/>
                      </a:cubicBezTo>
                      <a:cubicBezTo>
                        <a:pt x="136890" y="4075546"/>
                        <a:pt x="201368" y="4140024"/>
                        <a:pt x="280906" y="4140024"/>
                      </a:cubicBezTo>
                      <a:cubicBezTo>
                        <a:pt x="360444" y="4140024"/>
                        <a:pt x="424922" y="4075546"/>
                        <a:pt x="424922" y="3996008"/>
                      </a:cubicBezTo>
                      <a:cubicBezTo>
                        <a:pt x="424922" y="3916470"/>
                        <a:pt x="360444" y="3851992"/>
                        <a:pt x="280906" y="3851992"/>
                      </a:cubicBezTo>
                      <a:close/>
                      <a:moveTo>
                        <a:pt x="3970176" y="3436765"/>
                      </a:moveTo>
                      <a:cubicBezTo>
                        <a:pt x="3890638" y="3436765"/>
                        <a:pt x="3826160" y="3501243"/>
                        <a:pt x="3826160" y="3580781"/>
                      </a:cubicBezTo>
                      <a:cubicBezTo>
                        <a:pt x="3826160" y="3660319"/>
                        <a:pt x="3890638" y="3724797"/>
                        <a:pt x="3970176" y="3724797"/>
                      </a:cubicBezTo>
                      <a:cubicBezTo>
                        <a:pt x="4049714" y="3724797"/>
                        <a:pt x="4114192" y="3660319"/>
                        <a:pt x="4114192" y="3580781"/>
                      </a:cubicBezTo>
                      <a:cubicBezTo>
                        <a:pt x="4114192" y="3501243"/>
                        <a:pt x="4049714" y="3436765"/>
                        <a:pt x="3970176" y="3436765"/>
                      </a:cubicBezTo>
                      <a:close/>
                      <a:moveTo>
                        <a:pt x="3561034" y="3436765"/>
                      </a:moveTo>
                      <a:cubicBezTo>
                        <a:pt x="3481496" y="3436765"/>
                        <a:pt x="3417018" y="3501243"/>
                        <a:pt x="3417018" y="3580781"/>
                      </a:cubicBezTo>
                      <a:cubicBezTo>
                        <a:pt x="3417018" y="3660319"/>
                        <a:pt x="3481496" y="3724797"/>
                        <a:pt x="3561034" y="3724797"/>
                      </a:cubicBezTo>
                      <a:cubicBezTo>
                        <a:pt x="3640572" y="3724797"/>
                        <a:pt x="3705050" y="3660319"/>
                        <a:pt x="3705050" y="3580781"/>
                      </a:cubicBezTo>
                      <a:cubicBezTo>
                        <a:pt x="3705050" y="3501243"/>
                        <a:pt x="3640572" y="3436765"/>
                        <a:pt x="3561034" y="3436765"/>
                      </a:cubicBezTo>
                      <a:close/>
                      <a:moveTo>
                        <a:pt x="3151891" y="3436765"/>
                      </a:moveTo>
                      <a:cubicBezTo>
                        <a:pt x="3072353" y="3436765"/>
                        <a:pt x="3007875" y="3501243"/>
                        <a:pt x="3007875" y="3580781"/>
                      </a:cubicBezTo>
                      <a:cubicBezTo>
                        <a:pt x="3007875" y="3660319"/>
                        <a:pt x="3072353" y="3724797"/>
                        <a:pt x="3151891" y="3724797"/>
                      </a:cubicBezTo>
                      <a:cubicBezTo>
                        <a:pt x="3231429" y="3724797"/>
                        <a:pt x="3295907" y="3660319"/>
                        <a:pt x="3295907" y="3580781"/>
                      </a:cubicBezTo>
                      <a:cubicBezTo>
                        <a:pt x="3295907" y="3501243"/>
                        <a:pt x="3231429" y="3436765"/>
                        <a:pt x="3151891" y="3436765"/>
                      </a:cubicBezTo>
                      <a:close/>
                      <a:moveTo>
                        <a:pt x="2742748" y="3436765"/>
                      </a:moveTo>
                      <a:cubicBezTo>
                        <a:pt x="2663210" y="3436765"/>
                        <a:pt x="2598732" y="3501243"/>
                        <a:pt x="2598732" y="3580781"/>
                      </a:cubicBezTo>
                      <a:cubicBezTo>
                        <a:pt x="2598732" y="3660319"/>
                        <a:pt x="2663210" y="3724797"/>
                        <a:pt x="2742748" y="3724797"/>
                      </a:cubicBezTo>
                      <a:cubicBezTo>
                        <a:pt x="2822286" y="3724797"/>
                        <a:pt x="2886764" y="3660319"/>
                        <a:pt x="2886764" y="3580781"/>
                      </a:cubicBezTo>
                      <a:cubicBezTo>
                        <a:pt x="2886764" y="3501243"/>
                        <a:pt x="2822286" y="3436765"/>
                        <a:pt x="2742748" y="3436765"/>
                      </a:cubicBezTo>
                      <a:close/>
                      <a:moveTo>
                        <a:pt x="2333605" y="3436765"/>
                      </a:moveTo>
                      <a:cubicBezTo>
                        <a:pt x="2254067" y="3436765"/>
                        <a:pt x="2189589" y="3501243"/>
                        <a:pt x="2189589" y="3580781"/>
                      </a:cubicBezTo>
                      <a:cubicBezTo>
                        <a:pt x="2189589" y="3660319"/>
                        <a:pt x="2254067" y="3724797"/>
                        <a:pt x="2333605" y="3724797"/>
                      </a:cubicBezTo>
                      <a:cubicBezTo>
                        <a:pt x="2413143" y="3724797"/>
                        <a:pt x="2477621" y="3660319"/>
                        <a:pt x="2477621" y="3580781"/>
                      </a:cubicBezTo>
                      <a:cubicBezTo>
                        <a:pt x="2477621" y="3501243"/>
                        <a:pt x="2413143" y="3436765"/>
                        <a:pt x="2333605" y="3436765"/>
                      </a:cubicBezTo>
                      <a:close/>
                      <a:moveTo>
                        <a:pt x="1924462" y="3436765"/>
                      </a:moveTo>
                      <a:cubicBezTo>
                        <a:pt x="1844924" y="3436765"/>
                        <a:pt x="1780446" y="3501243"/>
                        <a:pt x="1780446" y="3580781"/>
                      </a:cubicBezTo>
                      <a:cubicBezTo>
                        <a:pt x="1780446" y="3660319"/>
                        <a:pt x="1844924" y="3724797"/>
                        <a:pt x="1924462" y="3724797"/>
                      </a:cubicBezTo>
                      <a:cubicBezTo>
                        <a:pt x="2004000" y="3724797"/>
                        <a:pt x="2068478" y="3660319"/>
                        <a:pt x="2068478" y="3580781"/>
                      </a:cubicBezTo>
                      <a:cubicBezTo>
                        <a:pt x="2068478" y="3501243"/>
                        <a:pt x="2004000" y="3436765"/>
                        <a:pt x="1924462" y="3436765"/>
                      </a:cubicBezTo>
                      <a:close/>
                      <a:moveTo>
                        <a:pt x="1515319" y="3436765"/>
                      </a:moveTo>
                      <a:cubicBezTo>
                        <a:pt x="1435781" y="3436765"/>
                        <a:pt x="1371303" y="3501243"/>
                        <a:pt x="1371303" y="3580781"/>
                      </a:cubicBezTo>
                      <a:cubicBezTo>
                        <a:pt x="1371303" y="3660319"/>
                        <a:pt x="1435781" y="3724797"/>
                        <a:pt x="1515319" y="3724797"/>
                      </a:cubicBezTo>
                      <a:cubicBezTo>
                        <a:pt x="1594857" y="3724797"/>
                        <a:pt x="1659335" y="3660319"/>
                        <a:pt x="1659335" y="3580781"/>
                      </a:cubicBezTo>
                      <a:cubicBezTo>
                        <a:pt x="1659335" y="3501243"/>
                        <a:pt x="1594857" y="3436765"/>
                        <a:pt x="1515319" y="3436765"/>
                      </a:cubicBezTo>
                      <a:close/>
                      <a:moveTo>
                        <a:pt x="1106176" y="3436765"/>
                      </a:moveTo>
                      <a:cubicBezTo>
                        <a:pt x="1026638" y="3436765"/>
                        <a:pt x="962160" y="3501243"/>
                        <a:pt x="962160" y="3580781"/>
                      </a:cubicBezTo>
                      <a:cubicBezTo>
                        <a:pt x="962160" y="3660319"/>
                        <a:pt x="1026638" y="3724797"/>
                        <a:pt x="1106176" y="3724797"/>
                      </a:cubicBezTo>
                      <a:cubicBezTo>
                        <a:pt x="1185714" y="3724797"/>
                        <a:pt x="1250192" y="3660319"/>
                        <a:pt x="1250192" y="3580781"/>
                      </a:cubicBezTo>
                      <a:cubicBezTo>
                        <a:pt x="1250192" y="3501243"/>
                        <a:pt x="1185714" y="3436765"/>
                        <a:pt x="1106176" y="3436765"/>
                      </a:cubicBezTo>
                      <a:close/>
                      <a:moveTo>
                        <a:pt x="697033" y="3436765"/>
                      </a:moveTo>
                      <a:cubicBezTo>
                        <a:pt x="617495" y="3436765"/>
                        <a:pt x="553017" y="3501243"/>
                        <a:pt x="553017" y="3580781"/>
                      </a:cubicBezTo>
                      <a:cubicBezTo>
                        <a:pt x="553017" y="3660319"/>
                        <a:pt x="617495" y="3724797"/>
                        <a:pt x="697033" y="3724797"/>
                      </a:cubicBezTo>
                      <a:cubicBezTo>
                        <a:pt x="776571" y="3724797"/>
                        <a:pt x="841049" y="3660319"/>
                        <a:pt x="841049" y="3580781"/>
                      </a:cubicBezTo>
                      <a:cubicBezTo>
                        <a:pt x="841049" y="3501243"/>
                        <a:pt x="776571" y="3436765"/>
                        <a:pt x="697033" y="3436765"/>
                      </a:cubicBezTo>
                      <a:close/>
                      <a:moveTo>
                        <a:pt x="287890" y="3436765"/>
                      </a:moveTo>
                      <a:cubicBezTo>
                        <a:pt x="208352" y="3436765"/>
                        <a:pt x="143874" y="3501243"/>
                        <a:pt x="143874" y="3580781"/>
                      </a:cubicBezTo>
                      <a:cubicBezTo>
                        <a:pt x="143874" y="3660319"/>
                        <a:pt x="208352" y="3724797"/>
                        <a:pt x="287890" y="3724797"/>
                      </a:cubicBezTo>
                      <a:cubicBezTo>
                        <a:pt x="367428" y="3724797"/>
                        <a:pt x="431906" y="3660319"/>
                        <a:pt x="431906" y="3580781"/>
                      </a:cubicBezTo>
                      <a:cubicBezTo>
                        <a:pt x="431906" y="3501243"/>
                        <a:pt x="367428" y="3436765"/>
                        <a:pt x="287890" y="3436765"/>
                      </a:cubicBezTo>
                      <a:close/>
                      <a:moveTo>
                        <a:pt x="3969476" y="3021542"/>
                      </a:moveTo>
                      <a:cubicBezTo>
                        <a:pt x="3889938" y="3021542"/>
                        <a:pt x="3825460" y="3086020"/>
                        <a:pt x="3825460" y="3165558"/>
                      </a:cubicBezTo>
                      <a:cubicBezTo>
                        <a:pt x="3825460" y="3245096"/>
                        <a:pt x="3889938" y="3309574"/>
                        <a:pt x="3969476" y="3309574"/>
                      </a:cubicBezTo>
                      <a:cubicBezTo>
                        <a:pt x="4049014" y="3309574"/>
                        <a:pt x="4113492" y="3245096"/>
                        <a:pt x="4113492" y="3165558"/>
                      </a:cubicBezTo>
                      <a:cubicBezTo>
                        <a:pt x="4113492" y="3086020"/>
                        <a:pt x="4049014" y="3021542"/>
                        <a:pt x="3969476" y="3021542"/>
                      </a:cubicBezTo>
                      <a:close/>
                      <a:moveTo>
                        <a:pt x="3560334" y="3021542"/>
                      </a:moveTo>
                      <a:cubicBezTo>
                        <a:pt x="3480796" y="3021542"/>
                        <a:pt x="3416318" y="3086020"/>
                        <a:pt x="3416318" y="3165558"/>
                      </a:cubicBezTo>
                      <a:cubicBezTo>
                        <a:pt x="3416318" y="3245096"/>
                        <a:pt x="3480796" y="3309574"/>
                        <a:pt x="3560334" y="3309574"/>
                      </a:cubicBezTo>
                      <a:cubicBezTo>
                        <a:pt x="3639872" y="3309574"/>
                        <a:pt x="3704350" y="3245096"/>
                        <a:pt x="3704350" y="3165558"/>
                      </a:cubicBezTo>
                      <a:cubicBezTo>
                        <a:pt x="3704350" y="3086020"/>
                        <a:pt x="3639872" y="3021542"/>
                        <a:pt x="3560334" y="3021542"/>
                      </a:cubicBezTo>
                      <a:close/>
                      <a:moveTo>
                        <a:pt x="3151191" y="3021542"/>
                      </a:moveTo>
                      <a:cubicBezTo>
                        <a:pt x="3071653" y="3021542"/>
                        <a:pt x="3007175" y="3086020"/>
                        <a:pt x="3007175" y="3165558"/>
                      </a:cubicBezTo>
                      <a:cubicBezTo>
                        <a:pt x="3007175" y="3245096"/>
                        <a:pt x="3071653" y="3309574"/>
                        <a:pt x="3151191" y="3309574"/>
                      </a:cubicBezTo>
                      <a:cubicBezTo>
                        <a:pt x="3230729" y="3309574"/>
                        <a:pt x="3295207" y="3245096"/>
                        <a:pt x="3295207" y="3165558"/>
                      </a:cubicBezTo>
                      <a:cubicBezTo>
                        <a:pt x="3295207" y="3086020"/>
                        <a:pt x="3230729" y="3021542"/>
                        <a:pt x="3151191" y="3021542"/>
                      </a:cubicBezTo>
                      <a:close/>
                      <a:moveTo>
                        <a:pt x="2742048" y="3021542"/>
                      </a:moveTo>
                      <a:cubicBezTo>
                        <a:pt x="2662510" y="3021542"/>
                        <a:pt x="2598032" y="3086020"/>
                        <a:pt x="2598032" y="3165558"/>
                      </a:cubicBezTo>
                      <a:cubicBezTo>
                        <a:pt x="2598032" y="3245096"/>
                        <a:pt x="2662510" y="3309574"/>
                        <a:pt x="2742048" y="3309574"/>
                      </a:cubicBezTo>
                      <a:cubicBezTo>
                        <a:pt x="2821586" y="3309574"/>
                        <a:pt x="2886064" y="3245096"/>
                        <a:pt x="2886064" y="3165558"/>
                      </a:cubicBezTo>
                      <a:cubicBezTo>
                        <a:pt x="2886064" y="3086020"/>
                        <a:pt x="2821586" y="3021542"/>
                        <a:pt x="2742048" y="3021542"/>
                      </a:cubicBezTo>
                      <a:close/>
                      <a:moveTo>
                        <a:pt x="2332905" y="3021542"/>
                      </a:moveTo>
                      <a:cubicBezTo>
                        <a:pt x="2253367" y="3021542"/>
                        <a:pt x="2188889" y="3086020"/>
                        <a:pt x="2188889" y="3165558"/>
                      </a:cubicBezTo>
                      <a:cubicBezTo>
                        <a:pt x="2188889" y="3245096"/>
                        <a:pt x="2253367" y="3309574"/>
                        <a:pt x="2332905" y="3309574"/>
                      </a:cubicBezTo>
                      <a:cubicBezTo>
                        <a:pt x="2412443" y="3309574"/>
                        <a:pt x="2476921" y="3245096"/>
                        <a:pt x="2476921" y="3165558"/>
                      </a:cubicBezTo>
                      <a:cubicBezTo>
                        <a:pt x="2476921" y="3086020"/>
                        <a:pt x="2412443" y="3021542"/>
                        <a:pt x="2332905" y="3021542"/>
                      </a:cubicBezTo>
                      <a:close/>
                      <a:moveTo>
                        <a:pt x="1923762" y="3021542"/>
                      </a:moveTo>
                      <a:cubicBezTo>
                        <a:pt x="1844224" y="3021542"/>
                        <a:pt x="1779746" y="3086020"/>
                        <a:pt x="1779746" y="3165558"/>
                      </a:cubicBezTo>
                      <a:cubicBezTo>
                        <a:pt x="1779746" y="3245096"/>
                        <a:pt x="1844224" y="3309574"/>
                        <a:pt x="1923762" y="3309574"/>
                      </a:cubicBezTo>
                      <a:cubicBezTo>
                        <a:pt x="2003300" y="3309574"/>
                        <a:pt x="2067778" y="3245096"/>
                        <a:pt x="2067778" y="3165558"/>
                      </a:cubicBezTo>
                      <a:cubicBezTo>
                        <a:pt x="2067778" y="3086020"/>
                        <a:pt x="2003300" y="3021542"/>
                        <a:pt x="1923762" y="3021542"/>
                      </a:cubicBezTo>
                      <a:close/>
                      <a:moveTo>
                        <a:pt x="1514619" y="3021542"/>
                      </a:moveTo>
                      <a:cubicBezTo>
                        <a:pt x="1435081" y="3021542"/>
                        <a:pt x="1370603" y="3086020"/>
                        <a:pt x="1370603" y="3165558"/>
                      </a:cubicBezTo>
                      <a:cubicBezTo>
                        <a:pt x="1370603" y="3245096"/>
                        <a:pt x="1435081" y="3309574"/>
                        <a:pt x="1514619" y="3309574"/>
                      </a:cubicBezTo>
                      <a:cubicBezTo>
                        <a:pt x="1594157" y="3309574"/>
                        <a:pt x="1658635" y="3245096"/>
                        <a:pt x="1658635" y="3165558"/>
                      </a:cubicBezTo>
                      <a:cubicBezTo>
                        <a:pt x="1658635" y="3086020"/>
                        <a:pt x="1594157" y="3021542"/>
                        <a:pt x="1514619" y="3021542"/>
                      </a:cubicBezTo>
                      <a:close/>
                      <a:moveTo>
                        <a:pt x="1105476" y="3021542"/>
                      </a:moveTo>
                      <a:cubicBezTo>
                        <a:pt x="1025938" y="3021542"/>
                        <a:pt x="961460" y="3086020"/>
                        <a:pt x="961460" y="3165558"/>
                      </a:cubicBezTo>
                      <a:cubicBezTo>
                        <a:pt x="961460" y="3245096"/>
                        <a:pt x="1025938" y="3309574"/>
                        <a:pt x="1105476" y="3309574"/>
                      </a:cubicBezTo>
                      <a:cubicBezTo>
                        <a:pt x="1185014" y="3309574"/>
                        <a:pt x="1249492" y="3245096"/>
                        <a:pt x="1249492" y="3165558"/>
                      </a:cubicBezTo>
                      <a:cubicBezTo>
                        <a:pt x="1249492" y="3086020"/>
                        <a:pt x="1185014" y="3021542"/>
                        <a:pt x="1105476" y="3021542"/>
                      </a:cubicBezTo>
                      <a:close/>
                      <a:moveTo>
                        <a:pt x="696333" y="3021542"/>
                      </a:moveTo>
                      <a:cubicBezTo>
                        <a:pt x="616795" y="3021542"/>
                        <a:pt x="552317" y="3086020"/>
                        <a:pt x="552317" y="3165558"/>
                      </a:cubicBezTo>
                      <a:cubicBezTo>
                        <a:pt x="552317" y="3245096"/>
                        <a:pt x="616795" y="3309574"/>
                        <a:pt x="696333" y="3309574"/>
                      </a:cubicBezTo>
                      <a:cubicBezTo>
                        <a:pt x="775871" y="3309574"/>
                        <a:pt x="840349" y="3245096"/>
                        <a:pt x="840349" y="3165558"/>
                      </a:cubicBezTo>
                      <a:cubicBezTo>
                        <a:pt x="840349" y="3086020"/>
                        <a:pt x="775871" y="3021542"/>
                        <a:pt x="696333" y="3021542"/>
                      </a:cubicBezTo>
                      <a:close/>
                      <a:moveTo>
                        <a:pt x="287190" y="3021542"/>
                      </a:moveTo>
                      <a:cubicBezTo>
                        <a:pt x="207652" y="3021542"/>
                        <a:pt x="143174" y="3086020"/>
                        <a:pt x="143174" y="3165558"/>
                      </a:cubicBezTo>
                      <a:cubicBezTo>
                        <a:pt x="143174" y="3245096"/>
                        <a:pt x="207652" y="3309574"/>
                        <a:pt x="287190" y="3309574"/>
                      </a:cubicBezTo>
                      <a:cubicBezTo>
                        <a:pt x="366728" y="3309574"/>
                        <a:pt x="431206" y="3245096"/>
                        <a:pt x="431206" y="3165558"/>
                      </a:cubicBezTo>
                      <a:cubicBezTo>
                        <a:pt x="431206" y="3086020"/>
                        <a:pt x="366728" y="3021542"/>
                        <a:pt x="287190" y="3021542"/>
                      </a:cubicBezTo>
                      <a:close/>
                      <a:moveTo>
                        <a:pt x="3968776" y="2606319"/>
                      </a:moveTo>
                      <a:cubicBezTo>
                        <a:pt x="3889238" y="2606319"/>
                        <a:pt x="3824760" y="2670797"/>
                        <a:pt x="3824760" y="2750335"/>
                      </a:cubicBezTo>
                      <a:cubicBezTo>
                        <a:pt x="3824760" y="2829873"/>
                        <a:pt x="3889238" y="2894351"/>
                        <a:pt x="3968776" y="2894351"/>
                      </a:cubicBezTo>
                      <a:cubicBezTo>
                        <a:pt x="4048314" y="2894351"/>
                        <a:pt x="4112792" y="2829873"/>
                        <a:pt x="4112792" y="2750335"/>
                      </a:cubicBezTo>
                      <a:cubicBezTo>
                        <a:pt x="4112792" y="2670797"/>
                        <a:pt x="4048314" y="2606319"/>
                        <a:pt x="3968776" y="2606319"/>
                      </a:cubicBezTo>
                      <a:close/>
                      <a:moveTo>
                        <a:pt x="3559634" y="2606319"/>
                      </a:moveTo>
                      <a:cubicBezTo>
                        <a:pt x="3480096" y="2606319"/>
                        <a:pt x="3415618" y="2670797"/>
                        <a:pt x="3415618" y="2750335"/>
                      </a:cubicBezTo>
                      <a:cubicBezTo>
                        <a:pt x="3415618" y="2829873"/>
                        <a:pt x="3480096" y="2894351"/>
                        <a:pt x="3559634" y="2894351"/>
                      </a:cubicBezTo>
                      <a:cubicBezTo>
                        <a:pt x="3639172" y="2894351"/>
                        <a:pt x="3703650" y="2829873"/>
                        <a:pt x="3703650" y="2750335"/>
                      </a:cubicBezTo>
                      <a:cubicBezTo>
                        <a:pt x="3703650" y="2670797"/>
                        <a:pt x="3639172" y="2606319"/>
                        <a:pt x="3559634" y="2606319"/>
                      </a:cubicBezTo>
                      <a:close/>
                      <a:moveTo>
                        <a:pt x="3150491" y="2606319"/>
                      </a:moveTo>
                      <a:cubicBezTo>
                        <a:pt x="3070953" y="2606319"/>
                        <a:pt x="3006475" y="2670797"/>
                        <a:pt x="3006475" y="2750335"/>
                      </a:cubicBezTo>
                      <a:cubicBezTo>
                        <a:pt x="3006475" y="2829873"/>
                        <a:pt x="3070953" y="2894351"/>
                        <a:pt x="3150491" y="2894351"/>
                      </a:cubicBezTo>
                      <a:cubicBezTo>
                        <a:pt x="3230029" y="2894351"/>
                        <a:pt x="3294507" y="2829873"/>
                        <a:pt x="3294507" y="2750335"/>
                      </a:cubicBezTo>
                      <a:cubicBezTo>
                        <a:pt x="3294507" y="2670797"/>
                        <a:pt x="3230029" y="2606319"/>
                        <a:pt x="3150491" y="2606319"/>
                      </a:cubicBezTo>
                      <a:close/>
                      <a:moveTo>
                        <a:pt x="2741348" y="2606319"/>
                      </a:moveTo>
                      <a:cubicBezTo>
                        <a:pt x="2661810" y="2606319"/>
                        <a:pt x="2597332" y="2670797"/>
                        <a:pt x="2597332" y="2750335"/>
                      </a:cubicBezTo>
                      <a:cubicBezTo>
                        <a:pt x="2597332" y="2829873"/>
                        <a:pt x="2661810" y="2894351"/>
                        <a:pt x="2741348" y="2894351"/>
                      </a:cubicBezTo>
                      <a:cubicBezTo>
                        <a:pt x="2820886" y="2894351"/>
                        <a:pt x="2885364" y="2829873"/>
                        <a:pt x="2885364" y="2750335"/>
                      </a:cubicBezTo>
                      <a:cubicBezTo>
                        <a:pt x="2885364" y="2670797"/>
                        <a:pt x="2820886" y="2606319"/>
                        <a:pt x="2741348" y="2606319"/>
                      </a:cubicBezTo>
                      <a:close/>
                      <a:moveTo>
                        <a:pt x="2332205" y="2606319"/>
                      </a:moveTo>
                      <a:cubicBezTo>
                        <a:pt x="2252667" y="2606319"/>
                        <a:pt x="2188189" y="2670797"/>
                        <a:pt x="2188189" y="2750335"/>
                      </a:cubicBezTo>
                      <a:cubicBezTo>
                        <a:pt x="2188189" y="2829873"/>
                        <a:pt x="2252667" y="2894351"/>
                        <a:pt x="2332205" y="2894351"/>
                      </a:cubicBezTo>
                      <a:cubicBezTo>
                        <a:pt x="2411743" y="2894351"/>
                        <a:pt x="2476221" y="2829873"/>
                        <a:pt x="2476221" y="2750335"/>
                      </a:cubicBezTo>
                      <a:cubicBezTo>
                        <a:pt x="2476221" y="2670797"/>
                        <a:pt x="2411743" y="2606319"/>
                        <a:pt x="2332205" y="2606319"/>
                      </a:cubicBezTo>
                      <a:close/>
                      <a:moveTo>
                        <a:pt x="1923062" y="2606319"/>
                      </a:moveTo>
                      <a:cubicBezTo>
                        <a:pt x="1843524" y="2606319"/>
                        <a:pt x="1779046" y="2670797"/>
                        <a:pt x="1779046" y="2750335"/>
                      </a:cubicBezTo>
                      <a:cubicBezTo>
                        <a:pt x="1779046" y="2829873"/>
                        <a:pt x="1843524" y="2894351"/>
                        <a:pt x="1923062" y="2894351"/>
                      </a:cubicBezTo>
                      <a:cubicBezTo>
                        <a:pt x="2002600" y="2894351"/>
                        <a:pt x="2067078" y="2829873"/>
                        <a:pt x="2067078" y="2750335"/>
                      </a:cubicBezTo>
                      <a:cubicBezTo>
                        <a:pt x="2067078" y="2670797"/>
                        <a:pt x="2002600" y="2606319"/>
                        <a:pt x="1923062" y="2606319"/>
                      </a:cubicBezTo>
                      <a:close/>
                      <a:moveTo>
                        <a:pt x="1513919" y="2606319"/>
                      </a:moveTo>
                      <a:cubicBezTo>
                        <a:pt x="1434381" y="2606319"/>
                        <a:pt x="1369903" y="2670797"/>
                        <a:pt x="1369903" y="2750335"/>
                      </a:cubicBezTo>
                      <a:cubicBezTo>
                        <a:pt x="1369903" y="2829873"/>
                        <a:pt x="1434381" y="2894351"/>
                        <a:pt x="1513919" y="2894351"/>
                      </a:cubicBezTo>
                      <a:cubicBezTo>
                        <a:pt x="1593457" y="2894351"/>
                        <a:pt x="1657935" y="2829873"/>
                        <a:pt x="1657935" y="2750335"/>
                      </a:cubicBezTo>
                      <a:cubicBezTo>
                        <a:pt x="1657935" y="2670797"/>
                        <a:pt x="1593457" y="2606319"/>
                        <a:pt x="1513919" y="2606319"/>
                      </a:cubicBezTo>
                      <a:close/>
                      <a:moveTo>
                        <a:pt x="1104776" y="2606319"/>
                      </a:moveTo>
                      <a:cubicBezTo>
                        <a:pt x="1025238" y="2606319"/>
                        <a:pt x="960760" y="2670797"/>
                        <a:pt x="960760" y="2750335"/>
                      </a:cubicBezTo>
                      <a:cubicBezTo>
                        <a:pt x="960760" y="2829873"/>
                        <a:pt x="1025238" y="2894351"/>
                        <a:pt x="1104776" y="2894351"/>
                      </a:cubicBezTo>
                      <a:cubicBezTo>
                        <a:pt x="1184314" y="2894351"/>
                        <a:pt x="1248792" y="2829873"/>
                        <a:pt x="1248792" y="2750335"/>
                      </a:cubicBezTo>
                      <a:cubicBezTo>
                        <a:pt x="1248792" y="2670797"/>
                        <a:pt x="1184314" y="2606319"/>
                        <a:pt x="1104776" y="2606319"/>
                      </a:cubicBezTo>
                      <a:close/>
                      <a:moveTo>
                        <a:pt x="695633" y="2606319"/>
                      </a:moveTo>
                      <a:cubicBezTo>
                        <a:pt x="616095" y="2606319"/>
                        <a:pt x="551617" y="2670797"/>
                        <a:pt x="551617" y="2750335"/>
                      </a:cubicBezTo>
                      <a:cubicBezTo>
                        <a:pt x="551617" y="2829873"/>
                        <a:pt x="616095" y="2894351"/>
                        <a:pt x="695633" y="2894351"/>
                      </a:cubicBezTo>
                      <a:cubicBezTo>
                        <a:pt x="775171" y="2894351"/>
                        <a:pt x="839649" y="2829873"/>
                        <a:pt x="839649" y="2750335"/>
                      </a:cubicBezTo>
                      <a:cubicBezTo>
                        <a:pt x="839649" y="2670797"/>
                        <a:pt x="775171" y="2606319"/>
                        <a:pt x="695633" y="2606319"/>
                      </a:cubicBezTo>
                      <a:close/>
                      <a:moveTo>
                        <a:pt x="286490" y="2606319"/>
                      </a:moveTo>
                      <a:cubicBezTo>
                        <a:pt x="206952" y="2606319"/>
                        <a:pt x="142474" y="2670797"/>
                        <a:pt x="142474" y="2750335"/>
                      </a:cubicBezTo>
                      <a:cubicBezTo>
                        <a:pt x="142474" y="2829873"/>
                        <a:pt x="206952" y="2894351"/>
                        <a:pt x="286490" y="2894351"/>
                      </a:cubicBezTo>
                      <a:cubicBezTo>
                        <a:pt x="366028" y="2894351"/>
                        <a:pt x="430506" y="2829873"/>
                        <a:pt x="430506" y="2750335"/>
                      </a:cubicBezTo>
                      <a:cubicBezTo>
                        <a:pt x="430506" y="2670797"/>
                        <a:pt x="366028" y="2606319"/>
                        <a:pt x="286490" y="2606319"/>
                      </a:cubicBezTo>
                      <a:close/>
                      <a:moveTo>
                        <a:pt x="3968076" y="2191096"/>
                      </a:moveTo>
                      <a:cubicBezTo>
                        <a:pt x="3888538" y="2191096"/>
                        <a:pt x="3824060" y="2255574"/>
                        <a:pt x="3824060" y="2335112"/>
                      </a:cubicBezTo>
                      <a:cubicBezTo>
                        <a:pt x="3824060" y="2414650"/>
                        <a:pt x="3888538" y="2479128"/>
                        <a:pt x="3968076" y="2479128"/>
                      </a:cubicBezTo>
                      <a:cubicBezTo>
                        <a:pt x="4047614" y="2479128"/>
                        <a:pt x="4112092" y="2414650"/>
                        <a:pt x="4112092" y="2335112"/>
                      </a:cubicBezTo>
                      <a:cubicBezTo>
                        <a:pt x="4112092" y="2255574"/>
                        <a:pt x="4047614" y="2191096"/>
                        <a:pt x="3968076" y="2191096"/>
                      </a:cubicBezTo>
                      <a:close/>
                      <a:moveTo>
                        <a:pt x="3558934" y="2191096"/>
                      </a:moveTo>
                      <a:cubicBezTo>
                        <a:pt x="3479396" y="2191096"/>
                        <a:pt x="3414918" y="2255574"/>
                        <a:pt x="3414918" y="2335112"/>
                      </a:cubicBezTo>
                      <a:cubicBezTo>
                        <a:pt x="3414918" y="2414650"/>
                        <a:pt x="3479396" y="2479128"/>
                        <a:pt x="3558934" y="2479128"/>
                      </a:cubicBezTo>
                      <a:cubicBezTo>
                        <a:pt x="3638472" y="2479128"/>
                        <a:pt x="3702950" y="2414650"/>
                        <a:pt x="3702950" y="2335112"/>
                      </a:cubicBezTo>
                      <a:cubicBezTo>
                        <a:pt x="3702950" y="2255574"/>
                        <a:pt x="3638472" y="2191096"/>
                        <a:pt x="3558934" y="2191096"/>
                      </a:cubicBezTo>
                      <a:close/>
                      <a:moveTo>
                        <a:pt x="3149791" y="2191096"/>
                      </a:moveTo>
                      <a:cubicBezTo>
                        <a:pt x="3070253" y="2191096"/>
                        <a:pt x="3005775" y="2255574"/>
                        <a:pt x="3005775" y="2335112"/>
                      </a:cubicBezTo>
                      <a:cubicBezTo>
                        <a:pt x="3005775" y="2414650"/>
                        <a:pt x="3070253" y="2479128"/>
                        <a:pt x="3149791" y="2479128"/>
                      </a:cubicBezTo>
                      <a:cubicBezTo>
                        <a:pt x="3229329" y="2479128"/>
                        <a:pt x="3293807" y="2414650"/>
                        <a:pt x="3293807" y="2335112"/>
                      </a:cubicBezTo>
                      <a:cubicBezTo>
                        <a:pt x="3293807" y="2255574"/>
                        <a:pt x="3229329" y="2191096"/>
                        <a:pt x="3149791" y="2191096"/>
                      </a:cubicBezTo>
                      <a:close/>
                      <a:moveTo>
                        <a:pt x="2740648" y="2191096"/>
                      </a:moveTo>
                      <a:cubicBezTo>
                        <a:pt x="2661110" y="2191096"/>
                        <a:pt x="2596632" y="2255574"/>
                        <a:pt x="2596632" y="2335112"/>
                      </a:cubicBezTo>
                      <a:cubicBezTo>
                        <a:pt x="2596632" y="2414650"/>
                        <a:pt x="2661110" y="2479128"/>
                        <a:pt x="2740648" y="2479128"/>
                      </a:cubicBezTo>
                      <a:cubicBezTo>
                        <a:pt x="2820186" y="2479128"/>
                        <a:pt x="2884664" y="2414650"/>
                        <a:pt x="2884664" y="2335112"/>
                      </a:cubicBezTo>
                      <a:cubicBezTo>
                        <a:pt x="2884664" y="2255574"/>
                        <a:pt x="2820186" y="2191096"/>
                        <a:pt x="2740648" y="2191096"/>
                      </a:cubicBezTo>
                      <a:close/>
                      <a:moveTo>
                        <a:pt x="2331505" y="2191096"/>
                      </a:moveTo>
                      <a:cubicBezTo>
                        <a:pt x="2251967" y="2191096"/>
                        <a:pt x="2187489" y="2255574"/>
                        <a:pt x="2187489" y="2335112"/>
                      </a:cubicBezTo>
                      <a:cubicBezTo>
                        <a:pt x="2187489" y="2414650"/>
                        <a:pt x="2251967" y="2479128"/>
                        <a:pt x="2331505" y="2479128"/>
                      </a:cubicBezTo>
                      <a:cubicBezTo>
                        <a:pt x="2411043" y="2479128"/>
                        <a:pt x="2475521" y="2414650"/>
                        <a:pt x="2475521" y="2335112"/>
                      </a:cubicBezTo>
                      <a:cubicBezTo>
                        <a:pt x="2475521" y="2255574"/>
                        <a:pt x="2411043" y="2191096"/>
                        <a:pt x="2331505" y="2191096"/>
                      </a:cubicBezTo>
                      <a:close/>
                      <a:moveTo>
                        <a:pt x="1922362" y="2191096"/>
                      </a:moveTo>
                      <a:cubicBezTo>
                        <a:pt x="1842824" y="2191096"/>
                        <a:pt x="1778346" y="2255574"/>
                        <a:pt x="1778346" y="2335112"/>
                      </a:cubicBezTo>
                      <a:cubicBezTo>
                        <a:pt x="1778346" y="2414650"/>
                        <a:pt x="1842824" y="2479128"/>
                        <a:pt x="1922362" y="2479128"/>
                      </a:cubicBezTo>
                      <a:cubicBezTo>
                        <a:pt x="2001900" y="2479128"/>
                        <a:pt x="2066378" y="2414650"/>
                        <a:pt x="2066378" y="2335112"/>
                      </a:cubicBezTo>
                      <a:cubicBezTo>
                        <a:pt x="2066378" y="2255574"/>
                        <a:pt x="2001900" y="2191096"/>
                        <a:pt x="1922362" y="2191096"/>
                      </a:cubicBezTo>
                      <a:close/>
                      <a:moveTo>
                        <a:pt x="1513219" y="2191096"/>
                      </a:moveTo>
                      <a:cubicBezTo>
                        <a:pt x="1433681" y="2191096"/>
                        <a:pt x="1369203" y="2255574"/>
                        <a:pt x="1369203" y="2335112"/>
                      </a:cubicBezTo>
                      <a:cubicBezTo>
                        <a:pt x="1369203" y="2414650"/>
                        <a:pt x="1433681" y="2479128"/>
                        <a:pt x="1513219" y="2479128"/>
                      </a:cubicBezTo>
                      <a:cubicBezTo>
                        <a:pt x="1592757" y="2479128"/>
                        <a:pt x="1657235" y="2414650"/>
                        <a:pt x="1657235" y="2335112"/>
                      </a:cubicBezTo>
                      <a:cubicBezTo>
                        <a:pt x="1657235" y="2255574"/>
                        <a:pt x="1592757" y="2191096"/>
                        <a:pt x="1513219" y="2191096"/>
                      </a:cubicBezTo>
                      <a:close/>
                      <a:moveTo>
                        <a:pt x="1104076" y="2191096"/>
                      </a:moveTo>
                      <a:cubicBezTo>
                        <a:pt x="1024538" y="2191096"/>
                        <a:pt x="960060" y="2255574"/>
                        <a:pt x="960060" y="2335112"/>
                      </a:cubicBezTo>
                      <a:cubicBezTo>
                        <a:pt x="960060" y="2414650"/>
                        <a:pt x="1024538" y="2479128"/>
                        <a:pt x="1104076" y="2479128"/>
                      </a:cubicBezTo>
                      <a:cubicBezTo>
                        <a:pt x="1183614" y="2479128"/>
                        <a:pt x="1248092" y="2414650"/>
                        <a:pt x="1248092" y="2335112"/>
                      </a:cubicBezTo>
                      <a:cubicBezTo>
                        <a:pt x="1248092" y="2255574"/>
                        <a:pt x="1183614" y="2191096"/>
                        <a:pt x="1104076" y="2191096"/>
                      </a:cubicBezTo>
                      <a:close/>
                      <a:moveTo>
                        <a:pt x="694933" y="2191096"/>
                      </a:moveTo>
                      <a:cubicBezTo>
                        <a:pt x="615395" y="2191096"/>
                        <a:pt x="550917" y="2255574"/>
                        <a:pt x="550917" y="2335112"/>
                      </a:cubicBezTo>
                      <a:cubicBezTo>
                        <a:pt x="550917" y="2414650"/>
                        <a:pt x="615395" y="2479128"/>
                        <a:pt x="694933" y="2479128"/>
                      </a:cubicBezTo>
                      <a:cubicBezTo>
                        <a:pt x="774471" y="2479128"/>
                        <a:pt x="838949" y="2414650"/>
                        <a:pt x="838949" y="2335112"/>
                      </a:cubicBezTo>
                      <a:cubicBezTo>
                        <a:pt x="838949" y="2255574"/>
                        <a:pt x="774471" y="2191096"/>
                        <a:pt x="694933" y="2191096"/>
                      </a:cubicBezTo>
                      <a:close/>
                      <a:moveTo>
                        <a:pt x="285790" y="2191096"/>
                      </a:moveTo>
                      <a:cubicBezTo>
                        <a:pt x="206252" y="2191096"/>
                        <a:pt x="141774" y="2255574"/>
                        <a:pt x="141774" y="2335112"/>
                      </a:cubicBezTo>
                      <a:cubicBezTo>
                        <a:pt x="141774" y="2414650"/>
                        <a:pt x="206252" y="2479128"/>
                        <a:pt x="285790" y="2479128"/>
                      </a:cubicBezTo>
                      <a:cubicBezTo>
                        <a:pt x="365328" y="2479128"/>
                        <a:pt x="429806" y="2414650"/>
                        <a:pt x="429806" y="2335112"/>
                      </a:cubicBezTo>
                      <a:cubicBezTo>
                        <a:pt x="429806" y="2255574"/>
                        <a:pt x="365328" y="2191096"/>
                        <a:pt x="285790" y="2191096"/>
                      </a:cubicBezTo>
                      <a:close/>
                      <a:moveTo>
                        <a:pt x="3967376" y="1775873"/>
                      </a:moveTo>
                      <a:cubicBezTo>
                        <a:pt x="3887838" y="1775873"/>
                        <a:pt x="3823360" y="1840351"/>
                        <a:pt x="3823360" y="1919889"/>
                      </a:cubicBezTo>
                      <a:cubicBezTo>
                        <a:pt x="3823360" y="1999427"/>
                        <a:pt x="3887838" y="2063905"/>
                        <a:pt x="3967376" y="2063905"/>
                      </a:cubicBezTo>
                      <a:cubicBezTo>
                        <a:pt x="4046914" y="2063905"/>
                        <a:pt x="4111392" y="1999427"/>
                        <a:pt x="4111392" y="1919889"/>
                      </a:cubicBezTo>
                      <a:cubicBezTo>
                        <a:pt x="4111392" y="1840351"/>
                        <a:pt x="4046914" y="1775873"/>
                        <a:pt x="3967376" y="1775873"/>
                      </a:cubicBezTo>
                      <a:close/>
                      <a:moveTo>
                        <a:pt x="3558234" y="1775873"/>
                      </a:moveTo>
                      <a:cubicBezTo>
                        <a:pt x="3478696" y="1775873"/>
                        <a:pt x="3414218" y="1840351"/>
                        <a:pt x="3414218" y="1919889"/>
                      </a:cubicBezTo>
                      <a:cubicBezTo>
                        <a:pt x="3414218" y="1999427"/>
                        <a:pt x="3478696" y="2063905"/>
                        <a:pt x="3558234" y="2063905"/>
                      </a:cubicBezTo>
                      <a:cubicBezTo>
                        <a:pt x="3637772" y="2063905"/>
                        <a:pt x="3702250" y="1999427"/>
                        <a:pt x="3702250" y="1919889"/>
                      </a:cubicBezTo>
                      <a:cubicBezTo>
                        <a:pt x="3702250" y="1840351"/>
                        <a:pt x="3637772" y="1775873"/>
                        <a:pt x="3558234" y="1775873"/>
                      </a:cubicBezTo>
                      <a:close/>
                      <a:moveTo>
                        <a:pt x="3149091" y="1775873"/>
                      </a:moveTo>
                      <a:cubicBezTo>
                        <a:pt x="3069553" y="1775873"/>
                        <a:pt x="3005075" y="1840351"/>
                        <a:pt x="3005075" y="1919889"/>
                      </a:cubicBezTo>
                      <a:cubicBezTo>
                        <a:pt x="3005075" y="1999427"/>
                        <a:pt x="3069553" y="2063905"/>
                        <a:pt x="3149091" y="2063905"/>
                      </a:cubicBezTo>
                      <a:cubicBezTo>
                        <a:pt x="3228629" y="2063905"/>
                        <a:pt x="3293107" y="1999427"/>
                        <a:pt x="3293107" y="1919889"/>
                      </a:cubicBezTo>
                      <a:cubicBezTo>
                        <a:pt x="3293107" y="1840351"/>
                        <a:pt x="3228629" y="1775873"/>
                        <a:pt x="3149091" y="1775873"/>
                      </a:cubicBezTo>
                      <a:close/>
                      <a:moveTo>
                        <a:pt x="2739948" y="1775873"/>
                      </a:moveTo>
                      <a:cubicBezTo>
                        <a:pt x="2660410" y="1775873"/>
                        <a:pt x="2595932" y="1840351"/>
                        <a:pt x="2595932" y="1919889"/>
                      </a:cubicBezTo>
                      <a:cubicBezTo>
                        <a:pt x="2595932" y="1999427"/>
                        <a:pt x="2660410" y="2063905"/>
                        <a:pt x="2739948" y="2063905"/>
                      </a:cubicBezTo>
                      <a:cubicBezTo>
                        <a:pt x="2819486" y="2063905"/>
                        <a:pt x="2883964" y="1999427"/>
                        <a:pt x="2883964" y="1919889"/>
                      </a:cubicBezTo>
                      <a:cubicBezTo>
                        <a:pt x="2883964" y="1840351"/>
                        <a:pt x="2819486" y="1775873"/>
                        <a:pt x="2739948" y="1775873"/>
                      </a:cubicBezTo>
                      <a:close/>
                      <a:moveTo>
                        <a:pt x="2330805" y="1775873"/>
                      </a:moveTo>
                      <a:cubicBezTo>
                        <a:pt x="2251267" y="1775873"/>
                        <a:pt x="2186789" y="1840351"/>
                        <a:pt x="2186789" y="1919889"/>
                      </a:cubicBezTo>
                      <a:cubicBezTo>
                        <a:pt x="2186789" y="1999427"/>
                        <a:pt x="2251267" y="2063905"/>
                        <a:pt x="2330805" y="2063905"/>
                      </a:cubicBezTo>
                      <a:cubicBezTo>
                        <a:pt x="2410343" y="2063905"/>
                        <a:pt x="2474821" y="1999427"/>
                        <a:pt x="2474821" y="1919889"/>
                      </a:cubicBezTo>
                      <a:cubicBezTo>
                        <a:pt x="2474821" y="1840351"/>
                        <a:pt x="2410343" y="1775873"/>
                        <a:pt x="2330805" y="1775873"/>
                      </a:cubicBezTo>
                      <a:close/>
                      <a:moveTo>
                        <a:pt x="1921662" y="1775873"/>
                      </a:moveTo>
                      <a:cubicBezTo>
                        <a:pt x="1842124" y="1775873"/>
                        <a:pt x="1777646" y="1840351"/>
                        <a:pt x="1777646" y="1919889"/>
                      </a:cubicBezTo>
                      <a:cubicBezTo>
                        <a:pt x="1777646" y="1999427"/>
                        <a:pt x="1842124" y="2063905"/>
                        <a:pt x="1921662" y="2063905"/>
                      </a:cubicBezTo>
                      <a:cubicBezTo>
                        <a:pt x="2001200" y="2063905"/>
                        <a:pt x="2065678" y="1999427"/>
                        <a:pt x="2065678" y="1919889"/>
                      </a:cubicBezTo>
                      <a:cubicBezTo>
                        <a:pt x="2065678" y="1840351"/>
                        <a:pt x="2001200" y="1775873"/>
                        <a:pt x="1921662" y="1775873"/>
                      </a:cubicBezTo>
                      <a:close/>
                      <a:moveTo>
                        <a:pt x="1512519" y="1775873"/>
                      </a:moveTo>
                      <a:cubicBezTo>
                        <a:pt x="1432981" y="1775873"/>
                        <a:pt x="1368503" y="1840351"/>
                        <a:pt x="1368503" y="1919889"/>
                      </a:cubicBezTo>
                      <a:cubicBezTo>
                        <a:pt x="1368503" y="1999427"/>
                        <a:pt x="1432981" y="2063905"/>
                        <a:pt x="1512519" y="2063905"/>
                      </a:cubicBezTo>
                      <a:cubicBezTo>
                        <a:pt x="1592057" y="2063905"/>
                        <a:pt x="1656535" y="1999427"/>
                        <a:pt x="1656535" y="1919889"/>
                      </a:cubicBezTo>
                      <a:cubicBezTo>
                        <a:pt x="1656535" y="1840351"/>
                        <a:pt x="1592057" y="1775873"/>
                        <a:pt x="1512519" y="1775873"/>
                      </a:cubicBezTo>
                      <a:close/>
                      <a:moveTo>
                        <a:pt x="1103376" y="1775873"/>
                      </a:moveTo>
                      <a:cubicBezTo>
                        <a:pt x="1023838" y="1775873"/>
                        <a:pt x="959360" y="1840351"/>
                        <a:pt x="959360" y="1919889"/>
                      </a:cubicBezTo>
                      <a:cubicBezTo>
                        <a:pt x="959360" y="1999427"/>
                        <a:pt x="1023838" y="2063905"/>
                        <a:pt x="1103376" y="2063905"/>
                      </a:cubicBezTo>
                      <a:cubicBezTo>
                        <a:pt x="1182914" y="2063905"/>
                        <a:pt x="1247392" y="1999427"/>
                        <a:pt x="1247392" y="1919889"/>
                      </a:cubicBezTo>
                      <a:cubicBezTo>
                        <a:pt x="1247392" y="1840351"/>
                        <a:pt x="1182914" y="1775873"/>
                        <a:pt x="1103376" y="1775873"/>
                      </a:cubicBezTo>
                      <a:close/>
                      <a:moveTo>
                        <a:pt x="694233" y="1775873"/>
                      </a:moveTo>
                      <a:cubicBezTo>
                        <a:pt x="614695" y="1775873"/>
                        <a:pt x="550217" y="1840351"/>
                        <a:pt x="550217" y="1919889"/>
                      </a:cubicBezTo>
                      <a:cubicBezTo>
                        <a:pt x="550217" y="1999427"/>
                        <a:pt x="614695" y="2063905"/>
                        <a:pt x="694233" y="2063905"/>
                      </a:cubicBezTo>
                      <a:cubicBezTo>
                        <a:pt x="773771" y="2063905"/>
                        <a:pt x="838249" y="1999427"/>
                        <a:pt x="838249" y="1919889"/>
                      </a:cubicBezTo>
                      <a:cubicBezTo>
                        <a:pt x="838249" y="1840351"/>
                        <a:pt x="773771" y="1775873"/>
                        <a:pt x="694233" y="1775873"/>
                      </a:cubicBezTo>
                      <a:close/>
                      <a:moveTo>
                        <a:pt x="285090" y="1775873"/>
                      </a:moveTo>
                      <a:cubicBezTo>
                        <a:pt x="205552" y="1775873"/>
                        <a:pt x="141074" y="1840351"/>
                        <a:pt x="141074" y="1919889"/>
                      </a:cubicBezTo>
                      <a:cubicBezTo>
                        <a:pt x="141074" y="1999427"/>
                        <a:pt x="205552" y="2063905"/>
                        <a:pt x="285090" y="2063905"/>
                      </a:cubicBezTo>
                      <a:cubicBezTo>
                        <a:pt x="364628" y="2063905"/>
                        <a:pt x="429106" y="1999427"/>
                        <a:pt x="429106" y="1919889"/>
                      </a:cubicBezTo>
                      <a:cubicBezTo>
                        <a:pt x="429106" y="1840351"/>
                        <a:pt x="364628" y="1775873"/>
                        <a:pt x="285090" y="1775873"/>
                      </a:cubicBezTo>
                      <a:close/>
                      <a:moveTo>
                        <a:pt x="3966676" y="1360650"/>
                      </a:moveTo>
                      <a:cubicBezTo>
                        <a:pt x="3887138" y="1360650"/>
                        <a:pt x="3822660" y="1425128"/>
                        <a:pt x="3822660" y="1504666"/>
                      </a:cubicBezTo>
                      <a:cubicBezTo>
                        <a:pt x="3822660" y="1584204"/>
                        <a:pt x="3887138" y="1648682"/>
                        <a:pt x="3966676" y="1648682"/>
                      </a:cubicBezTo>
                      <a:cubicBezTo>
                        <a:pt x="4046214" y="1648682"/>
                        <a:pt x="4110692" y="1584204"/>
                        <a:pt x="4110692" y="1504666"/>
                      </a:cubicBezTo>
                      <a:cubicBezTo>
                        <a:pt x="4110692" y="1425128"/>
                        <a:pt x="4046214" y="1360650"/>
                        <a:pt x="3966676" y="1360650"/>
                      </a:cubicBezTo>
                      <a:close/>
                      <a:moveTo>
                        <a:pt x="3557534" y="1360650"/>
                      </a:moveTo>
                      <a:cubicBezTo>
                        <a:pt x="3477996" y="1360650"/>
                        <a:pt x="3413518" y="1425128"/>
                        <a:pt x="3413518" y="1504666"/>
                      </a:cubicBezTo>
                      <a:cubicBezTo>
                        <a:pt x="3413518" y="1584204"/>
                        <a:pt x="3477996" y="1648682"/>
                        <a:pt x="3557534" y="1648682"/>
                      </a:cubicBezTo>
                      <a:cubicBezTo>
                        <a:pt x="3637072" y="1648682"/>
                        <a:pt x="3701550" y="1584204"/>
                        <a:pt x="3701550" y="1504666"/>
                      </a:cubicBezTo>
                      <a:cubicBezTo>
                        <a:pt x="3701550" y="1425128"/>
                        <a:pt x="3637072" y="1360650"/>
                        <a:pt x="3557534" y="1360650"/>
                      </a:cubicBezTo>
                      <a:close/>
                      <a:moveTo>
                        <a:pt x="3148391" y="1360650"/>
                      </a:moveTo>
                      <a:cubicBezTo>
                        <a:pt x="3068853" y="1360650"/>
                        <a:pt x="3004375" y="1425128"/>
                        <a:pt x="3004375" y="1504666"/>
                      </a:cubicBezTo>
                      <a:cubicBezTo>
                        <a:pt x="3004375" y="1584204"/>
                        <a:pt x="3068853" y="1648682"/>
                        <a:pt x="3148391" y="1648682"/>
                      </a:cubicBezTo>
                      <a:cubicBezTo>
                        <a:pt x="3227929" y="1648682"/>
                        <a:pt x="3292407" y="1584204"/>
                        <a:pt x="3292407" y="1504666"/>
                      </a:cubicBezTo>
                      <a:cubicBezTo>
                        <a:pt x="3292407" y="1425128"/>
                        <a:pt x="3227929" y="1360650"/>
                        <a:pt x="3148391" y="1360650"/>
                      </a:cubicBezTo>
                      <a:close/>
                      <a:moveTo>
                        <a:pt x="2739248" y="1360650"/>
                      </a:moveTo>
                      <a:cubicBezTo>
                        <a:pt x="2659710" y="1360650"/>
                        <a:pt x="2595232" y="1425128"/>
                        <a:pt x="2595232" y="1504666"/>
                      </a:cubicBezTo>
                      <a:cubicBezTo>
                        <a:pt x="2595232" y="1584204"/>
                        <a:pt x="2659710" y="1648682"/>
                        <a:pt x="2739248" y="1648682"/>
                      </a:cubicBezTo>
                      <a:cubicBezTo>
                        <a:pt x="2818786" y="1648682"/>
                        <a:pt x="2883264" y="1584204"/>
                        <a:pt x="2883264" y="1504666"/>
                      </a:cubicBezTo>
                      <a:cubicBezTo>
                        <a:pt x="2883264" y="1425128"/>
                        <a:pt x="2818786" y="1360650"/>
                        <a:pt x="2739248" y="1360650"/>
                      </a:cubicBezTo>
                      <a:close/>
                      <a:moveTo>
                        <a:pt x="2330105" y="1360650"/>
                      </a:moveTo>
                      <a:cubicBezTo>
                        <a:pt x="2250567" y="1360650"/>
                        <a:pt x="2186089" y="1425128"/>
                        <a:pt x="2186089" y="1504666"/>
                      </a:cubicBezTo>
                      <a:cubicBezTo>
                        <a:pt x="2186089" y="1584204"/>
                        <a:pt x="2250567" y="1648682"/>
                        <a:pt x="2330105" y="1648682"/>
                      </a:cubicBezTo>
                      <a:cubicBezTo>
                        <a:pt x="2409643" y="1648682"/>
                        <a:pt x="2474121" y="1584204"/>
                        <a:pt x="2474121" y="1504666"/>
                      </a:cubicBezTo>
                      <a:cubicBezTo>
                        <a:pt x="2474121" y="1425128"/>
                        <a:pt x="2409643" y="1360650"/>
                        <a:pt x="2330105" y="1360650"/>
                      </a:cubicBezTo>
                      <a:close/>
                      <a:moveTo>
                        <a:pt x="1920962" y="1360650"/>
                      </a:moveTo>
                      <a:cubicBezTo>
                        <a:pt x="1841424" y="1360650"/>
                        <a:pt x="1776946" y="1425128"/>
                        <a:pt x="1776946" y="1504666"/>
                      </a:cubicBezTo>
                      <a:cubicBezTo>
                        <a:pt x="1776946" y="1584204"/>
                        <a:pt x="1841424" y="1648682"/>
                        <a:pt x="1920962" y="1648682"/>
                      </a:cubicBezTo>
                      <a:cubicBezTo>
                        <a:pt x="2000500" y="1648682"/>
                        <a:pt x="2064978" y="1584204"/>
                        <a:pt x="2064978" y="1504666"/>
                      </a:cubicBezTo>
                      <a:cubicBezTo>
                        <a:pt x="2064978" y="1425128"/>
                        <a:pt x="2000500" y="1360650"/>
                        <a:pt x="1920962" y="1360650"/>
                      </a:cubicBezTo>
                      <a:close/>
                      <a:moveTo>
                        <a:pt x="1511819" y="1360650"/>
                      </a:moveTo>
                      <a:cubicBezTo>
                        <a:pt x="1432281" y="1360650"/>
                        <a:pt x="1367803" y="1425128"/>
                        <a:pt x="1367803" y="1504666"/>
                      </a:cubicBezTo>
                      <a:cubicBezTo>
                        <a:pt x="1367803" y="1584204"/>
                        <a:pt x="1432281" y="1648682"/>
                        <a:pt x="1511819" y="1648682"/>
                      </a:cubicBezTo>
                      <a:cubicBezTo>
                        <a:pt x="1591357" y="1648682"/>
                        <a:pt x="1655835" y="1584204"/>
                        <a:pt x="1655835" y="1504666"/>
                      </a:cubicBezTo>
                      <a:cubicBezTo>
                        <a:pt x="1655835" y="1425128"/>
                        <a:pt x="1591357" y="1360650"/>
                        <a:pt x="1511819" y="1360650"/>
                      </a:cubicBezTo>
                      <a:close/>
                      <a:moveTo>
                        <a:pt x="1102676" y="1360650"/>
                      </a:moveTo>
                      <a:cubicBezTo>
                        <a:pt x="1023138" y="1360650"/>
                        <a:pt x="958660" y="1425128"/>
                        <a:pt x="958660" y="1504666"/>
                      </a:cubicBezTo>
                      <a:cubicBezTo>
                        <a:pt x="958660" y="1584204"/>
                        <a:pt x="1023138" y="1648682"/>
                        <a:pt x="1102676" y="1648682"/>
                      </a:cubicBezTo>
                      <a:cubicBezTo>
                        <a:pt x="1182214" y="1648682"/>
                        <a:pt x="1246692" y="1584204"/>
                        <a:pt x="1246692" y="1504666"/>
                      </a:cubicBezTo>
                      <a:cubicBezTo>
                        <a:pt x="1246692" y="1425128"/>
                        <a:pt x="1182214" y="1360650"/>
                        <a:pt x="1102676" y="1360650"/>
                      </a:cubicBezTo>
                      <a:close/>
                      <a:moveTo>
                        <a:pt x="693533" y="1360650"/>
                      </a:moveTo>
                      <a:cubicBezTo>
                        <a:pt x="613995" y="1360650"/>
                        <a:pt x="549517" y="1425128"/>
                        <a:pt x="549517" y="1504666"/>
                      </a:cubicBezTo>
                      <a:cubicBezTo>
                        <a:pt x="549517" y="1584204"/>
                        <a:pt x="613995" y="1648682"/>
                        <a:pt x="693533" y="1648682"/>
                      </a:cubicBezTo>
                      <a:cubicBezTo>
                        <a:pt x="773071" y="1648682"/>
                        <a:pt x="837549" y="1584204"/>
                        <a:pt x="837549" y="1504666"/>
                      </a:cubicBezTo>
                      <a:cubicBezTo>
                        <a:pt x="837549" y="1425128"/>
                        <a:pt x="773071" y="1360650"/>
                        <a:pt x="693533" y="1360650"/>
                      </a:cubicBezTo>
                      <a:close/>
                      <a:moveTo>
                        <a:pt x="284390" y="1360650"/>
                      </a:moveTo>
                      <a:cubicBezTo>
                        <a:pt x="204852" y="1360650"/>
                        <a:pt x="140374" y="1425128"/>
                        <a:pt x="140374" y="1504666"/>
                      </a:cubicBezTo>
                      <a:cubicBezTo>
                        <a:pt x="140374" y="1584204"/>
                        <a:pt x="204852" y="1648682"/>
                        <a:pt x="284390" y="1648682"/>
                      </a:cubicBezTo>
                      <a:cubicBezTo>
                        <a:pt x="363928" y="1648682"/>
                        <a:pt x="428406" y="1584204"/>
                        <a:pt x="428406" y="1504666"/>
                      </a:cubicBezTo>
                      <a:cubicBezTo>
                        <a:pt x="428406" y="1425128"/>
                        <a:pt x="363928" y="1360650"/>
                        <a:pt x="284390" y="1360650"/>
                      </a:cubicBezTo>
                      <a:close/>
                      <a:moveTo>
                        <a:pt x="3965976" y="945427"/>
                      </a:moveTo>
                      <a:cubicBezTo>
                        <a:pt x="3886438" y="945427"/>
                        <a:pt x="3821960" y="1009905"/>
                        <a:pt x="3821960" y="1089443"/>
                      </a:cubicBezTo>
                      <a:cubicBezTo>
                        <a:pt x="3821960" y="1168981"/>
                        <a:pt x="3886438" y="1233459"/>
                        <a:pt x="3965976" y="1233459"/>
                      </a:cubicBezTo>
                      <a:cubicBezTo>
                        <a:pt x="4045514" y="1233459"/>
                        <a:pt x="4109992" y="1168981"/>
                        <a:pt x="4109992" y="1089443"/>
                      </a:cubicBezTo>
                      <a:cubicBezTo>
                        <a:pt x="4109992" y="1009905"/>
                        <a:pt x="4045514" y="945427"/>
                        <a:pt x="3965976" y="945427"/>
                      </a:cubicBezTo>
                      <a:close/>
                      <a:moveTo>
                        <a:pt x="3556834" y="945427"/>
                      </a:moveTo>
                      <a:cubicBezTo>
                        <a:pt x="3477296" y="945427"/>
                        <a:pt x="3412818" y="1009905"/>
                        <a:pt x="3412818" y="1089443"/>
                      </a:cubicBezTo>
                      <a:cubicBezTo>
                        <a:pt x="3412818" y="1168981"/>
                        <a:pt x="3477296" y="1233459"/>
                        <a:pt x="3556834" y="1233459"/>
                      </a:cubicBezTo>
                      <a:cubicBezTo>
                        <a:pt x="3636372" y="1233459"/>
                        <a:pt x="3700850" y="1168981"/>
                        <a:pt x="3700850" y="1089443"/>
                      </a:cubicBezTo>
                      <a:cubicBezTo>
                        <a:pt x="3700850" y="1009905"/>
                        <a:pt x="3636372" y="945427"/>
                        <a:pt x="3556834" y="945427"/>
                      </a:cubicBezTo>
                      <a:close/>
                      <a:moveTo>
                        <a:pt x="3147691" y="945427"/>
                      </a:moveTo>
                      <a:cubicBezTo>
                        <a:pt x="3068153" y="945427"/>
                        <a:pt x="3003675" y="1009905"/>
                        <a:pt x="3003675" y="1089443"/>
                      </a:cubicBezTo>
                      <a:cubicBezTo>
                        <a:pt x="3003675" y="1168981"/>
                        <a:pt x="3068153" y="1233459"/>
                        <a:pt x="3147691" y="1233459"/>
                      </a:cubicBezTo>
                      <a:cubicBezTo>
                        <a:pt x="3227229" y="1233459"/>
                        <a:pt x="3291707" y="1168981"/>
                        <a:pt x="3291707" y="1089443"/>
                      </a:cubicBezTo>
                      <a:cubicBezTo>
                        <a:pt x="3291707" y="1009905"/>
                        <a:pt x="3227229" y="945427"/>
                        <a:pt x="3147691" y="945427"/>
                      </a:cubicBezTo>
                      <a:close/>
                      <a:moveTo>
                        <a:pt x="2738548" y="945427"/>
                      </a:moveTo>
                      <a:cubicBezTo>
                        <a:pt x="2659010" y="945427"/>
                        <a:pt x="2594532" y="1009905"/>
                        <a:pt x="2594532" y="1089443"/>
                      </a:cubicBezTo>
                      <a:cubicBezTo>
                        <a:pt x="2594532" y="1168981"/>
                        <a:pt x="2659010" y="1233459"/>
                        <a:pt x="2738548" y="1233459"/>
                      </a:cubicBezTo>
                      <a:cubicBezTo>
                        <a:pt x="2818086" y="1233459"/>
                        <a:pt x="2882564" y="1168981"/>
                        <a:pt x="2882564" y="1089443"/>
                      </a:cubicBezTo>
                      <a:cubicBezTo>
                        <a:pt x="2882564" y="1009905"/>
                        <a:pt x="2818086" y="945427"/>
                        <a:pt x="2738548" y="945427"/>
                      </a:cubicBezTo>
                      <a:close/>
                      <a:moveTo>
                        <a:pt x="2329405" y="945427"/>
                      </a:moveTo>
                      <a:cubicBezTo>
                        <a:pt x="2249867" y="945427"/>
                        <a:pt x="2185389" y="1009905"/>
                        <a:pt x="2185389" y="1089443"/>
                      </a:cubicBezTo>
                      <a:cubicBezTo>
                        <a:pt x="2185389" y="1168981"/>
                        <a:pt x="2249867" y="1233459"/>
                        <a:pt x="2329405" y="1233459"/>
                      </a:cubicBezTo>
                      <a:cubicBezTo>
                        <a:pt x="2408943" y="1233459"/>
                        <a:pt x="2473421" y="1168981"/>
                        <a:pt x="2473421" y="1089443"/>
                      </a:cubicBezTo>
                      <a:cubicBezTo>
                        <a:pt x="2473421" y="1009905"/>
                        <a:pt x="2408943" y="945427"/>
                        <a:pt x="2329405" y="945427"/>
                      </a:cubicBezTo>
                      <a:close/>
                      <a:moveTo>
                        <a:pt x="1920262" y="945427"/>
                      </a:moveTo>
                      <a:cubicBezTo>
                        <a:pt x="1840724" y="945427"/>
                        <a:pt x="1776246" y="1009905"/>
                        <a:pt x="1776246" y="1089443"/>
                      </a:cubicBezTo>
                      <a:cubicBezTo>
                        <a:pt x="1776246" y="1168981"/>
                        <a:pt x="1840724" y="1233459"/>
                        <a:pt x="1920262" y="1233459"/>
                      </a:cubicBezTo>
                      <a:cubicBezTo>
                        <a:pt x="1999800" y="1233459"/>
                        <a:pt x="2064278" y="1168981"/>
                        <a:pt x="2064278" y="1089443"/>
                      </a:cubicBezTo>
                      <a:cubicBezTo>
                        <a:pt x="2064278" y="1009905"/>
                        <a:pt x="1999800" y="945427"/>
                        <a:pt x="1920262" y="945427"/>
                      </a:cubicBezTo>
                      <a:close/>
                      <a:moveTo>
                        <a:pt x="1511119" y="945427"/>
                      </a:moveTo>
                      <a:cubicBezTo>
                        <a:pt x="1431581" y="945427"/>
                        <a:pt x="1367103" y="1009905"/>
                        <a:pt x="1367103" y="1089443"/>
                      </a:cubicBezTo>
                      <a:cubicBezTo>
                        <a:pt x="1367103" y="1168981"/>
                        <a:pt x="1431581" y="1233459"/>
                        <a:pt x="1511119" y="1233459"/>
                      </a:cubicBezTo>
                      <a:cubicBezTo>
                        <a:pt x="1590657" y="1233459"/>
                        <a:pt x="1655135" y="1168981"/>
                        <a:pt x="1655135" y="1089443"/>
                      </a:cubicBezTo>
                      <a:cubicBezTo>
                        <a:pt x="1655135" y="1009905"/>
                        <a:pt x="1590657" y="945427"/>
                        <a:pt x="1511119" y="945427"/>
                      </a:cubicBezTo>
                      <a:close/>
                      <a:moveTo>
                        <a:pt x="1101976" y="945427"/>
                      </a:moveTo>
                      <a:cubicBezTo>
                        <a:pt x="1022438" y="945427"/>
                        <a:pt x="957960" y="1009905"/>
                        <a:pt x="957960" y="1089443"/>
                      </a:cubicBezTo>
                      <a:cubicBezTo>
                        <a:pt x="957960" y="1168981"/>
                        <a:pt x="1022438" y="1233459"/>
                        <a:pt x="1101976" y="1233459"/>
                      </a:cubicBezTo>
                      <a:cubicBezTo>
                        <a:pt x="1181514" y="1233459"/>
                        <a:pt x="1245992" y="1168981"/>
                        <a:pt x="1245992" y="1089443"/>
                      </a:cubicBezTo>
                      <a:cubicBezTo>
                        <a:pt x="1245992" y="1009905"/>
                        <a:pt x="1181514" y="945427"/>
                        <a:pt x="1101976" y="945427"/>
                      </a:cubicBezTo>
                      <a:close/>
                      <a:moveTo>
                        <a:pt x="692833" y="945427"/>
                      </a:moveTo>
                      <a:cubicBezTo>
                        <a:pt x="613295" y="945427"/>
                        <a:pt x="548817" y="1009905"/>
                        <a:pt x="548817" y="1089443"/>
                      </a:cubicBezTo>
                      <a:cubicBezTo>
                        <a:pt x="548817" y="1168981"/>
                        <a:pt x="613295" y="1233459"/>
                        <a:pt x="692833" y="1233459"/>
                      </a:cubicBezTo>
                      <a:cubicBezTo>
                        <a:pt x="772371" y="1233459"/>
                        <a:pt x="836849" y="1168981"/>
                        <a:pt x="836849" y="1089443"/>
                      </a:cubicBezTo>
                      <a:cubicBezTo>
                        <a:pt x="836849" y="1009905"/>
                        <a:pt x="772371" y="945427"/>
                        <a:pt x="692833" y="945427"/>
                      </a:cubicBezTo>
                      <a:close/>
                      <a:moveTo>
                        <a:pt x="283690" y="945427"/>
                      </a:moveTo>
                      <a:cubicBezTo>
                        <a:pt x="204152" y="945427"/>
                        <a:pt x="139674" y="1009905"/>
                        <a:pt x="139674" y="1089443"/>
                      </a:cubicBezTo>
                      <a:cubicBezTo>
                        <a:pt x="139674" y="1168981"/>
                        <a:pt x="204152" y="1233459"/>
                        <a:pt x="283690" y="1233459"/>
                      </a:cubicBezTo>
                      <a:cubicBezTo>
                        <a:pt x="363228" y="1233459"/>
                        <a:pt x="427706" y="1168981"/>
                        <a:pt x="427706" y="1089443"/>
                      </a:cubicBezTo>
                      <a:cubicBezTo>
                        <a:pt x="427706" y="1009905"/>
                        <a:pt x="363228" y="945427"/>
                        <a:pt x="283690" y="945427"/>
                      </a:cubicBezTo>
                      <a:close/>
                      <a:moveTo>
                        <a:pt x="3965276" y="530204"/>
                      </a:moveTo>
                      <a:cubicBezTo>
                        <a:pt x="3885738" y="530204"/>
                        <a:pt x="3821260" y="594682"/>
                        <a:pt x="3821260" y="674220"/>
                      </a:cubicBezTo>
                      <a:cubicBezTo>
                        <a:pt x="3821260" y="753758"/>
                        <a:pt x="3885738" y="818236"/>
                        <a:pt x="3965276" y="818236"/>
                      </a:cubicBezTo>
                      <a:cubicBezTo>
                        <a:pt x="4044814" y="818236"/>
                        <a:pt x="4109292" y="753758"/>
                        <a:pt x="4109292" y="674220"/>
                      </a:cubicBezTo>
                      <a:cubicBezTo>
                        <a:pt x="4109292" y="594682"/>
                        <a:pt x="4044814" y="530204"/>
                        <a:pt x="3965276" y="530204"/>
                      </a:cubicBezTo>
                      <a:close/>
                      <a:moveTo>
                        <a:pt x="3556134" y="530204"/>
                      </a:moveTo>
                      <a:cubicBezTo>
                        <a:pt x="3476596" y="530204"/>
                        <a:pt x="3412118" y="594682"/>
                        <a:pt x="3412118" y="674220"/>
                      </a:cubicBezTo>
                      <a:cubicBezTo>
                        <a:pt x="3412118" y="753758"/>
                        <a:pt x="3476596" y="818236"/>
                        <a:pt x="3556134" y="818236"/>
                      </a:cubicBezTo>
                      <a:cubicBezTo>
                        <a:pt x="3635672" y="818236"/>
                        <a:pt x="3700150" y="753758"/>
                        <a:pt x="3700150" y="674220"/>
                      </a:cubicBezTo>
                      <a:cubicBezTo>
                        <a:pt x="3700150" y="594682"/>
                        <a:pt x="3635672" y="530204"/>
                        <a:pt x="3556134" y="530204"/>
                      </a:cubicBezTo>
                      <a:close/>
                      <a:moveTo>
                        <a:pt x="3146991" y="530204"/>
                      </a:moveTo>
                      <a:cubicBezTo>
                        <a:pt x="3067453" y="530204"/>
                        <a:pt x="3002975" y="594682"/>
                        <a:pt x="3002975" y="674220"/>
                      </a:cubicBezTo>
                      <a:cubicBezTo>
                        <a:pt x="3002975" y="753758"/>
                        <a:pt x="3067453" y="818236"/>
                        <a:pt x="3146991" y="818236"/>
                      </a:cubicBezTo>
                      <a:cubicBezTo>
                        <a:pt x="3226529" y="818236"/>
                        <a:pt x="3291007" y="753758"/>
                        <a:pt x="3291007" y="674220"/>
                      </a:cubicBezTo>
                      <a:cubicBezTo>
                        <a:pt x="3291007" y="594682"/>
                        <a:pt x="3226529" y="530204"/>
                        <a:pt x="3146991" y="530204"/>
                      </a:cubicBezTo>
                      <a:close/>
                      <a:moveTo>
                        <a:pt x="2737848" y="530204"/>
                      </a:moveTo>
                      <a:cubicBezTo>
                        <a:pt x="2658310" y="530204"/>
                        <a:pt x="2593832" y="594682"/>
                        <a:pt x="2593832" y="674220"/>
                      </a:cubicBezTo>
                      <a:cubicBezTo>
                        <a:pt x="2593832" y="753758"/>
                        <a:pt x="2658310" y="818236"/>
                        <a:pt x="2737848" y="818236"/>
                      </a:cubicBezTo>
                      <a:cubicBezTo>
                        <a:pt x="2817386" y="818236"/>
                        <a:pt x="2881864" y="753758"/>
                        <a:pt x="2881864" y="674220"/>
                      </a:cubicBezTo>
                      <a:cubicBezTo>
                        <a:pt x="2881864" y="594682"/>
                        <a:pt x="2817386" y="530204"/>
                        <a:pt x="2737848" y="530204"/>
                      </a:cubicBezTo>
                      <a:close/>
                      <a:moveTo>
                        <a:pt x="2328705" y="530204"/>
                      </a:moveTo>
                      <a:cubicBezTo>
                        <a:pt x="2249167" y="530204"/>
                        <a:pt x="2184689" y="594682"/>
                        <a:pt x="2184689" y="674220"/>
                      </a:cubicBezTo>
                      <a:cubicBezTo>
                        <a:pt x="2184689" y="753758"/>
                        <a:pt x="2249167" y="818236"/>
                        <a:pt x="2328705" y="818236"/>
                      </a:cubicBezTo>
                      <a:cubicBezTo>
                        <a:pt x="2408243" y="818236"/>
                        <a:pt x="2472721" y="753758"/>
                        <a:pt x="2472721" y="674220"/>
                      </a:cubicBezTo>
                      <a:cubicBezTo>
                        <a:pt x="2472721" y="594682"/>
                        <a:pt x="2408243" y="530204"/>
                        <a:pt x="2328705" y="530204"/>
                      </a:cubicBezTo>
                      <a:close/>
                      <a:moveTo>
                        <a:pt x="1919562" y="530204"/>
                      </a:moveTo>
                      <a:cubicBezTo>
                        <a:pt x="1840024" y="530204"/>
                        <a:pt x="1775546" y="594682"/>
                        <a:pt x="1775546" y="674220"/>
                      </a:cubicBezTo>
                      <a:cubicBezTo>
                        <a:pt x="1775546" y="753758"/>
                        <a:pt x="1840024" y="818236"/>
                        <a:pt x="1919562" y="818236"/>
                      </a:cubicBezTo>
                      <a:cubicBezTo>
                        <a:pt x="1999100" y="818236"/>
                        <a:pt x="2063578" y="753758"/>
                        <a:pt x="2063578" y="674220"/>
                      </a:cubicBezTo>
                      <a:cubicBezTo>
                        <a:pt x="2063578" y="594682"/>
                        <a:pt x="1999100" y="530204"/>
                        <a:pt x="1919562" y="530204"/>
                      </a:cubicBezTo>
                      <a:close/>
                      <a:moveTo>
                        <a:pt x="1510419" y="530204"/>
                      </a:moveTo>
                      <a:cubicBezTo>
                        <a:pt x="1430881" y="530204"/>
                        <a:pt x="1366403" y="594682"/>
                        <a:pt x="1366403" y="674220"/>
                      </a:cubicBezTo>
                      <a:cubicBezTo>
                        <a:pt x="1366403" y="753758"/>
                        <a:pt x="1430881" y="818236"/>
                        <a:pt x="1510419" y="818236"/>
                      </a:cubicBezTo>
                      <a:cubicBezTo>
                        <a:pt x="1589957" y="818236"/>
                        <a:pt x="1654435" y="753758"/>
                        <a:pt x="1654435" y="674220"/>
                      </a:cubicBezTo>
                      <a:cubicBezTo>
                        <a:pt x="1654435" y="594682"/>
                        <a:pt x="1589957" y="530204"/>
                        <a:pt x="1510419" y="530204"/>
                      </a:cubicBezTo>
                      <a:close/>
                      <a:moveTo>
                        <a:pt x="1101276" y="530204"/>
                      </a:moveTo>
                      <a:cubicBezTo>
                        <a:pt x="1021738" y="530204"/>
                        <a:pt x="957260" y="594682"/>
                        <a:pt x="957260" y="674220"/>
                      </a:cubicBezTo>
                      <a:cubicBezTo>
                        <a:pt x="957260" y="753758"/>
                        <a:pt x="1021738" y="818236"/>
                        <a:pt x="1101276" y="818236"/>
                      </a:cubicBezTo>
                      <a:cubicBezTo>
                        <a:pt x="1180814" y="818236"/>
                        <a:pt x="1245292" y="753758"/>
                        <a:pt x="1245292" y="674220"/>
                      </a:cubicBezTo>
                      <a:cubicBezTo>
                        <a:pt x="1245292" y="594682"/>
                        <a:pt x="1180814" y="530204"/>
                        <a:pt x="1101276" y="530204"/>
                      </a:cubicBezTo>
                      <a:close/>
                      <a:moveTo>
                        <a:pt x="692133" y="530204"/>
                      </a:moveTo>
                      <a:cubicBezTo>
                        <a:pt x="612595" y="530204"/>
                        <a:pt x="548117" y="594682"/>
                        <a:pt x="548117" y="674220"/>
                      </a:cubicBezTo>
                      <a:cubicBezTo>
                        <a:pt x="548117" y="753758"/>
                        <a:pt x="612595" y="818236"/>
                        <a:pt x="692133" y="818236"/>
                      </a:cubicBezTo>
                      <a:cubicBezTo>
                        <a:pt x="771671" y="818236"/>
                        <a:pt x="836149" y="753758"/>
                        <a:pt x="836149" y="674220"/>
                      </a:cubicBezTo>
                      <a:cubicBezTo>
                        <a:pt x="836149" y="594682"/>
                        <a:pt x="771671" y="530204"/>
                        <a:pt x="692133" y="530204"/>
                      </a:cubicBezTo>
                      <a:close/>
                      <a:moveTo>
                        <a:pt x="282990" y="530204"/>
                      </a:moveTo>
                      <a:cubicBezTo>
                        <a:pt x="203452" y="530204"/>
                        <a:pt x="138974" y="594682"/>
                        <a:pt x="138974" y="674220"/>
                      </a:cubicBezTo>
                      <a:cubicBezTo>
                        <a:pt x="138974" y="753758"/>
                        <a:pt x="203452" y="818236"/>
                        <a:pt x="282990" y="818236"/>
                      </a:cubicBezTo>
                      <a:cubicBezTo>
                        <a:pt x="362528" y="818236"/>
                        <a:pt x="427006" y="753758"/>
                        <a:pt x="427006" y="674220"/>
                      </a:cubicBezTo>
                      <a:cubicBezTo>
                        <a:pt x="427006" y="594682"/>
                        <a:pt x="362528" y="530204"/>
                        <a:pt x="282990" y="530204"/>
                      </a:cubicBezTo>
                      <a:close/>
                      <a:moveTo>
                        <a:pt x="3964576" y="114981"/>
                      </a:moveTo>
                      <a:cubicBezTo>
                        <a:pt x="3885038" y="114981"/>
                        <a:pt x="3820560" y="179459"/>
                        <a:pt x="3820560" y="258997"/>
                      </a:cubicBezTo>
                      <a:cubicBezTo>
                        <a:pt x="3820560" y="338535"/>
                        <a:pt x="3885038" y="403013"/>
                        <a:pt x="3964576" y="403013"/>
                      </a:cubicBezTo>
                      <a:cubicBezTo>
                        <a:pt x="4044114" y="403013"/>
                        <a:pt x="4108592" y="338535"/>
                        <a:pt x="4108592" y="258997"/>
                      </a:cubicBezTo>
                      <a:cubicBezTo>
                        <a:pt x="4108592" y="179459"/>
                        <a:pt x="4044114" y="114981"/>
                        <a:pt x="3964576" y="114981"/>
                      </a:cubicBezTo>
                      <a:close/>
                      <a:moveTo>
                        <a:pt x="3555434" y="114981"/>
                      </a:moveTo>
                      <a:cubicBezTo>
                        <a:pt x="3475896" y="114981"/>
                        <a:pt x="3411418" y="179459"/>
                        <a:pt x="3411418" y="258997"/>
                      </a:cubicBezTo>
                      <a:cubicBezTo>
                        <a:pt x="3411418" y="338535"/>
                        <a:pt x="3475896" y="403013"/>
                        <a:pt x="3555434" y="403013"/>
                      </a:cubicBezTo>
                      <a:cubicBezTo>
                        <a:pt x="3634972" y="403013"/>
                        <a:pt x="3699450" y="338535"/>
                        <a:pt x="3699450" y="258997"/>
                      </a:cubicBezTo>
                      <a:cubicBezTo>
                        <a:pt x="3699450" y="179459"/>
                        <a:pt x="3634972" y="114981"/>
                        <a:pt x="3555434" y="114981"/>
                      </a:cubicBezTo>
                      <a:close/>
                      <a:moveTo>
                        <a:pt x="3146291" y="114981"/>
                      </a:moveTo>
                      <a:cubicBezTo>
                        <a:pt x="3066753" y="114981"/>
                        <a:pt x="3002275" y="179459"/>
                        <a:pt x="3002275" y="258997"/>
                      </a:cubicBezTo>
                      <a:cubicBezTo>
                        <a:pt x="3002275" y="338535"/>
                        <a:pt x="3066753" y="403013"/>
                        <a:pt x="3146291" y="403013"/>
                      </a:cubicBezTo>
                      <a:cubicBezTo>
                        <a:pt x="3225829" y="403013"/>
                        <a:pt x="3290307" y="338535"/>
                        <a:pt x="3290307" y="258997"/>
                      </a:cubicBezTo>
                      <a:cubicBezTo>
                        <a:pt x="3290307" y="179459"/>
                        <a:pt x="3225829" y="114981"/>
                        <a:pt x="3146291" y="114981"/>
                      </a:cubicBezTo>
                      <a:close/>
                      <a:moveTo>
                        <a:pt x="2737148" y="114981"/>
                      </a:moveTo>
                      <a:cubicBezTo>
                        <a:pt x="2657610" y="114981"/>
                        <a:pt x="2593132" y="179459"/>
                        <a:pt x="2593132" y="258997"/>
                      </a:cubicBezTo>
                      <a:cubicBezTo>
                        <a:pt x="2593132" y="338535"/>
                        <a:pt x="2657610" y="403013"/>
                        <a:pt x="2737148" y="403013"/>
                      </a:cubicBezTo>
                      <a:cubicBezTo>
                        <a:pt x="2816686" y="403013"/>
                        <a:pt x="2881164" y="338535"/>
                        <a:pt x="2881164" y="258997"/>
                      </a:cubicBezTo>
                      <a:cubicBezTo>
                        <a:pt x="2881164" y="179459"/>
                        <a:pt x="2816686" y="114981"/>
                        <a:pt x="2737148" y="114981"/>
                      </a:cubicBezTo>
                      <a:close/>
                      <a:moveTo>
                        <a:pt x="2328005" y="114981"/>
                      </a:moveTo>
                      <a:cubicBezTo>
                        <a:pt x="2248467" y="114981"/>
                        <a:pt x="2183989" y="179459"/>
                        <a:pt x="2183989" y="258997"/>
                      </a:cubicBezTo>
                      <a:cubicBezTo>
                        <a:pt x="2183989" y="338535"/>
                        <a:pt x="2248467" y="403013"/>
                        <a:pt x="2328005" y="403013"/>
                      </a:cubicBezTo>
                      <a:cubicBezTo>
                        <a:pt x="2407543" y="403013"/>
                        <a:pt x="2472021" y="338535"/>
                        <a:pt x="2472021" y="258997"/>
                      </a:cubicBezTo>
                      <a:cubicBezTo>
                        <a:pt x="2472021" y="179459"/>
                        <a:pt x="2407543" y="114981"/>
                        <a:pt x="2328005" y="114981"/>
                      </a:cubicBezTo>
                      <a:close/>
                      <a:moveTo>
                        <a:pt x="1918862" y="114981"/>
                      </a:moveTo>
                      <a:cubicBezTo>
                        <a:pt x="1839324" y="114981"/>
                        <a:pt x="1774846" y="179459"/>
                        <a:pt x="1774846" y="258997"/>
                      </a:cubicBezTo>
                      <a:cubicBezTo>
                        <a:pt x="1774846" y="338535"/>
                        <a:pt x="1839324" y="403013"/>
                        <a:pt x="1918862" y="403013"/>
                      </a:cubicBezTo>
                      <a:cubicBezTo>
                        <a:pt x="1998400" y="403013"/>
                        <a:pt x="2062878" y="338535"/>
                        <a:pt x="2062878" y="258997"/>
                      </a:cubicBezTo>
                      <a:cubicBezTo>
                        <a:pt x="2062878" y="179459"/>
                        <a:pt x="1998400" y="114981"/>
                        <a:pt x="1918862" y="114981"/>
                      </a:cubicBezTo>
                      <a:close/>
                      <a:moveTo>
                        <a:pt x="1509719" y="114981"/>
                      </a:moveTo>
                      <a:cubicBezTo>
                        <a:pt x="1430181" y="114981"/>
                        <a:pt x="1365703" y="179459"/>
                        <a:pt x="1365703" y="258997"/>
                      </a:cubicBezTo>
                      <a:cubicBezTo>
                        <a:pt x="1365703" y="338535"/>
                        <a:pt x="1430181" y="403013"/>
                        <a:pt x="1509719" y="403013"/>
                      </a:cubicBezTo>
                      <a:cubicBezTo>
                        <a:pt x="1589257" y="403013"/>
                        <a:pt x="1653735" y="338535"/>
                        <a:pt x="1653735" y="258997"/>
                      </a:cubicBezTo>
                      <a:cubicBezTo>
                        <a:pt x="1653735" y="179459"/>
                        <a:pt x="1589257" y="114981"/>
                        <a:pt x="1509719" y="114981"/>
                      </a:cubicBezTo>
                      <a:close/>
                      <a:moveTo>
                        <a:pt x="1100576" y="114981"/>
                      </a:moveTo>
                      <a:cubicBezTo>
                        <a:pt x="1021038" y="114981"/>
                        <a:pt x="956560" y="179459"/>
                        <a:pt x="956560" y="258997"/>
                      </a:cubicBezTo>
                      <a:cubicBezTo>
                        <a:pt x="956560" y="338535"/>
                        <a:pt x="1021038" y="403013"/>
                        <a:pt x="1100576" y="403013"/>
                      </a:cubicBezTo>
                      <a:cubicBezTo>
                        <a:pt x="1180114" y="403013"/>
                        <a:pt x="1244592" y="338535"/>
                        <a:pt x="1244592" y="258997"/>
                      </a:cubicBezTo>
                      <a:cubicBezTo>
                        <a:pt x="1244592" y="179459"/>
                        <a:pt x="1180114" y="114981"/>
                        <a:pt x="1100576" y="114981"/>
                      </a:cubicBezTo>
                      <a:close/>
                      <a:moveTo>
                        <a:pt x="691433" y="114981"/>
                      </a:moveTo>
                      <a:cubicBezTo>
                        <a:pt x="611895" y="114981"/>
                        <a:pt x="547417" y="179459"/>
                        <a:pt x="547417" y="258997"/>
                      </a:cubicBezTo>
                      <a:cubicBezTo>
                        <a:pt x="547417" y="338535"/>
                        <a:pt x="611895" y="403013"/>
                        <a:pt x="691433" y="403013"/>
                      </a:cubicBezTo>
                      <a:cubicBezTo>
                        <a:pt x="770971" y="403013"/>
                        <a:pt x="835449" y="338535"/>
                        <a:pt x="835449" y="258997"/>
                      </a:cubicBezTo>
                      <a:cubicBezTo>
                        <a:pt x="835449" y="179459"/>
                        <a:pt x="770971" y="114981"/>
                        <a:pt x="691433" y="114981"/>
                      </a:cubicBezTo>
                      <a:close/>
                      <a:moveTo>
                        <a:pt x="282290" y="114981"/>
                      </a:moveTo>
                      <a:cubicBezTo>
                        <a:pt x="202752" y="114981"/>
                        <a:pt x="138274" y="179459"/>
                        <a:pt x="138274" y="258997"/>
                      </a:cubicBezTo>
                      <a:cubicBezTo>
                        <a:pt x="138274" y="338535"/>
                        <a:pt x="202752" y="403013"/>
                        <a:pt x="282290" y="403013"/>
                      </a:cubicBezTo>
                      <a:cubicBezTo>
                        <a:pt x="361828" y="403013"/>
                        <a:pt x="426306" y="338535"/>
                        <a:pt x="426306" y="258997"/>
                      </a:cubicBezTo>
                      <a:cubicBezTo>
                        <a:pt x="426306" y="179459"/>
                        <a:pt x="361828" y="114981"/>
                        <a:pt x="282290" y="114981"/>
                      </a:cubicBezTo>
                      <a:close/>
                      <a:moveTo>
                        <a:pt x="0" y="0"/>
                      </a:moveTo>
                      <a:lnTo>
                        <a:pt x="4248472" y="0"/>
                      </a:lnTo>
                      <a:lnTo>
                        <a:pt x="4248472" y="4248472"/>
                      </a:lnTo>
                      <a:lnTo>
                        <a:pt x="0" y="424847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2428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TextBox 10">
                  <a:extLst>
                    <a:ext uri="{FF2B5EF4-FFF2-40B4-BE49-F238E27FC236}">
                      <a16:creationId xmlns:a16="http://schemas.microsoft.com/office/drawing/2014/main" id="{595BB98F-C779-4C1F-8A4E-E25A9054A515}"/>
                    </a:ext>
                  </a:extLst>
                </p:cNvPr>
                <p:cNvSpPr txBox="1"/>
                <p:nvPr/>
              </p:nvSpPr>
              <p:spPr>
                <a:xfrm>
                  <a:off x="5527680" y="2855735"/>
                  <a:ext cx="1204560" cy="66320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0" tIns="0" rIns="0" bIns="0" rtlCol="0">
                  <a:noAutofit/>
                </a:bodyPr>
                <a:lstStyle>
                  <a:lvl1pPr indent="0" algn="ctr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None/>
                    <a:defRPr sz="2000" b="1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defRPr>
                  </a:lvl1pPr>
                  <a:lvl2pPr marL="180975" indent="-180975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•"/>
                    <a:defRPr sz="1200">
                      <a:solidFill>
                        <a:schemeClr val="tx2"/>
                      </a:solidFill>
                    </a:defRPr>
                  </a:lvl2pPr>
                  <a:lvl3pPr marL="361950" indent="-171450">
                    <a:lnSpc>
                      <a:spcPct val="90000"/>
                    </a:lnSpc>
                    <a:spcBef>
                      <a:spcPts val="0"/>
                    </a:spcBef>
                    <a:buFont typeface="Calibri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3pPr>
                  <a:lvl4pPr marL="1825348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4pPr>
                  <a:lvl5pPr marL="2346876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»"/>
                    <a:defRPr sz="1200">
                      <a:solidFill>
                        <a:schemeClr val="tx2"/>
                      </a:solidFill>
                    </a:defRPr>
                  </a:lvl5pPr>
                  <a:lvl6pPr marL="2868404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6pPr>
                  <a:lvl7pPr marL="3389932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7pPr>
                  <a:lvl8pPr marL="3911460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8pPr>
                  <a:lvl9pPr marL="4432988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9pPr>
                </a:lstStyle>
                <a:p>
                  <a:pPr marL="0" marR="0" lvl="0" indent="0" algn="r" defTabSz="924282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hu-HU" kern="0" dirty="0">
                      <a:solidFill>
                        <a:schemeClr val="accent1"/>
                      </a:solidFill>
                      <a:latin typeface="Calibri"/>
                    </a:rPr>
                    <a:t>9</a:t>
                  </a:r>
                  <a:r>
                    <a:rPr kumimoji="0" lang="hu-H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Calibri"/>
                      <a:cs typeface="Arial" panose="020B0604020202020204" pitchFamily="34" charset="0"/>
                    </a:rPr>
                    <a:t>%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endParaRPr>
                </a:p>
                <a:p>
                  <a:pPr lvl="0" defTabSz="924282">
                    <a:defRPr/>
                  </a:pPr>
                  <a:r>
                    <a:rPr lang="hu-HU" sz="950" b="0" kern="0" dirty="0">
                      <a:solidFill>
                        <a:srgbClr val="222223">
                          <a:lumMod val="75000"/>
                          <a:lumOff val="25000"/>
                        </a:srgbClr>
                      </a:solidFill>
                    </a:rPr>
                    <a:t>Hírműsor</a:t>
                  </a:r>
                  <a:endParaRPr lang="en-GB" sz="950" b="0" kern="0" dirty="0">
                    <a:solidFill>
                      <a:srgbClr val="222223">
                        <a:lumMod val="75000"/>
                        <a:lumOff val="25000"/>
                      </a:srgbClr>
                    </a:solidFill>
                  </a:endParaRPr>
                </a:p>
              </p:txBody>
            </p:sp>
            <p:graphicFrame>
              <p:nvGraphicFramePr>
                <p:cNvPr id="170" name="Diagram 5">
                  <a:extLst>
                    <a:ext uri="{FF2B5EF4-FFF2-40B4-BE49-F238E27FC236}">
                      <a16:creationId xmlns:a16="http://schemas.microsoft.com/office/drawing/2014/main" id="{B6477587-E4F1-4E7F-9F76-7155D45A4C7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556984608"/>
                    </p:ext>
                  </p:extLst>
                </p:nvPr>
              </p:nvGraphicFramePr>
              <p:xfrm>
                <a:off x="5643784" y="1972282"/>
                <a:ext cx="972353" cy="9507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171" name="Rectangle 112">
                  <a:extLst>
                    <a:ext uri="{FF2B5EF4-FFF2-40B4-BE49-F238E27FC236}">
                      <a16:creationId xmlns:a16="http://schemas.microsoft.com/office/drawing/2014/main" id="{69DA3F74-6235-4C53-814B-CFAEB947DE69}"/>
                    </a:ext>
                  </a:extLst>
                </p:cNvPr>
                <p:cNvSpPr/>
                <p:nvPr/>
              </p:nvSpPr>
              <p:spPr bwMode="gray">
                <a:xfrm>
                  <a:off x="5773616" y="2094215"/>
                  <a:ext cx="712688" cy="70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4248472">
                      <a:moveTo>
                        <a:pt x="3963192" y="3851992"/>
                      </a:moveTo>
                      <a:cubicBezTo>
                        <a:pt x="3883654" y="3851992"/>
                        <a:pt x="3819176" y="3916470"/>
                        <a:pt x="3819176" y="3996008"/>
                      </a:cubicBezTo>
                      <a:cubicBezTo>
                        <a:pt x="3819176" y="4075546"/>
                        <a:pt x="3883654" y="4140024"/>
                        <a:pt x="3963192" y="4140024"/>
                      </a:cubicBezTo>
                      <a:cubicBezTo>
                        <a:pt x="4042730" y="4140024"/>
                        <a:pt x="4107208" y="4075546"/>
                        <a:pt x="4107208" y="3996008"/>
                      </a:cubicBezTo>
                      <a:cubicBezTo>
                        <a:pt x="4107208" y="3916470"/>
                        <a:pt x="4042730" y="3851992"/>
                        <a:pt x="3963192" y="3851992"/>
                      </a:cubicBezTo>
                      <a:close/>
                      <a:moveTo>
                        <a:pt x="3554050" y="3851992"/>
                      </a:moveTo>
                      <a:cubicBezTo>
                        <a:pt x="3474512" y="3851992"/>
                        <a:pt x="3410034" y="3916470"/>
                        <a:pt x="3410034" y="3996008"/>
                      </a:cubicBezTo>
                      <a:cubicBezTo>
                        <a:pt x="3410034" y="4075546"/>
                        <a:pt x="3474512" y="4140024"/>
                        <a:pt x="3554050" y="4140024"/>
                      </a:cubicBezTo>
                      <a:cubicBezTo>
                        <a:pt x="3633588" y="4140024"/>
                        <a:pt x="3698066" y="4075546"/>
                        <a:pt x="3698066" y="3996008"/>
                      </a:cubicBezTo>
                      <a:cubicBezTo>
                        <a:pt x="3698066" y="3916470"/>
                        <a:pt x="3633588" y="3851992"/>
                        <a:pt x="3554050" y="3851992"/>
                      </a:cubicBezTo>
                      <a:close/>
                      <a:moveTo>
                        <a:pt x="3144907" y="3851992"/>
                      </a:moveTo>
                      <a:cubicBezTo>
                        <a:pt x="3065369" y="3851992"/>
                        <a:pt x="3000891" y="3916470"/>
                        <a:pt x="3000891" y="3996008"/>
                      </a:cubicBezTo>
                      <a:cubicBezTo>
                        <a:pt x="3000891" y="4075546"/>
                        <a:pt x="3065369" y="4140024"/>
                        <a:pt x="3144907" y="4140024"/>
                      </a:cubicBezTo>
                      <a:cubicBezTo>
                        <a:pt x="3224445" y="4140024"/>
                        <a:pt x="3288923" y="4075546"/>
                        <a:pt x="3288923" y="3996008"/>
                      </a:cubicBezTo>
                      <a:cubicBezTo>
                        <a:pt x="3288923" y="3916470"/>
                        <a:pt x="3224445" y="3851992"/>
                        <a:pt x="3144907" y="3851992"/>
                      </a:cubicBezTo>
                      <a:close/>
                      <a:moveTo>
                        <a:pt x="2735764" y="3851992"/>
                      </a:moveTo>
                      <a:cubicBezTo>
                        <a:pt x="2656226" y="3851992"/>
                        <a:pt x="2591748" y="3916470"/>
                        <a:pt x="2591748" y="3996008"/>
                      </a:cubicBezTo>
                      <a:cubicBezTo>
                        <a:pt x="2591748" y="4075546"/>
                        <a:pt x="2656226" y="4140024"/>
                        <a:pt x="2735764" y="4140024"/>
                      </a:cubicBezTo>
                      <a:cubicBezTo>
                        <a:pt x="2815302" y="4140024"/>
                        <a:pt x="2879780" y="4075546"/>
                        <a:pt x="2879780" y="3996008"/>
                      </a:cubicBezTo>
                      <a:cubicBezTo>
                        <a:pt x="2879780" y="3916470"/>
                        <a:pt x="2815302" y="3851992"/>
                        <a:pt x="2735764" y="3851992"/>
                      </a:cubicBezTo>
                      <a:close/>
                      <a:moveTo>
                        <a:pt x="2326621" y="3851992"/>
                      </a:moveTo>
                      <a:cubicBezTo>
                        <a:pt x="2247083" y="3851992"/>
                        <a:pt x="2182605" y="3916470"/>
                        <a:pt x="2182605" y="3996008"/>
                      </a:cubicBezTo>
                      <a:cubicBezTo>
                        <a:pt x="2182605" y="4075546"/>
                        <a:pt x="2247083" y="4140024"/>
                        <a:pt x="2326621" y="4140024"/>
                      </a:cubicBezTo>
                      <a:cubicBezTo>
                        <a:pt x="2406159" y="4140024"/>
                        <a:pt x="2470637" y="4075546"/>
                        <a:pt x="2470637" y="3996008"/>
                      </a:cubicBezTo>
                      <a:cubicBezTo>
                        <a:pt x="2470637" y="3916470"/>
                        <a:pt x="2406159" y="3851992"/>
                        <a:pt x="2326621" y="3851992"/>
                      </a:cubicBezTo>
                      <a:close/>
                      <a:moveTo>
                        <a:pt x="1917478" y="3851992"/>
                      </a:moveTo>
                      <a:cubicBezTo>
                        <a:pt x="1837940" y="3851992"/>
                        <a:pt x="1773462" y="3916470"/>
                        <a:pt x="1773462" y="3996008"/>
                      </a:cubicBezTo>
                      <a:cubicBezTo>
                        <a:pt x="1773462" y="4075546"/>
                        <a:pt x="1837940" y="4140024"/>
                        <a:pt x="1917478" y="4140024"/>
                      </a:cubicBezTo>
                      <a:cubicBezTo>
                        <a:pt x="1997016" y="4140024"/>
                        <a:pt x="2061494" y="4075546"/>
                        <a:pt x="2061494" y="3996008"/>
                      </a:cubicBezTo>
                      <a:cubicBezTo>
                        <a:pt x="2061494" y="3916470"/>
                        <a:pt x="1997016" y="3851992"/>
                        <a:pt x="1917478" y="3851992"/>
                      </a:cubicBezTo>
                      <a:close/>
                      <a:moveTo>
                        <a:pt x="1508335" y="3851992"/>
                      </a:moveTo>
                      <a:cubicBezTo>
                        <a:pt x="1428797" y="3851992"/>
                        <a:pt x="1364319" y="3916470"/>
                        <a:pt x="1364319" y="3996008"/>
                      </a:cubicBezTo>
                      <a:cubicBezTo>
                        <a:pt x="1364319" y="4075546"/>
                        <a:pt x="1428797" y="4140024"/>
                        <a:pt x="1508335" y="4140024"/>
                      </a:cubicBezTo>
                      <a:cubicBezTo>
                        <a:pt x="1587873" y="4140024"/>
                        <a:pt x="1652351" y="4075546"/>
                        <a:pt x="1652351" y="3996008"/>
                      </a:cubicBezTo>
                      <a:cubicBezTo>
                        <a:pt x="1652351" y="3916470"/>
                        <a:pt x="1587873" y="3851992"/>
                        <a:pt x="1508335" y="3851992"/>
                      </a:cubicBezTo>
                      <a:close/>
                      <a:moveTo>
                        <a:pt x="1099192" y="3851992"/>
                      </a:moveTo>
                      <a:cubicBezTo>
                        <a:pt x="1019654" y="3851992"/>
                        <a:pt x="955176" y="3916470"/>
                        <a:pt x="955176" y="3996008"/>
                      </a:cubicBezTo>
                      <a:cubicBezTo>
                        <a:pt x="955176" y="4075546"/>
                        <a:pt x="1019654" y="4140024"/>
                        <a:pt x="1099192" y="4140024"/>
                      </a:cubicBezTo>
                      <a:cubicBezTo>
                        <a:pt x="1178730" y="4140024"/>
                        <a:pt x="1243208" y="4075546"/>
                        <a:pt x="1243208" y="3996008"/>
                      </a:cubicBezTo>
                      <a:cubicBezTo>
                        <a:pt x="1243208" y="3916470"/>
                        <a:pt x="1178730" y="3851992"/>
                        <a:pt x="1099192" y="3851992"/>
                      </a:cubicBezTo>
                      <a:close/>
                      <a:moveTo>
                        <a:pt x="690049" y="3851992"/>
                      </a:moveTo>
                      <a:cubicBezTo>
                        <a:pt x="610511" y="3851992"/>
                        <a:pt x="546033" y="3916470"/>
                        <a:pt x="546033" y="3996008"/>
                      </a:cubicBezTo>
                      <a:cubicBezTo>
                        <a:pt x="546033" y="4075546"/>
                        <a:pt x="610511" y="4140024"/>
                        <a:pt x="690049" y="4140024"/>
                      </a:cubicBezTo>
                      <a:cubicBezTo>
                        <a:pt x="769587" y="4140024"/>
                        <a:pt x="834065" y="4075546"/>
                        <a:pt x="834065" y="3996008"/>
                      </a:cubicBezTo>
                      <a:cubicBezTo>
                        <a:pt x="834065" y="3916470"/>
                        <a:pt x="769587" y="3851992"/>
                        <a:pt x="690049" y="3851992"/>
                      </a:cubicBezTo>
                      <a:close/>
                      <a:moveTo>
                        <a:pt x="280906" y="3851992"/>
                      </a:moveTo>
                      <a:cubicBezTo>
                        <a:pt x="201368" y="3851992"/>
                        <a:pt x="136890" y="3916470"/>
                        <a:pt x="136890" y="3996008"/>
                      </a:cubicBezTo>
                      <a:cubicBezTo>
                        <a:pt x="136890" y="4075546"/>
                        <a:pt x="201368" y="4140024"/>
                        <a:pt x="280906" y="4140024"/>
                      </a:cubicBezTo>
                      <a:cubicBezTo>
                        <a:pt x="360444" y="4140024"/>
                        <a:pt x="424922" y="4075546"/>
                        <a:pt x="424922" y="3996008"/>
                      </a:cubicBezTo>
                      <a:cubicBezTo>
                        <a:pt x="424922" y="3916470"/>
                        <a:pt x="360444" y="3851992"/>
                        <a:pt x="280906" y="3851992"/>
                      </a:cubicBezTo>
                      <a:close/>
                      <a:moveTo>
                        <a:pt x="3970176" y="3436765"/>
                      </a:moveTo>
                      <a:cubicBezTo>
                        <a:pt x="3890638" y="3436765"/>
                        <a:pt x="3826160" y="3501243"/>
                        <a:pt x="3826160" y="3580781"/>
                      </a:cubicBezTo>
                      <a:cubicBezTo>
                        <a:pt x="3826160" y="3660319"/>
                        <a:pt x="3890638" y="3724797"/>
                        <a:pt x="3970176" y="3724797"/>
                      </a:cubicBezTo>
                      <a:cubicBezTo>
                        <a:pt x="4049714" y="3724797"/>
                        <a:pt x="4114192" y="3660319"/>
                        <a:pt x="4114192" y="3580781"/>
                      </a:cubicBezTo>
                      <a:cubicBezTo>
                        <a:pt x="4114192" y="3501243"/>
                        <a:pt x="4049714" y="3436765"/>
                        <a:pt x="3970176" y="3436765"/>
                      </a:cubicBezTo>
                      <a:close/>
                      <a:moveTo>
                        <a:pt x="3561034" y="3436765"/>
                      </a:moveTo>
                      <a:cubicBezTo>
                        <a:pt x="3481496" y="3436765"/>
                        <a:pt x="3417018" y="3501243"/>
                        <a:pt x="3417018" y="3580781"/>
                      </a:cubicBezTo>
                      <a:cubicBezTo>
                        <a:pt x="3417018" y="3660319"/>
                        <a:pt x="3481496" y="3724797"/>
                        <a:pt x="3561034" y="3724797"/>
                      </a:cubicBezTo>
                      <a:cubicBezTo>
                        <a:pt x="3640572" y="3724797"/>
                        <a:pt x="3705050" y="3660319"/>
                        <a:pt x="3705050" y="3580781"/>
                      </a:cubicBezTo>
                      <a:cubicBezTo>
                        <a:pt x="3705050" y="3501243"/>
                        <a:pt x="3640572" y="3436765"/>
                        <a:pt x="3561034" y="3436765"/>
                      </a:cubicBezTo>
                      <a:close/>
                      <a:moveTo>
                        <a:pt x="3151891" y="3436765"/>
                      </a:moveTo>
                      <a:cubicBezTo>
                        <a:pt x="3072353" y="3436765"/>
                        <a:pt x="3007875" y="3501243"/>
                        <a:pt x="3007875" y="3580781"/>
                      </a:cubicBezTo>
                      <a:cubicBezTo>
                        <a:pt x="3007875" y="3660319"/>
                        <a:pt x="3072353" y="3724797"/>
                        <a:pt x="3151891" y="3724797"/>
                      </a:cubicBezTo>
                      <a:cubicBezTo>
                        <a:pt x="3231429" y="3724797"/>
                        <a:pt x="3295907" y="3660319"/>
                        <a:pt x="3295907" y="3580781"/>
                      </a:cubicBezTo>
                      <a:cubicBezTo>
                        <a:pt x="3295907" y="3501243"/>
                        <a:pt x="3231429" y="3436765"/>
                        <a:pt x="3151891" y="3436765"/>
                      </a:cubicBezTo>
                      <a:close/>
                      <a:moveTo>
                        <a:pt x="2742748" y="3436765"/>
                      </a:moveTo>
                      <a:cubicBezTo>
                        <a:pt x="2663210" y="3436765"/>
                        <a:pt x="2598732" y="3501243"/>
                        <a:pt x="2598732" y="3580781"/>
                      </a:cubicBezTo>
                      <a:cubicBezTo>
                        <a:pt x="2598732" y="3660319"/>
                        <a:pt x="2663210" y="3724797"/>
                        <a:pt x="2742748" y="3724797"/>
                      </a:cubicBezTo>
                      <a:cubicBezTo>
                        <a:pt x="2822286" y="3724797"/>
                        <a:pt x="2886764" y="3660319"/>
                        <a:pt x="2886764" y="3580781"/>
                      </a:cubicBezTo>
                      <a:cubicBezTo>
                        <a:pt x="2886764" y="3501243"/>
                        <a:pt x="2822286" y="3436765"/>
                        <a:pt x="2742748" y="3436765"/>
                      </a:cubicBezTo>
                      <a:close/>
                      <a:moveTo>
                        <a:pt x="2333605" y="3436765"/>
                      </a:moveTo>
                      <a:cubicBezTo>
                        <a:pt x="2254067" y="3436765"/>
                        <a:pt x="2189589" y="3501243"/>
                        <a:pt x="2189589" y="3580781"/>
                      </a:cubicBezTo>
                      <a:cubicBezTo>
                        <a:pt x="2189589" y="3660319"/>
                        <a:pt x="2254067" y="3724797"/>
                        <a:pt x="2333605" y="3724797"/>
                      </a:cubicBezTo>
                      <a:cubicBezTo>
                        <a:pt x="2413143" y="3724797"/>
                        <a:pt x="2477621" y="3660319"/>
                        <a:pt x="2477621" y="3580781"/>
                      </a:cubicBezTo>
                      <a:cubicBezTo>
                        <a:pt x="2477621" y="3501243"/>
                        <a:pt x="2413143" y="3436765"/>
                        <a:pt x="2333605" y="3436765"/>
                      </a:cubicBezTo>
                      <a:close/>
                      <a:moveTo>
                        <a:pt x="1924462" y="3436765"/>
                      </a:moveTo>
                      <a:cubicBezTo>
                        <a:pt x="1844924" y="3436765"/>
                        <a:pt x="1780446" y="3501243"/>
                        <a:pt x="1780446" y="3580781"/>
                      </a:cubicBezTo>
                      <a:cubicBezTo>
                        <a:pt x="1780446" y="3660319"/>
                        <a:pt x="1844924" y="3724797"/>
                        <a:pt x="1924462" y="3724797"/>
                      </a:cubicBezTo>
                      <a:cubicBezTo>
                        <a:pt x="2004000" y="3724797"/>
                        <a:pt x="2068478" y="3660319"/>
                        <a:pt x="2068478" y="3580781"/>
                      </a:cubicBezTo>
                      <a:cubicBezTo>
                        <a:pt x="2068478" y="3501243"/>
                        <a:pt x="2004000" y="3436765"/>
                        <a:pt x="1924462" y="3436765"/>
                      </a:cubicBezTo>
                      <a:close/>
                      <a:moveTo>
                        <a:pt x="1515319" y="3436765"/>
                      </a:moveTo>
                      <a:cubicBezTo>
                        <a:pt x="1435781" y="3436765"/>
                        <a:pt x="1371303" y="3501243"/>
                        <a:pt x="1371303" y="3580781"/>
                      </a:cubicBezTo>
                      <a:cubicBezTo>
                        <a:pt x="1371303" y="3660319"/>
                        <a:pt x="1435781" y="3724797"/>
                        <a:pt x="1515319" y="3724797"/>
                      </a:cubicBezTo>
                      <a:cubicBezTo>
                        <a:pt x="1594857" y="3724797"/>
                        <a:pt x="1659335" y="3660319"/>
                        <a:pt x="1659335" y="3580781"/>
                      </a:cubicBezTo>
                      <a:cubicBezTo>
                        <a:pt x="1659335" y="3501243"/>
                        <a:pt x="1594857" y="3436765"/>
                        <a:pt x="1515319" y="3436765"/>
                      </a:cubicBezTo>
                      <a:close/>
                      <a:moveTo>
                        <a:pt x="1106176" y="3436765"/>
                      </a:moveTo>
                      <a:cubicBezTo>
                        <a:pt x="1026638" y="3436765"/>
                        <a:pt x="962160" y="3501243"/>
                        <a:pt x="962160" y="3580781"/>
                      </a:cubicBezTo>
                      <a:cubicBezTo>
                        <a:pt x="962160" y="3660319"/>
                        <a:pt x="1026638" y="3724797"/>
                        <a:pt x="1106176" y="3724797"/>
                      </a:cubicBezTo>
                      <a:cubicBezTo>
                        <a:pt x="1185714" y="3724797"/>
                        <a:pt x="1250192" y="3660319"/>
                        <a:pt x="1250192" y="3580781"/>
                      </a:cubicBezTo>
                      <a:cubicBezTo>
                        <a:pt x="1250192" y="3501243"/>
                        <a:pt x="1185714" y="3436765"/>
                        <a:pt x="1106176" y="3436765"/>
                      </a:cubicBezTo>
                      <a:close/>
                      <a:moveTo>
                        <a:pt x="697033" y="3436765"/>
                      </a:moveTo>
                      <a:cubicBezTo>
                        <a:pt x="617495" y="3436765"/>
                        <a:pt x="553017" y="3501243"/>
                        <a:pt x="553017" y="3580781"/>
                      </a:cubicBezTo>
                      <a:cubicBezTo>
                        <a:pt x="553017" y="3660319"/>
                        <a:pt x="617495" y="3724797"/>
                        <a:pt x="697033" y="3724797"/>
                      </a:cubicBezTo>
                      <a:cubicBezTo>
                        <a:pt x="776571" y="3724797"/>
                        <a:pt x="841049" y="3660319"/>
                        <a:pt x="841049" y="3580781"/>
                      </a:cubicBezTo>
                      <a:cubicBezTo>
                        <a:pt x="841049" y="3501243"/>
                        <a:pt x="776571" y="3436765"/>
                        <a:pt x="697033" y="3436765"/>
                      </a:cubicBezTo>
                      <a:close/>
                      <a:moveTo>
                        <a:pt x="287890" y="3436765"/>
                      </a:moveTo>
                      <a:cubicBezTo>
                        <a:pt x="208352" y="3436765"/>
                        <a:pt x="143874" y="3501243"/>
                        <a:pt x="143874" y="3580781"/>
                      </a:cubicBezTo>
                      <a:cubicBezTo>
                        <a:pt x="143874" y="3660319"/>
                        <a:pt x="208352" y="3724797"/>
                        <a:pt x="287890" y="3724797"/>
                      </a:cubicBezTo>
                      <a:cubicBezTo>
                        <a:pt x="367428" y="3724797"/>
                        <a:pt x="431906" y="3660319"/>
                        <a:pt x="431906" y="3580781"/>
                      </a:cubicBezTo>
                      <a:cubicBezTo>
                        <a:pt x="431906" y="3501243"/>
                        <a:pt x="367428" y="3436765"/>
                        <a:pt x="287890" y="3436765"/>
                      </a:cubicBezTo>
                      <a:close/>
                      <a:moveTo>
                        <a:pt x="3969476" y="3021542"/>
                      </a:moveTo>
                      <a:cubicBezTo>
                        <a:pt x="3889938" y="3021542"/>
                        <a:pt x="3825460" y="3086020"/>
                        <a:pt x="3825460" y="3165558"/>
                      </a:cubicBezTo>
                      <a:cubicBezTo>
                        <a:pt x="3825460" y="3245096"/>
                        <a:pt x="3889938" y="3309574"/>
                        <a:pt x="3969476" y="3309574"/>
                      </a:cubicBezTo>
                      <a:cubicBezTo>
                        <a:pt x="4049014" y="3309574"/>
                        <a:pt x="4113492" y="3245096"/>
                        <a:pt x="4113492" y="3165558"/>
                      </a:cubicBezTo>
                      <a:cubicBezTo>
                        <a:pt x="4113492" y="3086020"/>
                        <a:pt x="4049014" y="3021542"/>
                        <a:pt x="3969476" y="3021542"/>
                      </a:cubicBezTo>
                      <a:close/>
                      <a:moveTo>
                        <a:pt x="3560334" y="3021542"/>
                      </a:moveTo>
                      <a:cubicBezTo>
                        <a:pt x="3480796" y="3021542"/>
                        <a:pt x="3416318" y="3086020"/>
                        <a:pt x="3416318" y="3165558"/>
                      </a:cubicBezTo>
                      <a:cubicBezTo>
                        <a:pt x="3416318" y="3245096"/>
                        <a:pt x="3480796" y="3309574"/>
                        <a:pt x="3560334" y="3309574"/>
                      </a:cubicBezTo>
                      <a:cubicBezTo>
                        <a:pt x="3639872" y="3309574"/>
                        <a:pt x="3704350" y="3245096"/>
                        <a:pt x="3704350" y="3165558"/>
                      </a:cubicBezTo>
                      <a:cubicBezTo>
                        <a:pt x="3704350" y="3086020"/>
                        <a:pt x="3639872" y="3021542"/>
                        <a:pt x="3560334" y="3021542"/>
                      </a:cubicBezTo>
                      <a:close/>
                      <a:moveTo>
                        <a:pt x="3151191" y="3021542"/>
                      </a:moveTo>
                      <a:cubicBezTo>
                        <a:pt x="3071653" y="3021542"/>
                        <a:pt x="3007175" y="3086020"/>
                        <a:pt x="3007175" y="3165558"/>
                      </a:cubicBezTo>
                      <a:cubicBezTo>
                        <a:pt x="3007175" y="3245096"/>
                        <a:pt x="3071653" y="3309574"/>
                        <a:pt x="3151191" y="3309574"/>
                      </a:cubicBezTo>
                      <a:cubicBezTo>
                        <a:pt x="3230729" y="3309574"/>
                        <a:pt x="3295207" y="3245096"/>
                        <a:pt x="3295207" y="3165558"/>
                      </a:cubicBezTo>
                      <a:cubicBezTo>
                        <a:pt x="3295207" y="3086020"/>
                        <a:pt x="3230729" y="3021542"/>
                        <a:pt x="3151191" y="3021542"/>
                      </a:cubicBezTo>
                      <a:close/>
                      <a:moveTo>
                        <a:pt x="2742048" y="3021542"/>
                      </a:moveTo>
                      <a:cubicBezTo>
                        <a:pt x="2662510" y="3021542"/>
                        <a:pt x="2598032" y="3086020"/>
                        <a:pt x="2598032" y="3165558"/>
                      </a:cubicBezTo>
                      <a:cubicBezTo>
                        <a:pt x="2598032" y="3245096"/>
                        <a:pt x="2662510" y="3309574"/>
                        <a:pt x="2742048" y="3309574"/>
                      </a:cubicBezTo>
                      <a:cubicBezTo>
                        <a:pt x="2821586" y="3309574"/>
                        <a:pt x="2886064" y="3245096"/>
                        <a:pt x="2886064" y="3165558"/>
                      </a:cubicBezTo>
                      <a:cubicBezTo>
                        <a:pt x="2886064" y="3086020"/>
                        <a:pt x="2821586" y="3021542"/>
                        <a:pt x="2742048" y="3021542"/>
                      </a:cubicBezTo>
                      <a:close/>
                      <a:moveTo>
                        <a:pt x="2332905" y="3021542"/>
                      </a:moveTo>
                      <a:cubicBezTo>
                        <a:pt x="2253367" y="3021542"/>
                        <a:pt x="2188889" y="3086020"/>
                        <a:pt x="2188889" y="3165558"/>
                      </a:cubicBezTo>
                      <a:cubicBezTo>
                        <a:pt x="2188889" y="3245096"/>
                        <a:pt x="2253367" y="3309574"/>
                        <a:pt x="2332905" y="3309574"/>
                      </a:cubicBezTo>
                      <a:cubicBezTo>
                        <a:pt x="2412443" y="3309574"/>
                        <a:pt x="2476921" y="3245096"/>
                        <a:pt x="2476921" y="3165558"/>
                      </a:cubicBezTo>
                      <a:cubicBezTo>
                        <a:pt x="2476921" y="3086020"/>
                        <a:pt x="2412443" y="3021542"/>
                        <a:pt x="2332905" y="3021542"/>
                      </a:cubicBezTo>
                      <a:close/>
                      <a:moveTo>
                        <a:pt x="1923762" y="3021542"/>
                      </a:moveTo>
                      <a:cubicBezTo>
                        <a:pt x="1844224" y="3021542"/>
                        <a:pt x="1779746" y="3086020"/>
                        <a:pt x="1779746" y="3165558"/>
                      </a:cubicBezTo>
                      <a:cubicBezTo>
                        <a:pt x="1779746" y="3245096"/>
                        <a:pt x="1844224" y="3309574"/>
                        <a:pt x="1923762" y="3309574"/>
                      </a:cubicBezTo>
                      <a:cubicBezTo>
                        <a:pt x="2003300" y="3309574"/>
                        <a:pt x="2067778" y="3245096"/>
                        <a:pt x="2067778" y="3165558"/>
                      </a:cubicBezTo>
                      <a:cubicBezTo>
                        <a:pt x="2067778" y="3086020"/>
                        <a:pt x="2003300" y="3021542"/>
                        <a:pt x="1923762" y="3021542"/>
                      </a:cubicBezTo>
                      <a:close/>
                      <a:moveTo>
                        <a:pt x="1514619" y="3021542"/>
                      </a:moveTo>
                      <a:cubicBezTo>
                        <a:pt x="1435081" y="3021542"/>
                        <a:pt x="1370603" y="3086020"/>
                        <a:pt x="1370603" y="3165558"/>
                      </a:cubicBezTo>
                      <a:cubicBezTo>
                        <a:pt x="1370603" y="3245096"/>
                        <a:pt x="1435081" y="3309574"/>
                        <a:pt x="1514619" y="3309574"/>
                      </a:cubicBezTo>
                      <a:cubicBezTo>
                        <a:pt x="1594157" y="3309574"/>
                        <a:pt x="1658635" y="3245096"/>
                        <a:pt x="1658635" y="3165558"/>
                      </a:cubicBezTo>
                      <a:cubicBezTo>
                        <a:pt x="1658635" y="3086020"/>
                        <a:pt x="1594157" y="3021542"/>
                        <a:pt x="1514619" y="3021542"/>
                      </a:cubicBezTo>
                      <a:close/>
                      <a:moveTo>
                        <a:pt x="1105476" y="3021542"/>
                      </a:moveTo>
                      <a:cubicBezTo>
                        <a:pt x="1025938" y="3021542"/>
                        <a:pt x="961460" y="3086020"/>
                        <a:pt x="961460" y="3165558"/>
                      </a:cubicBezTo>
                      <a:cubicBezTo>
                        <a:pt x="961460" y="3245096"/>
                        <a:pt x="1025938" y="3309574"/>
                        <a:pt x="1105476" y="3309574"/>
                      </a:cubicBezTo>
                      <a:cubicBezTo>
                        <a:pt x="1185014" y="3309574"/>
                        <a:pt x="1249492" y="3245096"/>
                        <a:pt x="1249492" y="3165558"/>
                      </a:cubicBezTo>
                      <a:cubicBezTo>
                        <a:pt x="1249492" y="3086020"/>
                        <a:pt x="1185014" y="3021542"/>
                        <a:pt x="1105476" y="3021542"/>
                      </a:cubicBezTo>
                      <a:close/>
                      <a:moveTo>
                        <a:pt x="696333" y="3021542"/>
                      </a:moveTo>
                      <a:cubicBezTo>
                        <a:pt x="616795" y="3021542"/>
                        <a:pt x="552317" y="3086020"/>
                        <a:pt x="552317" y="3165558"/>
                      </a:cubicBezTo>
                      <a:cubicBezTo>
                        <a:pt x="552317" y="3245096"/>
                        <a:pt x="616795" y="3309574"/>
                        <a:pt x="696333" y="3309574"/>
                      </a:cubicBezTo>
                      <a:cubicBezTo>
                        <a:pt x="775871" y="3309574"/>
                        <a:pt x="840349" y="3245096"/>
                        <a:pt x="840349" y="3165558"/>
                      </a:cubicBezTo>
                      <a:cubicBezTo>
                        <a:pt x="840349" y="3086020"/>
                        <a:pt x="775871" y="3021542"/>
                        <a:pt x="696333" y="3021542"/>
                      </a:cubicBezTo>
                      <a:close/>
                      <a:moveTo>
                        <a:pt x="287190" y="3021542"/>
                      </a:moveTo>
                      <a:cubicBezTo>
                        <a:pt x="207652" y="3021542"/>
                        <a:pt x="143174" y="3086020"/>
                        <a:pt x="143174" y="3165558"/>
                      </a:cubicBezTo>
                      <a:cubicBezTo>
                        <a:pt x="143174" y="3245096"/>
                        <a:pt x="207652" y="3309574"/>
                        <a:pt x="287190" y="3309574"/>
                      </a:cubicBezTo>
                      <a:cubicBezTo>
                        <a:pt x="366728" y="3309574"/>
                        <a:pt x="431206" y="3245096"/>
                        <a:pt x="431206" y="3165558"/>
                      </a:cubicBezTo>
                      <a:cubicBezTo>
                        <a:pt x="431206" y="3086020"/>
                        <a:pt x="366728" y="3021542"/>
                        <a:pt x="287190" y="3021542"/>
                      </a:cubicBezTo>
                      <a:close/>
                      <a:moveTo>
                        <a:pt x="3968776" y="2606319"/>
                      </a:moveTo>
                      <a:cubicBezTo>
                        <a:pt x="3889238" y="2606319"/>
                        <a:pt x="3824760" y="2670797"/>
                        <a:pt x="3824760" y="2750335"/>
                      </a:cubicBezTo>
                      <a:cubicBezTo>
                        <a:pt x="3824760" y="2829873"/>
                        <a:pt x="3889238" y="2894351"/>
                        <a:pt x="3968776" y="2894351"/>
                      </a:cubicBezTo>
                      <a:cubicBezTo>
                        <a:pt x="4048314" y="2894351"/>
                        <a:pt x="4112792" y="2829873"/>
                        <a:pt x="4112792" y="2750335"/>
                      </a:cubicBezTo>
                      <a:cubicBezTo>
                        <a:pt x="4112792" y="2670797"/>
                        <a:pt x="4048314" y="2606319"/>
                        <a:pt x="3968776" y="2606319"/>
                      </a:cubicBezTo>
                      <a:close/>
                      <a:moveTo>
                        <a:pt x="3559634" y="2606319"/>
                      </a:moveTo>
                      <a:cubicBezTo>
                        <a:pt x="3480096" y="2606319"/>
                        <a:pt x="3415618" y="2670797"/>
                        <a:pt x="3415618" y="2750335"/>
                      </a:cubicBezTo>
                      <a:cubicBezTo>
                        <a:pt x="3415618" y="2829873"/>
                        <a:pt x="3480096" y="2894351"/>
                        <a:pt x="3559634" y="2894351"/>
                      </a:cubicBezTo>
                      <a:cubicBezTo>
                        <a:pt x="3639172" y="2894351"/>
                        <a:pt x="3703650" y="2829873"/>
                        <a:pt x="3703650" y="2750335"/>
                      </a:cubicBezTo>
                      <a:cubicBezTo>
                        <a:pt x="3703650" y="2670797"/>
                        <a:pt x="3639172" y="2606319"/>
                        <a:pt x="3559634" y="2606319"/>
                      </a:cubicBezTo>
                      <a:close/>
                      <a:moveTo>
                        <a:pt x="3150491" y="2606319"/>
                      </a:moveTo>
                      <a:cubicBezTo>
                        <a:pt x="3070953" y="2606319"/>
                        <a:pt x="3006475" y="2670797"/>
                        <a:pt x="3006475" y="2750335"/>
                      </a:cubicBezTo>
                      <a:cubicBezTo>
                        <a:pt x="3006475" y="2829873"/>
                        <a:pt x="3070953" y="2894351"/>
                        <a:pt x="3150491" y="2894351"/>
                      </a:cubicBezTo>
                      <a:cubicBezTo>
                        <a:pt x="3230029" y="2894351"/>
                        <a:pt x="3294507" y="2829873"/>
                        <a:pt x="3294507" y="2750335"/>
                      </a:cubicBezTo>
                      <a:cubicBezTo>
                        <a:pt x="3294507" y="2670797"/>
                        <a:pt x="3230029" y="2606319"/>
                        <a:pt x="3150491" y="2606319"/>
                      </a:cubicBezTo>
                      <a:close/>
                      <a:moveTo>
                        <a:pt x="2741348" y="2606319"/>
                      </a:moveTo>
                      <a:cubicBezTo>
                        <a:pt x="2661810" y="2606319"/>
                        <a:pt x="2597332" y="2670797"/>
                        <a:pt x="2597332" y="2750335"/>
                      </a:cubicBezTo>
                      <a:cubicBezTo>
                        <a:pt x="2597332" y="2829873"/>
                        <a:pt x="2661810" y="2894351"/>
                        <a:pt x="2741348" y="2894351"/>
                      </a:cubicBezTo>
                      <a:cubicBezTo>
                        <a:pt x="2820886" y="2894351"/>
                        <a:pt x="2885364" y="2829873"/>
                        <a:pt x="2885364" y="2750335"/>
                      </a:cubicBezTo>
                      <a:cubicBezTo>
                        <a:pt x="2885364" y="2670797"/>
                        <a:pt x="2820886" y="2606319"/>
                        <a:pt x="2741348" y="2606319"/>
                      </a:cubicBezTo>
                      <a:close/>
                      <a:moveTo>
                        <a:pt x="2332205" y="2606319"/>
                      </a:moveTo>
                      <a:cubicBezTo>
                        <a:pt x="2252667" y="2606319"/>
                        <a:pt x="2188189" y="2670797"/>
                        <a:pt x="2188189" y="2750335"/>
                      </a:cubicBezTo>
                      <a:cubicBezTo>
                        <a:pt x="2188189" y="2829873"/>
                        <a:pt x="2252667" y="2894351"/>
                        <a:pt x="2332205" y="2894351"/>
                      </a:cubicBezTo>
                      <a:cubicBezTo>
                        <a:pt x="2411743" y="2894351"/>
                        <a:pt x="2476221" y="2829873"/>
                        <a:pt x="2476221" y="2750335"/>
                      </a:cubicBezTo>
                      <a:cubicBezTo>
                        <a:pt x="2476221" y="2670797"/>
                        <a:pt x="2411743" y="2606319"/>
                        <a:pt x="2332205" y="2606319"/>
                      </a:cubicBezTo>
                      <a:close/>
                      <a:moveTo>
                        <a:pt x="1923062" y="2606319"/>
                      </a:moveTo>
                      <a:cubicBezTo>
                        <a:pt x="1843524" y="2606319"/>
                        <a:pt x="1779046" y="2670797"/>
                        <a:pt x="1779046" y="2750335"/>
                      </a:cubicBezTo>
                      <a:cubicBezTo>
                        <a:pt x="1779046" y="2829873"/>
                        <a:pt x="1843524" y="2894351"/>
                        <a:pt x="1923062" y="2894351"/>
                      </a:cubicBezTo>
                      <a:cubicBezTo>
                        <a:pt x="2002600" y="2894351"/>
                        <a:pt x="2067078" y="2829873"/>
                        <a:pt x="2067078" y="2750335"/>
                      </a:cubicBezTo>
                      <a:cubicBezTo>
                        <a:pt x="2067078" y="2670797"/>
                        <a:pt x="2002600" y="2606319"/>
                        <a:pt x="1923062" y="2606319"/>
                      </a:cubicBezTo>
                      <a:close/>
                      <a:moveTo>
                        <a:pt x="1513919" y="2606319"/>
                      </a:moveTo>
                      <a:cubicBezTo>
                        <a:pt x="1434381" y="2606319"/>
                        <a:pt x="1369903" y="2670797"/>
                        <a:pt x="1369903" y="2750335"/>
                      </a:cubicBezTo>
                      <a:cubicBezTo>
                        <a:pt x="1369903" y="2829873"/>
                        <a:pt x="1434381" y="2894351"/>
                        <a:pt x="1513919" y="2894351"/>
                      </a:cubicBezTo>
                      <a:cubicBezTo>
                        <a:pt x="1593457" y="2894351"/>
                        <a:pt x="1657935" y="2829873"/>
                        <a:pt x="1657935" y="2750335"/>
                      </a:cubicBezTo>
                      <a:cubicBezTo>
                        <a:pt x="1657935" y="2670797"/>
                        <a:pt x="1593457" y="2606319"/>
                        <a:pt x="1513919" y="2606319"/>
                      </a:cubicBezTo>
                      <a:close/>
                      <a:moveTo>
                        <a:pt x="1104776" y="2606319"/>
                      </a:moveTo>
                      <a:cubicBezTo>
                        <a:pt x="1025238" y="2606319"/>
                        <a:pt x="960760" y="2670797"/>
                        <a:pt x="960760" y="2750335"/>
                      </a:cubicBezTo>
                      <a:cubicBezTo>
                        <a:pt x="960760" y="2829873"/>
                        <a:pt x="1025238" y="2894351"/>
                        <a:pt x="1104776" y="2894351"/>
                      </a:cubicBezTo>
                      <a:cubicBezTo>
                        <a:pt x="1184314" y="2894351"/>
                        <a:pt x="1248792" y="2829873"/>
                        <a:pt x="1248792" y="2750335"/>
                      </a:cubicBezTo>
                      <a:cubicBezTo>
                        <a:pt x="1248792" y="2670797"/>
                        <a:pt x="1184314" y="2606319"/>
                        <a:pt x="1104776" y="2606319"/>
                      </a:cubicBezTo>
                      <a:close/>
                      <a:moveTo>
                        <a:pt x="695633" y="2606319"/>
                      </a:moveTo>
                      <a:cubicBezTo>
                        <a:pt x="616095" y="2606319"/>
                        <a:pt x="551617" y="2670797"/>
                        <a:pt x="551617" y="2750335"/>
                      </a:cubicBezTo>
                      <a:cubicBezTo>
                        <a:pt x="551617" y="2829873"/>
                        <a:pt x="616095" y="2894351"/>
                        <a:pt x="695633" y="2894351"/>
                      </a:cubicBezTo>
                      <a:cubicBezTo>
                        <a:pt x="775171" y="2894351"/>
                        <a:pt x="839649" y="2829873"/>
                        <a:pt x="839649" y="2750335"/>
                      </a:cubicBezTo>
                      <a:cubicBezTo>
                        <a:pt x="839649" y="2670797"/>
                        <a:pt x="775171" y="2606319"/>
                        <a:pt x="695633" y="2606319"/>
                      </a:cubicBezTo>
                      <a:close/>
                      <a:moveTo>
                        <a:pt x="286490" y="2606319"/>
                      </a:moveTo>
                      <a:cubicBezTo>
                        <a:pt x="206952" y="2606319"/>
                        <a:pt x="142474" y="2670797"/>
                        <a:pt x="142474" y="2750335"/>
                      </a:cubicBezTo>
                      <a:cubicBezTo>
                        <a:pt x="142474" y="2829873"/>
                        <a:pt x="206952" y="2894351"/>
                        <a:pt x="286490" y="2894351"/>
                      </a:cubicBezTo>
                      <a:cubicBezTo>
                        <a:pt x="366028" y="2894351"/>
                        <a:pt x="430506" y="2829873"/>
                        <a:pt x="430506" y="2750335"/>
                      </a:cubicBezTo>
                      <a:cubicBezTo>
                        <a:pt x="430506" y="2670797"/>
                        <a:pt x="366028" y="2606319"/>
                        <a:pt x="286490" y="2606319"/>
                      </a:cubicBezTo>
                      <a:close/>
                      <a:moveTo>
                        <a:pt x="3968076" y="2191096"/>
                      </a:moveTo>
                      <a:cubicBezTo>
                        <a:pt x="3888538" y="2191096"/>
                        <a:pt x="3824060" y="2255574"/>
                        <a:pt x="3824060" y="2335112"/>
                      </a:cubicBezTo>
                      <a:cubicBezTo>
                        <a:pt x="3824060" y="2414650"/>
                        <a:pt x="3888538" y="2479128"/>
                        <a:pt x="3968076" y="2479128"/>
                      </a:cubicBezTo>
                      <a:cubicBezTo>
                        <a:pt x="4047614" y="2479128"/>
                        <a:pt x="4112092" y="2414650"/>
                        <a:pt x="4112092" y="2335112"/>
                      </a:cubicBezTo>
                      <a:cubicBezTo>
                        <a:pt x="4112092" y="2255574"/>
                        <a:pt x="4047614" y="2191096"/>
                        <a:pt x="3968076" y="2191096"/>
                      </a:cubicBezTo>
                      <a:close/>
                      <a:moveTo>
                        <a:pt x="3558934" y="2191096"/>
                      </a:moveTo>
                      <a:cubicBezTo>
                        <a:pt x="3479396" y="2191096"/>
                        <a:pt x="3414918" y="2255574"/>
                        <a:pt x="3414918" y="2335112"/>
                      </a:cubicBezTo>
                      <a:cubicBezTo>
                        <a:pt x="3414918" y="2414650"/>
                        <a:pt x="3479396" y="2479128"/>
                        <a:pt x="3558934" y="2479128"/>
                      </a:cubicBezTo>
                      <a:cubicBezTo>
                        <a:pt x="3638472" y="2479128"/>
                        <a:pt x="3702950" y="2414650"/>
                        <a:pt x="3702950" y="2335112"/>
                      </a:cubicBezTo>
                      <a:cubicBezTo>
                        <a:pt x="3702950" y="2255574"/>
                        <a:pt x="3638472" y="2191096"/>
                        <a:pt x="3558934" y="2191096"/>
                      </a:cubicBezTo>
                      <a:close/>
                      <a:moveTo>
                        <a:pt x="3149791" y="2191096"/>
                      </a:moveTo>
                      <a:cubicBezTo>
                        <a:pt x="3070253" y="2191096"/>
                        <a:pt x="3005775" y="2255574"/>
                        <a:pt x="3005775" y="2335112"/>
                      </a:cubicBezTo>
                      <a:cubicBezTo>
                        <a:pt x="3005775" y="2414650"/>
                        <a:pt x="3070253" y="2479128"/>
                        <a:pt x="3149791" y="2479128"/>
                      </a:cubicBezTo>
                      <a:cubicBezTo>
                        <a:pt x="3229329" y="2479128"/>
                        <a:pt x="3293807" y="2414650"/>
                        <a:pt x="3293807" y="2335112"/>
                      </a:cubicBezTo>
                      <a:cubicBezTo>
                        <a:pt x="3293807" y="2255574"/>
                        <a:pt x="3229329" y="2191096"/>
                        <a:pt x="3149791" y="2191096"/>
                      </a:cubicBezTo>
                      <a:close/>
                      <a:moveTo>
                        <a:pt x="2740648" y="2191096"/>
                      </a:moveTo>
                      <a:cubicBezTo>
                        <a:pt x="2661110" y="2191096"/>
                        <a:pt x="2596632" y="2255574"/>
                        <a:pt x="2596632" y="2335112"/>
                      </a:cubicBezTo>
                      <a:cubicBezTo>
                        <a:pt x="2596632" y="2414650"/>
                        <a:pt x="2661110" y="2479128"/>
                        <a:pt x="2740648" y="2479128"/>
                      </a:cubicBezTo>
                      <a:cubicBezTo>
                        <a:pt x="2820186" y="2479128"/>
                        <a:pt x="2884664" y="2414650"/>
                        <a:pt x="2884664" y="2335112"/>
                      </a:cubicBezTo>
                      <a:cubicBezTo>
                        <a:pt x="2884664" y="2255574"/>
                        <a:pt x="2820186" y="2191096"/>
                        <a:pt x="2740648" y="2191096"/>
                      </a:cubicBezTo>
                      <a:close/>
                      <a:moveTo>
                        <a:pt x="2331505" y="2191096"/>
                      </a:moveTo>
                      <a:cubicBezTo>
                        <a:pt x="2251967" y="2191096"/>
                        <a:pt x="2187489" y="2255574"/>
                        <a:pt x="2187489" y="2335112"/>
                      </a:cubicBezTo>
                      <a:cubicBezTo>
                        <a:pt x="2187489" y="2414650"/>
                        <a:pt x="2251967" y="2479128"/>
                        <a:pt x="2331505" y="2479128"/>
                      </a:cubicBezTo>
                      <a:cubicBezTo>
                        <a:pt x="2411043" y="2479128"/>
                        <a:pt x="2475521" y="2414650"/>
                        <a:pt x="2475521" y="2335112"/>
                      </a:cubicBezTo>
                      <a:cubicBezTo>
                        <a:pt x="2475521" y="2255574"/>
                        <a:pt x="2411043" y="2191096"/>
                        <a:pt x="2331505" y="2191096"/>
                      </a:cubicBezTo>
                      <a:close/>
                      <a:moveTo>
                        <a:pt x="1922362" y="2191096"/>
                      </a:moveTo>
                      <a:cubicBezTo>
                        <a:pt x="1842824" y="2191096"/>
                        <a:pt x="1778346" y="2255574"/>
                        <a:pt x="1778346" y="2335112"/>
                      </a:cubicBezTo>
                      <a:cubicBezTo>
                        <a:pt x="1778346" y="2414650"/>
                        <a:pt x="1842824" y="2479128"/>
                        <a:pt x="1922362" y="2479128"/>
                      </a:cubicBezTo>
                      <a:cubicBezTo>
                        <a:pt x="2001900" y="2479128"/>
                        <a:pt x="2066378" y="2414650"/>
                        <a:pt x="2066378" y="2335112"/>
                      </a:cubicBezTo>
                      <a:cubicBezTo>
                        <a:pt x="2066378" y="2255574"/>
                        <a:pt x="2001900" y="2191096"/>
                        <a:pt x="1922362" y="2191096"/>
                      </a:cubicBezTo>
                      <a:close/>
                      <a:moveTo>
                        <a:pt x="1513219" y="2191096"/>
                      </a:moveTo>
                      <a:cubicBezTo>
                        <a:pt x="1433681" y="2191096"/>
                        <a:pt x="1369203" y="2255574"/>
                        <a:pt x="1369203" y="2335112"/>
                      </a:cubicBezTo>
                      <a:cubicBezTo>
                        <a:pt x="1369203" y="2414650"/>
                        <a:pt x="1433681" y="2479128"/>
                        <a:pt x="1513219" y="2479128"/>
                      </a:cubicBezTo>
                      <a:cubicBezTo>
                        <a:pt x="1592757" y="2479128"/>
                        <a:pt x="1657235" y="2414650"/>
                        <a:pt x="1657235" y="2335112"/>
                      </a:cubicBezTo>
                      <a:cubicBezTo>
                        <a:pt x="1657235" y="2255574"/>
                        <a:pt x="1592757" y="2191096"/>
                        <a:pt x="1513219" y="2191096"/>
                      </a:cubicBezTo>
                      <a:close/>
                      <a:moveTo>
                        <a:pt x="1104076" y="2191096"/>
                      </a:moveTo>
                      <a:cubicBezTo>
                        <a:pt x="1024538" y="2191096"/>
                        <a:pt x="960060" y="2255574"/>
                        <a:pt x="960060" y="2335112"/>
                      </a:cubicBezTo>
                      <a:cubicBezTo>
                        <a:pt x="960060" y="2414650"/>
                        <a:pt x="1024538" y="2479128"/>
                        <a:pt x="1104076" y="2479128"/>
                      </a:cubicBezTo>
                      <a:cubicBezTo>
                        <a:pt x="1183614" y="2479128"/>
                        <a:pt x="1248092" y="2414650"/>
                        <a:pt x="1248092" y="2335112"/>
                      </a:cubicBezTo>
                      <a:cubicBezTo>
                        <a:pt x="1248092" y="2255574"/>
                        <a:pt x="1183614" y="2191096"/>
                        <a:pt x="1104076" y="2191096"/>
                      </a:cubicBezTo>
                      <a:close/>
                      <a:moveTo>
                        <a:pt x="694933" y="2191096"/>
                      </a:moveTo>
                      <a:cubicBezTo>
                        <a:pt x="615395" y="2191096"/>
                        <a:pt x="550917" y="2255574"/>
                        <a:pt x="550917" y="2335112"/>
                      </a:cubicBezTo>
                      <a:cubicBezTo>
                        <a:pt x="550917" y="2414650"/>
                        <a:pt x="615395" y="2479128"/>
                        <a:pt x="694933" y="2479128"/>
                      </a:cubicBezTo>
                      <a:cubicBezTo>
                        <a:pt x="774471" y="2479128"/>
                        <a:pt x="838949" y="2414650"/>
                        <a:pt x="838949" y="2335112"/>
                      </a:cubicBezTo>
                      <a:cubicBezTo>
                        <a:pt x="838949" y="2255574"/>
                        <a:pt x="774471" y="2191096"/>
                        <a:pt x="694933" y="2191096"/>
                      </a:cubicBezTo>
                      <a:close/>
                      <a:moveTo>
                        <a:pt x="285790" y="2191096"/>
                      </a:moveTo>
                      <a:cubicBezTo>
                        <a:pt x="206252" y="2191096"/>
                        <a:pt x="141774" y="2255574"/>
                        <a:pt x="141774" y="2335112"/>
                      </a:cubicBezTo>
                      <a:cubicBezTo>
                        <a:pt x="141774" y="2414650"/>
                        <a:pt x="206252" y="2479128"/>
                        <a:pt x="285790" y="2479128"/>
                      </a:cubicBezTo>
                      <a:cubicBezTo>
                        <a:pt x="365328" y="2479128"/>
                        <a:pt x="429806" y="2414650"/>
                        <a:pt x="429806" y="2335112"/>
                      </a:cubicBezTo>
                      <a:cubicBezTo>
                        <a:pt x="429806" y="2255574"/>
                        <a:pt x="365328" y="2191096"/>
                        <a:pt x="285790" y="2191096"/>
                      </a:cubicBezTo>
                      <a:close/>
                      <a:moveTo>
                        <a:pt x="3967376" y="1775873"/>
                      </a:moveTo>
                      <a:cubicBezTo>
                        <a:pt x="3887838" y="1775873"/>
                        <a:pt x="3823360" y="1840351"/>
                        <a:pt x="3823360" y="1919889"/>
                      </a:cubicBezTo>
                      <a:cubicBezTo>
                        <a:pt x="3823360" y="1999427"/>
                        <a:pt x="3887838" y="2063905"/>
                        <a:pt x="3967376" y="2063905"/>
                      </a:cubicBezTo>
                      <a:cubicBezTo>
                        <a:pt x="4046914" y="2063905"/>
                        <a:pt x="4111392" y="1999427"/>
                        <a:pt x="4111392" y="1919889"/>
                      </a:cubicBezTo>
                      <a:cubicBezTo>
                        <a:pt x="4111392" y="1840351"/>
                        <a:pt x="4046914" y="1775873"/>
                        <a:pt x="3967376" y="1775873"/>
                      </a:cubicBezTo>
                      <a:close/>
                      <a:moveTo>
                        <a:pt x="3558234" y="1775873"/>
                      </a:moveTo>
                      <a:cubicBezTo>
                        <a:pt x="3478696" y="1775873"/>
                        <a:pt x="3414218" y="1840351"/>
                        <a:pt x="3414218" y="1919889"/>
                      </a:cubicBezTo>
                      <a:cubicBezTo>
                        <a:pt x="3414218" y="1999427"/>
                        <a:pt x="3478696" y="2063905"/>
                        <a:pt x="3558234" y="2063905"/>
                      </a:cubicBezTo>
                      <a:cubicBezTo>
                        <a:pt x="3637772" y="2063905"/>
                        <a:pt x="3702250" y="1999427"/>
                        <a:pt x="3702250" y="1919889"/>
                      </a:cubicBezTo>
                      <a:cubicBezTo>
                        <a:pt x="3702250" y="1840351"/>
                        <a:pt x="3637772" y="1775873"/>
                        <a:pt x="3558234" y="1775873"/>
                      </a:cubicBezTo>
                      <a:close/>
                      <a:moveTo>
                        <a:pt x="3149091" y="1775873"/>
                      </a:moveTo>
                      <a:cubicBezTo>
                        <a:pt x="3069553" y="1775873"/>
                        <a:pt x="3005075" y="1840351"/>
                        <a:pt x="3005075" y="1919889"/>
                      </a:cubicBezTo>
                      <a:cubicBezTo>
                        <a:pt x="3005075" y="1999427"/>
                        <a:pt x="3069553" y="2063905"/>
                        <a:pt x="3149091" y="2063905"/>
                      </a:cubicBezTo>
                      <a:cubicBezTo>
                        <a:pt x="3228629" y="2063905"/>
                        <a:pt x="3293107" y="1999427"/>
                        <a:pt x="3293107" y="1919889"/>
                      </a:cubicBezTo>
                      <a:cubicBezTo>
                        <a:pt x="3293107" y="1840351"/>
                        <a:pt x="3228629" y="1775873"/>
                        <a:pt x="3149091" y="1775873"/>
                      </a:cubicBezTo>
                      <a:close/>
                      <a:moveTo>
                        <a:pt x="2739948" y="1775873"/>
                      </a:moveTo>
                      <a:cubicBezTo>
                        <a:pt x="2660410" y="1775873"/>
                        <a:pt x="2595932" y="1840351"/>
                        <a:pt x="2595932" y="1919889"/>
                      </a:cubicBezTo>
                      <a:cubicBezTo>
                        <a:pt x="2595932" y="1999427"/>
                        <a:pt x="2660410" y="2063905"/>
                        <a:pt x="2739948" y="2063905"/>
                      </a:cubicBezTo>
                      <a:cubicBezTo>
                        <a:pt x="2819486" y="2063905"/>
                        <a:pt x="2883964" y="1999427"/>
                        <a:pt x="2883964" y="1919889"/>
                      </a:cubicBezTo>
                      <a:cubicBezTo>
                        <a:pt x="2883964" y="1840351"/>
                        <a:pt x="2819486" y="1775873"/>
                        <a:pt x="2739948" y="1775873"/>
                      </a:cubicBezTo>
                      <a:close/>
                      <a:moveTo>
                        <a:pt x="2330805" y="1775873"/>
                      </a:moveTo>
                      <a:cubicBezTo>
                        <a:pt x="2251267" y="1775873"/>
                        <a:pt x="2186789" y="1840351"/>
                        <a:pt x="2186789" y="1919889"/>
                      </a:cubicBezTo>
                      <a:cubicBezTo>
                        <a:pt x="2186789" y="1999427"/>
                        <a:pt x="2251267" y="2063905"/>
                        <a:pt x="2330805" y="2063905"/>
                      </a:cubicBezTo>
                      <a:cubicBezTo>
                        <a:pt x="2410343" y="2063905"/>
                        <a:pt x="2474821" y="1999427"/>
                        <a:pt x="2474821" y="1919889"/>
                      </a:cubicBezTo>
                      <a:cubicBezTo>
                        <a:pt x="2474821" y="1840351"/>
                        <a:pt x="2410343" y="1775873"/>
                        <a:pt x="2330805" y="1775873"/>
                      </a:cubicBezTo>
                      <a:close/>
                      <a:moveTo>
                        <a:pt x="1921662" y="1775873"/>
                      </a:moveTo>
                      <a:cubicBezTo>
                        <a:pt x="1842124" y="1775873"/>
                        <a:pt x="1777646" y="1840351"/>
                        <a:pt x="1777646" y="1919889"/>
                      </a:cubicBezTo>
                      <a:cubicBezTo>
                        <a:pt x="1777646" y="1999427"/>
                        <a:pt x="1842124" y="2063905"/>
                        <a:pt x="1921662" y="2063905"/>
                      </a:cubicBezTo>
                      <a:cubicBezTo>
                        <a:pt x="2001200" y="2063905"/>
                        <a:pt x="2065678" y="1999427"/>
                        <a:pt x="2065678" y="1919889"/>
                      </a:cubicBezTo>
                      <a:cubicBezTo>
                        <a:pt x="2065678" y="1840351"/>
                        <a:pt x="2001200" y="1775873"/>
                        <a:pt x="1921662" y="1775873"/>
                      </a:cubicBezTo>
                      <a:close/>
                      <a:moveTo>
                        <a:pt x="1512519" y="1775873"/>
                      </a:moveTo>
                      <a:cubicBezTo>
                        <a:pt x="1432981" y="1775873"/>
                        <a:pt x="1368503" y="1840351"/>
                        <a:pt x="1368503" y="1919889"/>
                      </a:cubicBezTo>
                      <a:cubicBezTo>
                        <a:pt x="1368503" y="1999427"/>
                        <a:pt x="1432981" y="2063905"/>
                        <a:pt x="1512519" y="2063905"/>
                      </a:cubicBezTo>
                      <a:cubicBezTo>
                        <a:pt x="1592057" y="2063905"/>
                        <a:pt x="1656535" y="1999427"/>
                        <a:pt x="1656535" y="1919889"/>
                      </a:cubicBezTo>
                      <a:cubicBezTo>
                        <a:pt x="1656535" y="1840351"/>
                        <a:pt x="1592057" y="1775873"/>
                        <a:pt x="1512519" y="1775873"/>
                      </a:cubicBezTo>
                      <a:close/>
                      <a:moveTo>
                        <a:pt x="1103376" y="1775873"/>
                      </a:moveTo>
                      <a:cubicBezTo>
                        <a:pt x="1023838" y="1775873"/>
                        <a:pt x="959360" y="1840351"/>
                        <a:pt x="959360" y="1919889"/>
                      </a:cubicBezTo>
                      <a:cubicBezTo>
                        <a:pt x="959360" y="1999427"/>
                        <a:pt x="1023838" y="2063905"/>
                        <a:pt x="1103376" y="2063905"/>
                      </a:cubicBezTo>
                      <a:cubicBezTo>
                        <a:pt x="1182914" y="2063905"/>
                        <a:pt x="1247392" y="1999427"/>
                        <a:pt x="1247392" y="1919889"/>
                      </a:cubicBezTo>
                      <a:cubicBezTo>
                        <a:pt x="1247392" y="1840351"/>
                        <a:pt x="1182914" y="1775873"/>
                        <a:pt x="1103376" y="1775873"/>
                      </a:cubicBezTo>
                      <a:close/>
                      <a:moveTo>
                        <a:pt x="694233" y="1775873"/>
                      </a:moveTo>
                      <a:cubicBezTo>
                        <a:pt x="614695" y="1775873"/>
                        <a:pt x="550217" y="1840351"/>
                        <a:pt x="550217" y="1919889"/>
                      </a:cubicBezTo>
                      <a:cubicBezTo>
                        <a:pt x="550217" y="1999427"/>
                        <a:pt x="614695" y="2063905"/>
                        <a:pt x="694233" y="2063905"/>
                      </a:cubicBezTo>
                      <a:cubicBezTo>
                        <a:pt x="773771" y="2063905"/>
                        <a:pt x="838249" y="1999427"/>
                        <a:pt x="838249" y="1919889"/>
                      </a:cubicBezTo>
                      <a:cubicBezTo>
                        <a:pt x="838249" y="1840351"/>
                        <a:pt x="773771" y="1775873"/>
                        <a:pt x="694233" y="1775873"/>
                      </a:cubicBezTo>
                      <a:close/>
                      <a:moveTo>
                        <a:pt x="285090" y="1775873"/>
                      </a:moveTo>
                      <a:cubicBezTo>
                        <a:pt x="205552" y="1775873"/>
                        <a:pt x="141074" y="1840351"/>
                        <a:pt x="141074" y="1919889"/>
                      </a:cubicBezTo>
                      <a:cubicBezTo>
                        <a:pt x="141074" y="1999427"/>
                        <a:pt x="205552" y="2063905"/>
                        <a:pt x="285090" y="2063905"/>
                      </a:cubicBezTo>
                      <a:cubicBezTo>
                        <a:pt x="364628" y="2063905"/>
                        <a:pt x="429106" y="1999427"/>
                        <a:pt x="429106" y="1919889"/>
                      </a:cubicBezTo>
                      <a:cubicBezTo>
                        <a:pt x="429106" y="1840351"/>
                        <a:pt x="364628" y="1775873"/>
                        <a:pt x="285090" y="1775873"/>
                      </a:cubicBezTo>
                      <a:close/>
                      <a:moveTo>
                        <a:pt x="3966676" y="1360650"/>
                      </a:moveTo>
                      <a:cubicBezTo>
                        <a:pt x="3887138" y="1360650"/>
                        <a:pt x="3822660" y="1425128"/>
                        <a:pt x="3822660" y="1504666"/>
                      </a:cubicBezTo>
                      <a:cubicBezTo>
                        <a:pt x="3822660" y="1584204"/>
                        <a:pt x="3887138" y="1648682"/>
                        <a:pt x="3966676" y="1648682"/>
                      </a:cubicBezTo>
                      <a:cubicBezTo>
                        <a:pt x="4046214" y="1648682"/>
                        <a:pt x="4110692" y="1584204"/>
                        <a:pt x="4110692" y="1504666"/>
                      </a:cubicBezTo>
                      <a:cubicBezTo>
                        <a:pt x="4110692" y="1425128"/>
                        <a:pt x="4046214" y="1360650"/>
                        <a:pt x="3966676" y="1360650"/>
                      </a:cubicBezTo>
                      <a:close/>
                      <a:moveTo>
                        <a:pt x="3557534" y="1360650"/>
                      </a:moveTo>
                      <a:cubicBezTo>
                        <a:pt x="3477996" y="1360650"/>
                        <a:pt x="3413518" y="1425128"/>
                        <a:pt x="3413518" y="1504666"/>
                      </a:cubicBezTo>
                      <a:cubicBezTo>
                        <a:pt x="3413518" y="1584204"/>
                        <a:pt x="3477996" y="1648682"/>
                        <a:pt x="3557534" y="1648682"/>
                      </a:cubicBezTo>
                      <a:cubicBezTo>
                        <a:pt x="3637072" y="1648682"/>
                        <a:pt x="3701550" y="1584204"/>
                        <a:pt x="3701550" y="1504666"/>
                      </a:cubicBezTo>
                      <a:cubicBezTo>
                        <a:pt x="3701550" y="1425128"/>
                        <a:pt x="3637072" y="1360650"/>
                        <a:pt x="3557534" y="1360650"/>
                      </a:cubicBezTo>
                      <a:close/>
                      <a:moveTo>
                        <a:pt x="3148391" y="1360650"/>
                      </a:moveTo>
                      <a:cubicBezTo>
                        <a:pt x="3068853" y="1360650"/>
                        <a:pt x="3004375" y="1425128"/>
                        <a:pt x="3004375" y="1504666"/>
                      </a:cubicBezTo>
                      <a:cubicBezTo>
                        <a:pt x="3004375" y="1584204"/>
                        <a:pt x="3068853" y="1648682"/>
                        <a:pt x="3148391" y="1648682"/>
                      </a:cubicBezTo>
                      <a:cubicBezTo>
                        <a:pt x="3227929" y="1648682"/>
                        <a:pt x="3292407" y="1584204"/>
                        <a:pt x="3292407" y="1504666"/>
                      </a:cubicBezTo>
                      <a:cubicBezTo>
                        <a:pt x="3292407" y="1425128"/>
                        <a:pt x="3227929" y="1360650"/>
                        <a:pt x="3148391" y="1360650"/>
                      </a:cubicBezTo>
                      <a:close/>
                      <a:moveTo>
                        <a:pt x="2739248" y="1360650"/>
                      </a:moveTo>
                      <a:cubicBezTo>
                        <a:pt x="2659710" y="1360650"/>
                        <a:pt x="2595232" y="1425128"/>
                        <a:pt x="2595232" y="1504666"/>
                      </a:cubicBezTo>
                      <a:cubicBezTo>
                        <a:pt x="2595232" y="1584204"/>
                        <a:pt x="2659710" y="1648682"/>
                        <a:pt x="2739248" y="1648682"/>
                      </a:cubicBezTo>
                      <a:cubicBezTo>
                        <a:pt x="2818786" y="1648682"/>
                        <a:pt x="2883264" y="1584204"/>
                        <a:pt x="2883264" y="1504666"/>
                      </a:cubicBezTo>
                      <a:cubicBezTo>
                        <a:pt x="2883264" y="1425128"/>
                        <a:pt x="2818786" y="1360650"/>
                        <a:pt x="2739248" y="1360650"/>
                      </a:cubicBezTo>
                      <a:close/>
                      <a:moveTo>
                        <a:pt x="2330105" y="1360650"/>
                      </a:moveTo>
                      <a:cubicBezTo>
                        <a:pt x="2250567" y="1360650"/>
                        <a:pt x="2186089" y="1425128"/>
                        <a:pt x="2186089" y="1504666"/>
                      </a:cubicBezTo>
                      <a:cubicBezTo>
                        <a:pt x="2186089" y="1584204"/>
                        <a:pt x="2250567" y="1648682"/>
                        <a:pt x="2330105" y="1648682"/>
                      </a:cubicBezTo>
                      <a:cubicBezTo>
                        <a:pt x="2409643" y="1648682"/>
                        <a:pt x="2474121" y="1584204"/>
                        <a:pt x="2474121" y="1504666"/>
                      </a:cubicBezTo>
                      <a:cubicBezTo>
                        <a:pt x="2474121" y="1425128"/>
                        <a:pt x="2409643" y="1360650"/>
                        <a:pt x="2330105" y="1360650"/>
                      </a:cubicBezTo>
                      <a:close/>
                      <a:moveTo>
                        <a:pt x="1920962" y="1360650"/>
                      </a:moveTo>
                      <a:cubicBezTo>
                        <a:pt x="1841424" y="1360650"/>
                        <a:pt x="1776946" y="1425128"/>
                        <a:pt x="1776946" y="1504666"/>
                      </a:cubicBezTo>
                      <a:cubicBezTo>
                        <a:pt x="1776946" y="1584204"/>
                        <a:pt x="1841424" y="1648682"/>
                        <a:pt x="1920962" y="1648682"/>
                      </a:cubicBezTo>
                      <a:cubicBezTo>
                        <a:pt x="2000500" y="1648682"/>
                        <a:pt x="2064978" y="1584204"/>
                        <a:pt x="2064978" y="1504666"/>
                      </a:cubicBezTo>
                      <a:cubicBezTo>
                        <a:pt x="2064978" y="1425128"/>
                        <a:pt x="2000500" y="1360650"/>
                        <a:pt x="1920962" y="1360650"/>
                      </a:cubicBezTo>
                      <a:close/>
                      <a:moveTo>
                        <a:pt x="1511819" y="1360650"/>
                      </a:moveTo>
                      <a:cubicBezTo>
                        <a:pt x="1432281" y="1360650"/>
                        <a:pt x="1367803" y="1425128"/>
                        <a:pt x="1367803" y="1504666"/>
                      </a:cubicBezTo>
                      <a:cubicBezTo>
                        <a:pt x="1367803" y="1584204"/>
                        <a:pt x="1432281" y="1648682"/>
                        <a:pt x="1511819" y="1648682"/>
                      </a:cubicBezTo>
                      <a:cubicBezTo>
                        <a:pt x="1591357" y="1648682"/>
                        <a:pt x="1655835" y="1584204"/>
                        <a:pt x="1655835" y="1504666"/>
                      </a:cubicBezTo>
                      <a:cubicBezTo>
                        <a:pt x="1655835" y="1425128"/>
                        <a:pt x="1591357" y="1360650"/>
                        <a:pt x="1511819" y="1360650"/>
                      </a:cubicBezTo>
                      <a:close/>
                      <a:moveTo>
                        <a:pt x="1102676" y="1360650"/>
                      </a:moveTo>
                      <a:cubicBezTo>
                        <a:pt x="1023138" y="1360650"/>
                        <a:pt x="958660" y="1425128"/>
                        <a:pt x="958660" y="1504666"/>
                      </a:cubicBezTo>
                      <a:cubicBezTo>
                        <a:pt x="958660" y="1584204"/>
                        <a:pt x="1023138" y="1648682"/>
                        <a:pt x="1102676" y="1648682"/>
                      </a:cubicBezTo>
                      <a:cubicBezTo>
                        <a:pt x="1182214" y="1648682"/>
                        <a:pt x="1246692" y="1584204"/>
                        <a:pt x="1246692" y="1504666"/>
                      </a:cubicBezTo>
                      <a:cubicBezTo>
                        <a:pt x="1246692" y="1425128"/>
                        <a:pt x="1182214" y="1360650"/>
                        <a:pt x="1102676" y="1360650"/>
                      </a:cubicBezTo>
                      <a:close/>
                      <a:moveTo>
                        <a:pt x="693533" y="1360650"/>
                      </a:moveTo>
                      <a:cubicBezTo>
                        <a:pt x="613995" y="1360650"/>
                        <a:pt x="549517" y="1425128"/>
                        <a:pt x="549517" y="1504666"/>
                      </a:cubicBezTo>
                      <a:cubicBezTo>
                        <a:pt x="549517" y="1584204"/>
                        <a:pt x="613995" y="1648682"/>
                        <a:pt x="693533" y="1648682"/>
                      </a:cubicBezTo>
                      <a:cubicBezTo>
                        <a:pt x="773071" y="1648682"/>
                        <a:pt x="837549" y="1584204"/>
                        <a:pt x="837549" y="1504666"/>
                      </a:cubicBezTo>
                      <a:cubicBezTo>
                        <a:pt x="837549" y="1425128"/>
                        <a:pt x="773071" y="1360650"/>
                        <a:pt x="693533" y="1360650"/>
                      </a:cubicBezTo>
                      <a:close/>
                      <a:moveTo>
                        <a:pt x="284390" y="1360650"/>
                      </a:moveTo>
                      <a:cubicBezTo>
                        <a:pt x="204852" y="1360650"/>
                        <a:pt x="140374" y="1425128"/>
                        <a:pt x="140374" y="1504666"/>
                      </a:cubicBezTo>
                      <a:cubicBezTo>
                        <a:pt x="140374" y="1584204"/>
                        <a:pt x="204852" y="1648682"/>
                        <a:pt x="284390" y="1648682"/>
                      </a:cubicBezTo>
                      <a:cubicBezTo>
                        <a:pt x="363928" y="1648682"/>
                        <a:pt x="428406" y="1584204"/>
                        <a:pt x="428406" y="1504666"/>
                      </a:cubicBezTo>
                      <a:cubicBezTo>
                        <a:pt x="428406" y="1425128"/>
                        <a:pt x="363928" y="1360650"/>
                        <a:pt x="284390" y="1360650"/>
                      </a:cubicBezTo>
                      <a:close/>
                      <a:moveTo>
                        <a:pt x="3965976" y="945427"/>
                      </a:moveTo>
                      <a:cubicBezTo>
                        <a:pt x="3886438" y="945427"/>
                        <a:pt x="3821960" y="1009905"/>
                        <a:pt x="3821960" y="1089443"/>
                      </a:cubicBezTo>
                      <a:cubicBezTo>
                        <a:pt x="3821960" y="1168981"/>
                        <a:pt x="3886438" y="1233459"/>
                        <a:pt x="3965976" y="1233459"/>
                      </a:cubicBezTo>
                      <a:cubicBezTo>
                        <a:pt x="4045514" y="1233459"/>
                        <a:pt x="4109992" y="1168981"/>
                        <a:pt x="4109992" y="1089443"/>
                      </a:cubicBezTo>
                      <a:cubicBezTo>
                        <a:pt x="4109992" y="1009905"/>
                        <a:pt x="4045514" y="945427"/>
                        <a:pt x="3965976" y="945427"/>
                      </a:cubicBezTo>
                      <a:close/>
                      <a:moveTo>
                        <a:pt x="3556834" y="945427"/>
                      </a:moveTo>
                      <a:cubicBezTo>
                        <a:pt x="3477296" y="945427"/>
                        <a:pt x="3412818" y="1009905"/>
                        <a:pt x="3412818" y="1089443"/>
                      </a:cubicBezTo>
                      <a:cubicBezTo>
                        <a:pt x="3412818" y="1168981"/>
                        <a:pt x="3477296" y="1233459"/>
                        <a:pt x="3556834" y="1233459"/>
                      </a:cubicBezTo>
                      <a:cubicBezTo>
                        <a:pt x="3636372" y="1233459"/>
                        <a:pt x="3700850" y="1168981"/>
                        <a:pt x="3700850" y="1089443"/>
                      </a:cubicBezTo>
                      <a:cubicBezTo>
                        <a:pt x="3700850" y="1009905"/>
                        <a:pt x="3636372" y="945427"/>
                        <a:pt x="3556834" y="945427"/>
                      </a:cubicBezTo>
                      <a:close/>
                      <a:moveTo>
                        <a:pt x="3147691" y="945427"/>
                      </a:moveTo>
                      <a:cubicBezTo>
                        <a:pt x="3068153" y="945427"/>
                        <a:pt x="3003675" y="1009905"/>
                        <a:pt x="3003675" y="1089443"/>
                      </a:cubicBezTo>
                      <a:cubicBezTo>
                        <a:pt x="3003675" y="1168981"/>
                        <a:pt x="3068153" y="1233459"/>
                        <a:pt x="3147691" y="1233459"/>
                      </a:cubicBezTo>
                      <a:cubicBezTo>
                        <a:pt x="3227229" y="1233459"/>
                        <a:pt x="3291707" y="1168981"/>
                        <a:pt x="3291707" y="1089443"/>
                      </a:cubicBezTo>
                      <a:cubicBezTo>
                        <a:pt x="3291707" y="1009905"/>
                        <a:pt x="3227229" y="945427"/>
                        <a:pt x="3147691" y="945427"/>
                      </a:cubicBezTo>
                      <a:close/>
                      <a:moveTo>
                        <a:pt x="2738548" y="945427"/>
                      </a:moveTo>
                      <a:cubicBezTo>
                        <a:pt x="2659010" y="945427"/>
                        <a:pt x="2594532" y="1009905"/>
                        <a:pt x="2594532" y="1089443"/>
                      </a:cubicBezTo>
                      <a:cubicBezTo>
                        <a:pt x="2594532" y="1168981"/>
                        <a:pt x="2659010" y="1233459"/>
                        <a:pt x="2738548" y="1233459"/>
                      </a:cubicBezTo>
                      <a:cubicBezTo>
                        <a:pt x="2818086" y="1233459"/>
                        <a:pt x="2882564" y="1168981"/>
                        <a:pt x="2882564" y="1089443"/>
                      </a:cubicBezTo>
                      <a:cubicBezTo>
                        <a:pt x="2882564" y="1009905"/>
                        <a:pt x="2818086" y="945427"/>
                        <a:pt x="2738548" y="945427"/>
                      </a:cubicBezTo>
                      <a:close/>
                      <a:moveTo>
                        <a:pt x="2329405" y="945427"/>
                      </a:moveTo>
                      <a:cubicBezTo>
                        <a:pt x="2249867" y="945427"/>
                        <a:pt x="2185389" y="1009905"/>
                        <a:pt x="2185389" y="1089443"/>
                      </a:cubicBezTo>
                      <a:cubicBezTo>
                        <a:pt x="2185389" y="1168981"/>
                        <a:pt x="2249867" y="1233459"/>
                        <a:pt x="2329405" y="1233459"/>
                      </a:cubicBezTo>
                      <a:cubicBezTo>
                        <a:pt x="2408943" y="1233459"/>
                        <a:pt x="2473421" y="1168981"/>
                        <a:pt x="2473421" y="1089443"/>
                      </a:cubicBezTo>
                      <a:cubicBezTo>
                        <a:pt x="2473421" y="1009905"/>
                        <a:pt x="2408943" y="945427"/>
                        <a:pt x="2329405" y="945427"/>
                      </a:cubicBezTo>
                      <a:close/>
                      <a:moveTo>
                        <a:pt x="1920262" y="945427"/>
                      </a:moveTo>
                      <a:cubicBezTo>
                        <a:pt x="1840724" y="945427"/>
                        <a:pt x="1776246" y="1009905"/>
                        <a:pt x="1776246" y="1089443"/>
                      </a:cubicBezTo>
                      <a:cubicBezTo>
                        <a:pt x="1776246" y="1168981"/>
                        <a:pt x="1840724" y="1233459"/>
                        <a:pt x="1920262" y="1233459"/>
                      </a:cubicBezTo>
                      <a:cubicBezTo>
                        <a:pt x="1999800" y="1233459"/>
                        <a:pt x="2064278" y="1168981"/>
                        <a:pt x="2064278" y="1089443"/>
                      </a:cubicBezTo>
                      <a:cubicBezTo>
                        <a:pt x="2064278" y="1009905"/>
                        <a:pt x="1999800" y="945427"/>
                        <a:pt x="1920262" y="945427"/>
                      </a:cubicBezTo>
                      <a:close/>
                      <a:moveTo>
                        <a:pt x="1511119" y="945427"/>
                      </a:moveTo>
                      <a:cubicBezTo>
                        <a:pt x="1431581" y="945427"/>
                        <a:pt x="1367103" y="1009905"/>
                        <a:pt x="1367103" y="1089443"/>
                      </a:cubicBezTo>
                      <a:cubicBezTo>
                        <a:pt x="1367103" y="1168981"/>
                        <a:pt x="1431581" y="1233459"/>
                        <a:pt x="1511119" y="1233459"/>
                      </a:cubicBezTo>
                      <a:cubicBezTo>
                        <a:pt x="1590657" y="1233459"/>
                        <a:pt x="1655135" y="1168981"/>
                        <a:pt x="1655135" y="1089443"/>
                      </a:cubicBezTo>
                      <a:cubicBezTo>
                        <a:pt x="1655135" y="1009905"/>
                        <a:pt x="1590657" y="945427"/>
                        <a:pt x="1511119" y="945427"/>
                      </a:cubicBezTo>
                      <a:close/>
                      <a:moveTo>
                        <a:pt x="1101976" y="945427"/>
                      </a:moveTo>
                      <a:cubicBezTo>
                        <a:pt x="1022438" y="945427"/>
                        <a:pt x="957960" y="1009905"/>
                        <a:pt x="957960" y="1089443"/>
                      </a:cubicBezTo>
                      <a:cubicBezTo>
                        <a:pt x="957960" y="1168981"/>
                        <a:pt x="1022438" y="1233459"/>
                        <a:pt x="1101976" y="1233459"/>
                      </a:cubicBezTo>
                      <a:cubicBezTo>
                        <a:pt x="1181514" y="1233459"/>
                        <a:pt x="1245992" y="1168981"/>
                        <a:pt x="1245992" y="1089443"/>
                      </a:cubicBezTo>
                      <a:cubicBezTo>
                        <a:pt x="1245992" y="1009905"/>
                        <a:pt x="1181514" y="945427"/>
                        <a:pt x="1101976" y="945427"/>
                      </a:cubicBezTo>
                      <a:close/>
                      <a:moveTo>
                        <a:pt x="692833" y="945427"/>
                      </a:moveTo>
                      <a:cubicBezTo>
                        <a:pt x="613295" y="945427"/>
                        <a:pt x="548817" y="1009905"/>
                        <a:pt x="548817" y="1089443"/>
                      </a:cubicBezTo>
                      <a:cubicBezTo>
                        <a:pt x="548817" y="1168981"/>
                        <a:pt x="613295" y="1233459"/>
                        <a:pt x="692833" y="1233459"/>
                      </a:cubicBezTo>
                      <a:cubicBezTo>
                        <a:pt x="772371" y="1233459"/>
                        <a:pt x="836849" y="1168981"/>
                        <a:pt x="836849" y="1089443"/>
                      </a:cubicBezTo>
                      <a:cubicBezTo>
                        <a:pt x="836849" y="1009905"/>
                        <a:pt x="772371" y="945427"/>
                        <a:pt x="692833" y="945427"/>
                      </a:cubicBezTo>
                      <a:close/>
                      <a:moveTo>
                        <a:pt x="283690" y="945427"/>
                      </a:moveTo>
                      <a:cubicBezTo>
                        <a:pt x="204152" y="945427"/>
                        <a:pt x="139674" y="1009905"/>
                        <a:pt x="139674" y="1089443"/>
                      </a:cubicBezTo>
                      <a:cubicBezTo>
                        <a:pt x="139674" y="1168981"/>
                        <a:pt x="204152" y="1233459"/>
                        <a:pt x="283690" y="1233459"/>
                      </a:cubicBezTo>
                      <a:cubicBezTo>
                        <a:pt x="363228" y="1233459"/>
                        <a:pt x="427706" y="1168981"/>
                        <a:pt x="427706" y="1089443"/>
                      </a:cubicBezTo>
                      <a:cubicBezTo>
                        <a:pt x="427706" y="1009905"/>
                        <a:pt x="363228" y="945427"/>
                        <a:pt x="283690" y="945427"/>
                      </a:cubicBezTo>
                      <a:close/>
                      <a:moveTo>
                        <a:pt x="3965276" y="530204"/>
                      </a:moveTo>
                      <a:cubicBezTo>
                        <a:pt x="3885738" y="530204"/>
                        <a:pt x="3821260" y="594682"/>
                        <a:pt x="3821260" y="674220"/>
                      </a:cubicBezTo>
                      <a:cubicBezTo>
                        <a:pt x="3821260" y="753758"/>
                        <a:pt x="3885738" y="818236"/>
                        <a:pt x="3965276" y="818236"/>
                      </a:cubicBezTo>
                      <a:cubicBezTo>
                        <a:pt x="4044814" y="818236"/>
                        <a:pt x="4109292" y="753758"/>
                        <a:pt x="4109292" y="674220"/>
                      </a:cubicBezTo>
                      <a:cubicBezTo>
                        <a:pt x="4109292" y="594682"/>
                        <a:pt x="4044814" y="530204"/>
                        <a:pt x="3965276" y="530204"/>
                      </a:cubicBezTo>
                      <a:close/>
                      <a:moveTo>
                        <a:pt x="3556134" y="530204"/>
                      </a:moveTo>
                      <a:cubicBezTo>
                        <a:pt x="3476596" y="530204"/>
                        <a:pt x="3412118" y="594682"/>
                        <a:pt x="3412118" y="674220"/>
                      </a:cubicBezTo>
                      <a:cubicBezTo>
                        <a:pt x="3412118" y="753758"/>
                        <a:pt x="3476596" y="818236"/>
                        <a:pt x="3556134" y="818236"/>
                      </a:cubicBezTo>
                      <a:cubicBezTo>
                        <a:pt x="3635672" y="818236"/>
                        <a:pt x="3700150" y="753758"/>
                        <a:pt x="3700150" y="674220"/>
                      </a:cubicBezTo>
                      <a:cubicBezTo>
                        <a:pt x="3700150" y="594682"/>
                        <a:pt x="3635672" y="530204"/>
                        <a:pt x="3556134" y="530204"/>
                      </a:cubicBezTo>
                      <a:close/>
                      <a:moveTo>
                        <a:pt x="3146991" y="530204"/>
                      </a:moveTo>
                      <a:cubicBezTo>
                        <a:pt x="3067453" y="530204"/>
                        <a:pt x="3002975" y="594682"/>
                        <a:pt x="3002975" y="674220"/>
                      </a:cubicBezTo>
                      <a:cubicBezTo>
                        <a:pt x="3002975" y="753758"/>
                        <a:pt x="3067453" y="818236"/>
                        <a:pt x="3146991" y="818236"/>
                      </a:cubicBezTo>
                      <a:cubicBezTo>
                        <a:pt x="3226529" y="818236"/>
                        <a:pt x="3291007" y="753758"/>
                        <a:pt x="3291007" y="674220"/>
                      </a:cubicBezTo>
                      <a:cubicBezTo>
                        <a:pt x="3291007" y="594682"/>
                        <a:pt x="3226529" y="530204"/>
                        <a:pt x="3146991" y="530204"/>
                      </a:cubicBezTo>
                      <a:close/>
                      <a:moveTo>
                        <a:pt x="2737848" y="530204"/>
                      </a:moveTo>
                      <a:cubicBezTo>
                        <a:pt x="2658310" y="530204"/>
                        <a:pt x="2593832" y="594682"/>
                        <a:pt x="2593832" y="674220"/>
                      </a:cubicBezTo>
                      <a:cubicBezTo>
                        <a:pt x="2593832" y="753758"/>
                        <a:pt x="2658310" y="818236"/>
                        <a:pt x="2737848" y="818236"/>
                      </a:cubicBezTo>
                      <a:cubicBezTo>
                        <a:pt x="2817386" y="818236"/>
                        <a:pt x="2881864" y="753758"/>
                        <a:pt x="2881864" y="674220"/>
                      </a:cubicBezTo>
                      <a:cubicBezTo>
                        <a:pt x="2881864" y="594682"/>
                        <a:pt x="2817386" y="530204"/>
                        <a:pt x="2737848" y="530204"/>
                      </a:cubicBezTo>
                      <a:close/>
                      <a:moveTo>
                        <a:pt x="2328705" y="530204"/>
                      </a:moveTo>
                      <a:cubicBezTo>
                        <a:pt x="2249167" y="530204"/>
                        <a:pt x="2184689" y="594682"/>
                        <a:pt x="2184689" y="674220"/>
                      </a:cubicBezTo>
                      <a:cubicBezTo>
                        <a:pt x="2184689" y="753758"/>
                        <a:pt x="2249167" y="818236"/>
                        <a:pt x="2328705" y="818236"/>
                      </a:cubicBezTo>
                      <a:cubicBezTo>
                        <a:pt x="2408243" y="818236"/>
                        <a:pt x="2472721" y="753758"/>
                        <a:pt x="2472721" y="674220"/>
                      </a:cubicBezTo>
                      <a:cubicBezTo>
                        <a:pt x="2472721" y="594682"/>
                        <a:pt x="2408243" y="530204"/>
                        <a:pt x="2328705" y="530204"/>
                      </a:cubicBezTo>
                      <a:close/>
                      <a:moveTo>
                        <a:pt x="1919562" y="530204"/>
                      </a:moveTo>
                      <a:cubicBezTo>
                        <a:pt x="1840024" y="530204"/>
                        <a:pt x="1775546" y="594682"/>
                        <a:pt x="1775546" y="674220"/>
                      </a:cubicBezTo>
                      <a:cubicBezTo>
                        <a:pt x="1775546" y="753758"/>
                        <a:pt x="1840024" y="818236"/>
                        <a:pt x="1919562" y="818236"/>
                      </a:cubicBezTo>
                      <a:cubicBezTo>
                        <a:pt x="1999100" y="818236"/>
                        <a:pt x="2063578" y="753758"/>
                        <a:pt x="2063578" y="674220"/>
                      </a:cubicBezTo>
                      <a:cubicBezTo>
                        <a:pt x="2063578" y="594682"/>
                        <a:pt x="1999100" y="530204"/>
                        <a:pt x="1919562" y="530204"/>
                      </a:cubicBezTo>
                      <a:close/>
                      <a:moveTo>
                        <a:pt x="1510419" y="530204"/>
                      </a:moveTo>
                      <a:cubicBezTo>
                        <a:pt x="1430881" y="530204"/>
                        <a:pt x="1366403" y="594682"/>
                        <a:pt x="1366403" y="674220"/>
                      </a:cubicBezTo>
                      <a:cubicBezTo>
                        <a:pt x="1366403" y="753758"/>
                        <a:pt x="1430881" y="818236"/>
                        <a:pt x="1510419" y="818236"/>
                      </a:cubicBezTo>
                      <a:cubicBezTo>
                        <a:pt x="1589957" y="818236"/>
                        <a:pt x="1654435" y="753758"/>
                        <a:pt x="1654435" y="674220"/>
                      </a:cubicBezTo>
                      <a:cubicBezTo>
                        <a:pt x="1654435" y="594682"/>
                        <a:pt x="1589957" y="530204"/>
                        <a:pt x="1510419" y="530204"/>
                      </a:cubicBezTo>
                      <a:close/>
                      <a:moveTo>
                        <a:pt x="1101276" y="530204"/>
                      </a:moveTo>
                      <a:cubicBezTo>
                        <a:pt x="1021738" y="530204"/>
                        <a:pt x="957260" y="594682"/>
                        <a:pt x="957260" y="674220"/>
                      </a:cubicBezTo>
                      <a:cubicBezTo>
                        <a:pt x="957260" y="753758"/>
                        <a:pt x="1021738" y="818236"/>
                        <a:pt x="1101276" y="818236"/>
                      </a:cubicBezTo>
                      <a:cubicBezTo>
                        <a:pt x="1180814" y="818236"/>
                        <a:pt x="1245292" y="753758"/>
                        <a:pt x="1245292" y="674220"/>
                      </a:cubicBezTo>
                      <a:cubicBezTo>
                        <a:pt x="1245292" y="594682"/>
                        <a:pt x="1180814" y="530204"/>
                        <a:pt x="1101276" y="530204"/>
                      </a:cubicBezTo>
                      <a:close/>
                      <a:moveTo>
                        <a:pt x="692133" y="530204"/>
                      </a:moveTo>
                      <a:cubicBezTo>
                        <a:pt x="612595" y="530204"/>
                        <a:pt x="548117" y="594682"/>
                        <a:pt x="548117" y="674220"/>
                      </a:cubicBezTo>
                      <a:cubicBezTo>
                        <a:pt x="548117" y="753758"/>
                        <a:pt x="612595" y="818236"/>
                        <a:pt x="692133" y="818236"/>
                      </a:cubicBezTo>
                      <a:cubicBezTo>
                        <a:pt x="771671" y="818236"/>
                        <a:pt x="836149" y="753758"/>
                        <a:pt x="836149" y="674220"/>
                      </a:cubicBezTo>
                      <a:cubicBezTo>
                        <a:pt x="836149" y="594682"/>
                        <a:pt x="771671" y="530204"/>
                        <a:pt x="692133" y="530204"/>
                      </a:cubicBezTo>
                      <a:close/>
                      <a:moveTo>
                        <a:pt x="282990" y="530204"/>
                      </a:moveTo>
                      <a:cubicBezTo>
                        <a:pt x="203452" y="530204"/>
                        <a:pt x="138974" y="594682"/>
                        <a:pt x="138974" y="674220"/>
                      </a:cubicBezTo>
                      <a:cubicBezTo>
                        <a:pt x="138974" y="753758"/>
                        <a:pt x="203452" y="818236"/>
                        <a:pt x="282990" y="818236"/>
                      </a:cubicBezTo>
                      <a:cubicBezTo>
                        <a:pt x="362528" y="818236"/>
                        <a:pt x="427006" y="753758"/>
                        <a:pt x="427006" y="674220"/>
                      </a:cubicBezTo>
                      <a:cubicBezTo>
                        <a:pt x="427006" y="594682"/>
                        <a:pt x="362528" y="530204"/>
                        <a:pt x="282990" y="530204"/>
                      </a:cubicBezTo>
                      <a:close/>
                      <a:moveTo>
                        <a:pt x="3964576" y="114981"/>
                      </a:moveTo>
                      <a:cubicBezTo>
                        <a:pt x="3885038" y="114981"/>
                        <a:pt x="3820560" y="179459"/>
                        <a:pt x="3820560" y="258997"/>
                      </a:cubicBezTo>
                      <a:cubicBezTo>
                        <a:pt x="3820560" y="338535"/>
                        <a:pt x="3885038" y="403013"/>
                        <a:pt x="3964576" y="403013"/>
                      </a:cubicBezTo>
                      <a:cubicBezTo>
                        <a:pt x="4044114" y="403013"/>
                        <a:pt x="4108592" y="338535"/>
                        <a:pt x="4108592" y="258997"/>
                      </a:cubicBezTo>
                      <a:cubicBezTo>
                        <a:pt x="4108592" y="179459"/>
                        <a:pt x="4044114" y="114981"/>
                        <a:pt x="3964576" y="114981"/>
                      </a:cubicBezTo>
                      <a:close/>
                      <a:moveTo>
                        <a:pt x="3555434" y="114981"/>
                      </a:moveTo>
                      <a:cubicBezTo>
                        <a:pt x="3475896" y="114981"/>
                        <a:pt x="3411418" y="179459"/>
                        <a:pt x="3411418" y="258997"/>
                      </a:cubicBezTo>
                      <a:cubicBezTo>
                        <a:pt x="3411418" y="338535"/>
                        <a:pt x="3475896" y="403013"/>
                        <a:pt x="3555434" y="403013"/>
                      </a:cubicBezTo>
                      <a:cubicBezTo>
                        <a:pt x="3634972" y="403013"/>
                        <a:pt x="3699450" y="338535"/>
                        <a:pt x="3699450" y="258997"/>
                      </a:cubicBezTo>
                      <a:cubicBezTo>
                        <a:pt x="3699450" y="179459"/>
                        <a:pt x="3634972" y="114981"/>
                        <a:pt x="3555434" y="114981"/>
                      </a:cubicBezTo>
                      <a:close/>
                      <a:moveTo>
                        <a:pt x="3146291" y="114981"/>
                      </a:moveTo>
                      <a:cubicBezTo>
                        <a:pt x="3066753" y="114981"/>
                        <a:pt x="3002275" y="179459"/>
                        <a:pt x="3002275" y="258997"/>
                      </a:cubicBezTo>
                      <a:cubicBezTo>
                        <a:pt x="3002275" y="338535"/>
                        <a:pt x="3066753" y="403013"/>
                        <a:pt x="3146291" y="403013"/>
                      </a:cubicBezTo>
                      <a:cubicBezTo>
                        <a:pt x="3225829" y="403013"/>
                        <a:pt x="3290307" y="338535"/>
                        <a:pt x="3290307" y="258997"/>
                      </a:cubicBezTo>
                      <a:cubicBezTo>
                        <a:pt x="3290307" y="179459"/>
                        <a:pt x="3225829" y="114981"/>
                        <a:pt x="3146291" y="114981"/>
                      </a:cubicBezTo>
                      <a:close/>
                      <a:moveTo>
                        <a:pt x="2737148" y="114981"/>
                      </a:moveTo>
                      <a:cubicBezTo>
                        <a:pt x="2657610" y="114981"/>
                        <a:pt x="2593132" y="179459"/>
                        <a:pt x="2593132" y="258997"/>
                      </a:cubicBezTo>
                      <a:cubicBezTo>
                        <a:pt x="2593132" y="338535"/>
                        <a:pt x="2657610" y="403013"/>
                        <a:pt x="2737148" y="403013"/>
                      </a:cubicBezTo>
                      <a:cubicBezTo>
                        <a:pt x="2816686" y="403013"/>
                        <a:pt x="2881164" y="338535"/>
                        <a:pt x="2881164" y="258997"/>
                      </a:cubicBezTo>
                      <a:cubicBezTo>
                        <a:pt x="2881164" y="179459"/>
                        <a:pt x="2816686" y="114981"/>
                        <a:pt x="2737148" y="114981"/>
                      </a:cubicBezTo>
                      <a:close/>
                      <a:moveTo>
                        <a:pt x="2328005" y="114981"/>
                      </a:moveTo>
                      <a:cubicBezTo>
                        <a:pt x="2248467" y="114981"/>
                        <a:pt x="2183989" y="179459"/>
                        <a:pt x="2183989" y="258997"/>
                      </a:cubicBezTo>
                      <a:cubicBezTo>
                        <a:pt x="2183989" y="338535"/>
                        <a:pt x="2248467" y="403013"/>
                        <a:pt x="2328005" y="403013"/>
                      </a:cubicBezTo>
                      <a:cubicBezTo>
                        <a:pt x="2407543" y="403013"/>
                        <a:pt x="2472021" y="338535"/>
                        <a:pt x="2472021" y="258997"/>
                      </a:cubicBezTo>
                      <a:cubicBezTo>
                        <a:pt x="2472021" y="179459"/>
                        <a:pt x="2407543" y="114981"/>
                        <a:pt x="2328005" y="114981"/>
                      </a:cubicBezTo>
                      <a:close/>
                      <a:moveTo>
                        <a:pt x="1918862" y="114981"/>
                      </a:moveTo>
                      <a:cubicBezTo>
                        <a:pt x="1839324" y="114981"/>
                        <a:pt x="1774846" y="179459"/>
                        <a:pt x="1774846" y="258997"/>
                      </a:cubicBezTo>
                      <a:cubicBezTo>
                        <a:pt x="1774846" y="338535"/>
                        <a:pt x="1839324" y="403013"/>
                        <a:pt x="1918862" y="403013"/>
                      </a:cubicBezTo>
                      <a:cubicBezTo>
                        <a:pt x="1998400" y="403013"/>
                        <a:pt x="2062878" y="338535"/>
                        <a:pt x="2062878" y="258997"/>
                      </a:cubicBezTo>
                      <a:cubicBezTo>
                        <a:pt x="2062878" y="179459"/>
                        <a:pt x="1998400" y="114981"/>
                        <a:pt x="1918862" y="114981"/>
                      </a:cubicBezTo>
                      <a:close/>
                      <a:moveTo>
                        <a:pt x="1509719" y="114981"/>
                      </a:moveTo>
                      <a:cubicBezTo>
                        <a:pt x="1430181" y="114981"/>
                        <a:pt x="1365703" y="179459"/>
                        <a:pt x="1365703" y="258997"/>
                      </a:cubicBezTo>
                      <a:cubicBezTo>
                        <a:pt x="1365703" y="338535"/>
                        <a:pt x="1430181" y="403013"/>
                        <a:pt x="1509719" y="403013"/>
                      </a:cubicBezTo>
                      <a:cubicBezTo>
                        <a:pt x="1589257" y="403013"/>
                        <a:pt x="1653735" y="338535"/>
                        <a:pt x="1653735" y="258997"/>
                      </a:cubicBezTo>
                      <a:cubicBezTo>
                        <a:pt x="1653735" y="179459"/>
                        <a:pt x="1589257" y="114981"/>
                        <a:pt x="1509719" y="114981"/>
                      </a:cubicBezTo>
                      <a:close/>
                      <a:moveTo>
                        <a:pt x="1100576" y="114981"/>
                      </a:moveTo>
                      <a:cubicBezTo>
                        <a:pt x="1021038" y="114981"/>
                        <a:pt x="956560" y="179459"/>
                        <a:pt x="956560" y="258997"/>
                      </a:cubicBezTo>
                      <a:cubicBezTo>
                        <a:pt x="956560" y="338535"/>
                        <a:pt x="1021038" y="403013"/>
                        <a:pt x="1100576" y="403013"/>
                      </a:cubicBezTo>
                      <a:cubicBezTo>
                        <a:pt x="1180114" y="403013"/>
                        <a:pt x="1244592" y="338535"/>
                        <a:pt x="1244592" y="258997"/>
                      </a:cubicBezTo>
                      <a:cubicBezTo>
                        <a:pt x="1244592" y="179459"/>
                        <a:pt x="1180114" y="114981"/>
                        <a:pt x="1100576" y="114981"/>
                      </a:cubicBezTo>
                      <a:close/>
                      <a:moveTo>
                        <a:pt x="691433" y="114981"/>
                      </a:moveTo>
                      <a:cubicBezTo>
                        <a:pt x="611895" y="114981"/>
                        <a:pt x="547417" y="179459"/>
                        <a:pt x="547417" y="258997"/>
                      </a:cubicBezTo>
                      <a:cubicBezTo>
                        <a:pt x="547417" y="338535"/>
                        <a:pt x="611895" y="403013"/>
                        <a:pt x="691433" y="403013"/>
                      </a:cubicBezTo>
                      <a:cubicBezTo>
                        <a:pt x="770971" y="403013"/>
                        <a:pt x="835449" y="338535"/>
                        <a:pt x="835449" y="258997"/>
                      </a:cubicBezTo>
                      <a:cubicBezTo>
                        <a:pt x="835449" y="179459"/>
                        <a:pt x="770971" y="114981"/>
                        <a:pt x="691433" y="114981"/>
                      </a:cubicBezTo>
                      <a:close/>
                      <a:moveTo>
                        <a:pt x="282290" y="114981"/>
                      </a:moveTo>
                      <a:cubicBezTo>
                        <a:pt x="202752" y="114981"/>
                        <a:pt x="138274" y="179459"/>
                        <a:pt x="138274" y="258997"/>
                      </a:cubicBezTo>
                      <a:cubicBezTo>
                        <a:pt x="138274" y="338535"/>
                        <a:pt x="202752" y="403013"/>
                        <a:pt x="282290" y="403013"/>
                      </a:cubicBezTo>
                      <a:cubicBezTo>
                        <a:pt x="361828" y="403013"/>
                        <a:pt x="426306" y="338535"/>
                        <a:pt x="426306" y="258997"/>
                      </a:cubicBezTo>
                      <a:cubicBezTo>
                        <a:pt x="426306" y="179459"/>
                        <a:pt x="361828" y="114981"/>
                        <a:pt x="282290" y="114981"/>
                      </a:cubicBezTo>
                      <a:close/>
                      <a:moveTo>
                        <a:pt x="0" y="0"/>
                      </a:moveTo>
                      <a:lnTo>
                        <a:pt x="4248472" y="0"/>
                      </a:lnTo>
                      <a:lnTo>
                        <a:pt x="4248472" y="4248472"/>
                      </a:lnTo>
                      <a:lnTo>
                        <a:pt x="0" y="424847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2428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aphicFrame>
              <p:nvGraphicFramePr>
                <p:cNvPr id="185" name="Diagram 5">
                  <a:extLst>
                    <a:ext uri="{FF2B5EF4-FFF2-40B4-BE49-F238E27FC236}">
                      <a16:creationId xmlns:a16="http://schemas.microsoft.com/office/drawing/2014/main" id="{C1A2E97E-D1CD-4778-952D-25EC59DFDEB5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816855767"/>
                    </p:ext>
                  </p:extLst>
                </p:nvPr>
              </p:nvGraphicFramePr>
              <p:xfrm>
                <a:off x="5642694" y="3412442"/>
                <a:ext cx="972353" cy="9507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sp>
              <p:nvSpPr>
                <p:cNvPr id="186" name="Rectangle 112">
                  <a:extLst>
                    <a:ext uri="{FF2B5EF4-FFF2-40B4-BE49-F238E27FC236}">
                      <a16:creationId xmlns:a16="http://schemas.microsoft.com/office/drawing/2014/main" id="{F4A2F6DD-5347-4615-8F2D-E9210B54CF14}"/>
                    </a:ext>
                  </a:extLst>
                </p:cNvPr>
                <p:cNvSpPr/>
                <p:nvPr/>
              </p:nvSpPr>
              <p:spPr bwMode="gray">
                <a:xfrm>
                  <a:off x="5772526" y="3534375"/>
                  <a:ext cx="712688" cy="70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4248472">
                      <a:moveTo>
                        <a:pt x="3963192" y="3851992"/>
                      </a:moveTo>
                      <a:cubicBezTo>
                        <a:pt x="3883654" y="3851992"/>
                        <a:pt x="3819176" y="3916470"/>
                        <a:pt x="3819176" y="3996008"/>
                      </a:cubicBezTo>
                      <a:cubicBezTo>
                        <a:pt x="3819176" y="4075546"/>
                        <a:pt x="3883654" y="4140024"/>
                        <a:pt x="3963192" y="4140024"/>
                      </a:cubicBezTo>
                      <a:cubicBezTo>
                        <a:pt x="4042730" y="4140024"/>
                        <a:pt x="4107208" y="4075546"/>
                        <a:pt x="4107208" y="3996008"/>
                      </a:cubicBezTo>
                      <a:cubicBezTo>
                        <a:pt x="4107208" y="3916470"/>
                        <a:pt x="4042730" y="3851992"/>
                        <a:pt x="3963192" y="3851992"/>
                      </a:cubicBezTo>
                      <a:close/>
                      <a:moveTo>
                        <a:pt x="3554050" y="3851992"/>
                      </a:moveTo>
                      <a:cubicBezTo>
                        <a:pt x="3474512" y="3851992"/>
                        <a:pt x="3410034" y="3916470"/>
                        <a:pt x="3410034" y="3996008"/>
                      </a:cubicBezTo>
                      <a:cubicBezTo>
                        <a:pt x="3410034" y="4075546"/>
                        <a:pt x="3474512" y="4140024"/>
                        <a:pt x="3554050" y="4140024"/>
                      </a:cubicBezTo>
                      <a:cubicBezTo>
                        <a:pt x="3633588" y="4140024"/>
                        <a:pt x="3698066" y="4075546"/>
                        <a:pt x="3698066" y="3996008"/>
                      </a:cubicBezTo>
                      <a:cubicBezTo>
                        <a:pt x="3698066" y="3916470"/>
                        <a:pt x="3633588" y="3851992"/>
                        <a:pt x="3554050" y="3851992"/>
                      </a:cubicBezTo>
                      <a:close/>
                      <a:moveTo>
                        <a:pt x="3144907" y="3851992"/>
                      </a:moveTo>
                      <a:cubicBezTo>
                        <a:pt x="3065369" y="3851992"/>
                        <a:pt x="3000891" y="3916470"/>
                        <a:pt x="3000891" y="3996008"/>
                      </a:cubicBezTo>
                      <a:cubicBezTo>
                        <a:pt x="3000891" y="4075546"/>
                        <a:pt x="3065369" y="4140024"/>
                        <a:pt x="3144907" y="4140024"/>
                      </a:cubicBezTo>
                      <a:cubicBezTo>
                        <a:pt x="3224445" y="4140024"/>
                        <a:pt x="3288923" y="4075546"/>
                        <a:pt x="3288923" y="3996008"/>
                      </a:cubicBezTo>
                      <a:cubicBezTo>
                        <a:pt x="3288923" y="3916470"/>
                        <a:pt x="3224445" y="3851992"/>
                        <a:pt x="3144907" y="3851992"/>
                      </a:cubicBezTo>
                      <a:close/>
                      <a:moveTo>
                        <a:pt x="2735764" y="3851992"/>
                      </a:moveTo>
                      <a:cubicBezTo>
                        <a:pt x="2656226" y="3851992"/>
                        <a:pt x="2591748" y="3916470"/>
                        <a:pt x="2591748" y="3996008"/>
                      </a:cubicBezTo>
                      <a:cubicBezTo>
                        <a:pt x="2591748" y="4075546"/>
                        <a:pt x="2656226" y="4140024"/>
                        <a:pt x="2735764" y="4140024"/>
                      </a:cubicBezTo>
                      <a:cubicBezTo>
                        <a:pt x="2815302" y="4140024"/>
                        <a:pt x="2879780" y="4075546"/>
                        <a:pt x="2879780" y="3996008"/>
                      </a:cubicBezTo>
                      <a:cubicBezTo>
                        <a:pt x="2879780" y="3916470"/>
                        <a:pt x="2815302" y="3851992"/>
                        <a:pt x="2735764" y="3851992"/>
                      </a:cubicBezTo>
                      <a:close/>
                      <a:moveTo>
                        <a:pt x="2326621" y="3851992"/>
                      </a:moveTo>
                      <a:cubicBezTo>
                        <a:pt x="2247083" y="3851992"/>
                        <a:pt x="2182605" y="3916470"/>
                        <a:pt x="2182605" y="3996008"/>
                      </a:cubicBezTo>
                      <a:cubicBezTo>
                        <a:pt x="2182605" y="4075546"/>
                        <a:pt x="2247083" y="4140024"/>
                        <a:pt x="2326621" y="4140024"/>
                      </a:cubicBezTo>
                      <a:cubicBezTo>
                        <a:pt x="2406159" y="4140024"/>
                        <a:pt x="2470637" y="4075546"/>
                        <a:pt x="2470637" y="3996008"/>
                      </a:cubicBezTo>
                      <a:cubicBezTo>
                        <a:pt x="2470637" y="3916470"/>
                        <a:pt x="2406159" y="3851992"/>
                        <a:pt x="2326621" y="3851992"/>
                      </a:cubicBezTo>
                      <a:close/>
                      <a:moveTo>
                        <a:pt x="1917478" y="3851992"/>
                      </a:moveTo>
                      <a:cubicBezTo>
                        <a:pt x="1837940" y="3851992"/>
                        <a:pt x="1773462" y="3916470"/>
                        <a:pt x="1773462" y="3996008"/>
                      </a:cubicBezTo>
                      <a:cubicBezTo>
                        <a:pt x="1773462" y="4075546"/>
                        <a:pt x="1837940" y="4140024"/>
                        <a:pt x="1917478" y="4140024"/>
                      </a:cubicBezTo>
                      <a:cubicBezTo>
                        <a:pt x="1997016" y="4140024"/>
                        <a:pt x="2061494" y="4075546"/>
                        <a:pt x="2061494" y="3996008"/>
                      </a:cubicBezTo>
                      <a:cubicBezTo>
                        <a:pt x="2061494" y="3916470"/>
                        <a:pt x="1997016" y="3851992"/>
                        <a:pt x="1917478" y="3851992"/>
                      </a:cubicBezTo>
                      <a:close/>
                      <a:moveTo>
                        <a:pt x="1508335" y="3851992"/>
                      </a:moveTo>
                      <a:cubicBezTo>
                        <a:pt x="1428797" y="3851992"/>
                        <a:pt x="1364319" y="3916470"/>
                        <a:pt x="1364319" y="3996008"/>
                      </a:cubicBezTo>
                      <a:cubicBezTo>
                        <a:pt x="1364319" y="4075546"/>
                        <a:pt x="1428797" y="4140024"/>
                        <a:pt x="1508335" y="4140024"/>
                      </a:cubicBezTo>
                      <a:cubicBezTo>
                        <a:pt x="1587873" y="4140024"/>
                        <a:pt x="1652351" y="4075546"/>
                        <a:pt x="1652351" y="3996008"/>
                      </a:cubicBezTo>
                      <a:cubicBezTo>
                        <a:pt x="1652351" y="3916470"/>
                        <a:pt x="1587873" y="3851992"/>
                        <a:pt x="1508335" y="3851992"/>
                      </a:cubicBezTo>
                      <a:close/>
                      <a:moveTo>
                        <a:pt x="1099192" y="3851992"/>
                      </a:moveTo>
                      <a:cubicBezTo>
                        <a:pt x="1019654" y="3851992"/>
                        <a:pt x="955176" y="3916470"/>
                        <a:pt x="955176" y="3996008"/>
                      </a:cubicBezTo>
                      <a:cubicBezTo>
                        <a:pt x="955176" y="4075546"/>
                        <a:pt x="1019654" y="4140024"/>
                        <a:pt x="1099192" y="4140024"/>
                      </a:cubicBezTo>
                      <a:cubicBezTo>
                        <a:pt x="1178730" y="4140024"/>
                        <a:pt x="1243208" y="4075546"/>
                        <a:pt x="1243208" y="3996008"/>
                      </a:cubicBezTo>
                      <a:cubicBezTo>
                        <a:pt x="1243208" y="3916470"/>
                        <a:pt x="1178730" y="3851992"/>
                        <a:pt x="1099192" y="3851992"/>
                      </a:cubicBezTo>
                      <a:close/>
                      <a:moveTo>
                        <a:pt x="690049" y="3851992"/>
                      </a:moveTo>
                      <a:cubicBezTo>
                        <a:pt x="610511" y="3851992"/>
                        <a:pt x="546033" y="3916470"/>
                        <a:pt x="546033" y="3996008"/>
                      </a:cubicBezTo>
                      <a:cubicBezTo>
                        <a:pt x="546033" y="4075546"/>
                        <a:pt x="610511" y="4140024"/>
                        <a:pt x="690049" y="4140024"/>
                      </a:cubicBezTo>
                      <a:cubicBezTo>
                        <a:pt x="769587" y="4140024"/>
                        <a:pt x="834065" y="4075546"/>
                        <a:pt x="834065" y="3996008"/>
                      </a:cubicBezTo>
                      <a:cubicBezTo>
                        <a:pt x="834065" y="3916470"/>
                        <a:pt x="769587" y="3851992"/>
                        <a:pt x="690049" y="3851992"/>
                      </a:cubicBezTo>
                      <a:close/>
                      <a:moveTo>
                        <a:pt x="280906" y="3851992"/>
                      </a:moveTo>
                      <a:cubicBezTo>
                        <a:pt x="201368" y="3851992"/>
                        <a:pt x="136890" y="3916470"/>
                        <a:pt x="136890" y="3996008"/>
                      </a:cubicBezTo>
                      <a:cubicBezTo>
                        <a:pt x="136890" y="4075546"/>
                        <a:pt x="201368" y="4140024"/>
                        <a:pt x="280906" y="4140024"/>
                      </a:cubicBezTo>
                      <a:cubicBezTo>
                        <a:pt x="360444" y="4140024"/>
                        <a:pt x="424922" y="4075546"/>
                        <a:pt x="424922" y="3996008"/>
                      </a:cubicBezTo>
                      <a:cubicBezTo>
                        <a:pt x="424922" y="3916470"/>
                        <a:pt x="360444" y="3851992"/>
                        <a:pt x="280906" y="3851992"/>
                      </a:cubicBezTo>
                      <a:close/>
                      <a:moveTo>
                        <a:pt x="3970176" y="3436765"/>
                      </a:moveTo>
                      <a:cubicBezTo>
                        <a:pt x="3890638" y="3436765"/>
                        <a:pt x="3826160" y="3501243"/>
                        <a:pt x="3826160" y="3580781"/>
                      </a:cubicBezTo>
                      <a:cubicBezTo>
                        <a:pt x="3826160" y="3660319"/>
                        <a:pt x="3890638" y="3724797"/>
                        <a:pt x="3970176" y="3724797"/>
                      </a:cubicBezTo>
                      <a:cubicBezTo>
                        <a:pt x="4049714" y="3724797"/>
                        <a:pt x="4114192" y="3660319"/>
                        <a:pt x="4114192" y="3580781"/>
                      </a:cubicBezTo>
                      <a:cubicBezTo>
                        <a:pt x="4114192" y="3501243"/>
                        <a:pt x="4049714" y="3436765"/>
                        <a:pt x="3970176" y="3436765"/>
                      </a:cubicBezTo>
                      <a:close/>
                      <a:moveTo>
                        <a:pt x="3561034" y="3436765"/>
                      </a:moveTo>
                      <a:cubicBezTo>
                        <a:pt x="3481496" y="3436765"/>
                        <a:pt x="3417018" y="3501243"/>
                        <a:pt x="3417018" y="3580781"/>
                      </a:cubicBezTo>
                      <a:cubicBezTo>
                        <a:pt x="3417018" y="3660319"/>
                        <a:pt x="3481496" y="3724797"/>
                        <a:pt x="3561034" y="3724797"/>
                      </a:cubicBezTo>
                      <a:cubicBezTo>
                        <a:pt x="3640572" y="3724797"/>
                        <a:pt x="3705050" y="3660319"/>
                        <a:pt x="3705050" y="3580781"/>
                      </a:cubicBezTo>
                      <a:cubicBezTo>
                        <a:pt x="3705050" y="3501243"/>
                        <a:pt x="3640572" y="3436765"/>
                        <a:pt x="3561034" y="3436765"/>
                      </a:cubicBezTo>
                      <a:close/>
                      <a:moveTo>
                        <a:pt x="3151891" y="3436765"/>
                      </a:moveTo>
                      <a:cubicBezTo>
                        <a:pt x="3072353" y="3436765"/>
                        <a:pt x="3007875" y="3501243"/>
                        <a:pt x="3007875" y="3580781"/>
                      </a:cubicBezTo>
                      <a:cubicBezTo>
                        <a:pt x="3007875" y="3660319"/>
                        <a:pt x="3072353" y="3724797"/>
                        <a:pt x="3151891" y="3724797"/>
                      </a:cubicBezTo>
                      <a:cubicBezTo>
                        <a:pt x="3231429" y="3724797"/>
                        <a:pt x="3295907" y="3660319"/>
                        <a:pt x="3295907" y="3580781"/>
                      </a:cubicBezTo>
                      <a:cubicBezTo>
                        <a:pt x="3295907" y="3501243"/>
                        <a:pt x="3231429" y="3436765"/>
                        <a:pt x="3151891" y="3436765"/>
                      </a:cubicBezTo>
                      <a:close/>
                      <a:moveTo>
                        <a:pt x="2742748" y="3436765"/>
                      </a:moveTo>
                      <a:cubicBezTo>
                        <a:pt x="2663210" y="3436765"/>
                        <a:pt x="2598732" y="3501243"/>
                        <a:pt x="2598732" y="3580781"/>
                      </a:cubicBezTo>
                      <a:cubicBezTo>
                        <a:pt x="2598732" y="3660319"/>
                        <a:pt x="2663210" y="3724797"/>
                        <a:pt x="2742748" y="3724797"/>
                      </a:cubicBezTo>
                      <a:cubicBezTo>
                        <a:pt x="2822286" y="3724797"/>
                        <a:pt x="2886764" y="3660319"/>
                        <a:pt x="2886764" y="3580781"/>
                      </a:cubicBezTo>
                      <a:cubicBezTo>
                        <a:pt x="2886764" y="3501243"/>
                        <a:pt x="2822286" y="3436765"/>
                        <a:pt x="2742748" y="3436765"/>
                      </a:cubicBezTo>
                      <a:close/>
                      <a:moveTo>
                        <a:pt x="2333605" y="3436765"/>
                      </a:moveTo>
                      <a:cubicBezTo>
                        <a:pt x="2254067" y="3436765"/>
                        <a:pt x="2189589" y="3501243"/>
                        <a:pt x="2189589" y="3580781"/>
                      </a:cubicBezTo>
                      <a:cubicBezTo>
                        <a:pt x="2189589" y="3660319"/>
                        <a:pt x="2254067" y="3724797"/>
                        <a:pt x="2333605" y="3724797"/>
                      </a:cubicBezTo>
                      <a:cubicBezTo>
                        <a:pt x="2413143" y="3724797"/>
                        <a:pt x="2477621" y="3660319"/>
                        <a:pt x="2477621" y="3580781"/>
                      </a:cubicBezTo>
                      <a:cubicBezTo>
                        <a:pt x="2477621" y="3501243"/>
                        <a:pt x="2413143" y="3436765"/>
                        <a:pt x="2333605" y="3436765"/>
                      </a:cubicBezTo>
                      <a:close/>
                      <a:moveTo>
                        <a:pt x="1924462" y="3436765"/>
                      </a:moveTo>
                      <a:cubicBezTo>
                        <a:pt x="1844924" y="3436765"/>
                        <a:pt x="1780446" y="3501243"/>
                        <a:pt x="1780446" y="3580781"/>
                      </a:cubicBezTo>
                      <a:cubicBezTo>
                        <a:pt x="1780446" y="3660319"/>
                        <a:pt x="1844924" y="3724797"/>
                        <a:pt x="1924462" y="3724797"/>
                      </a:cubicBezTo>
                      <a:cubicBezTo>
                        <a:pt x="2004000" y="3724797"/>
                        <a:pt x="2068478" y="3660319"/>
                        <a:pt x="2068478" y="3580781"/>
                      </a:cubicBezTo>
                      <a:cubicBezTo>
                        <a:pt x="2068478" y="3501243"/>
                        <a:pt x="2004000" y="3436765"/>
                        <a:pt x="1924462" y="3436765"/>
                      </a:cubicBezTo>
                      <a:close/>
                      <a:moveTo>
                        <a:pt x="1515319" y="3436765"/>
                      </a:moveTo>
                      <a:cubicBezTo>
                        <a:pt x="1435781" y="3436765"/>
                        <a:pt x="1371303" y="3501243"/>
                        <a:pt x="1371303" y="3580781"/>
                      </a:cubicBezTo>
                      <a:cubicBezTo>
                        <a:pt x="1371303" y="3660319"/>
                        <a:pt x="1435781" y="3724797"/>
                        <a:pt x="1515319" y="3724797"/>
                      </a:cubicBezTo>
                      <a:cubicBezTo>
                        <a:pt x="1594857" y="3724797"/>
                        <a:pt x="1659335" y="3660319"/>
                        <a:pt x="1659335" y="3580781"/>
                      </a:cubicBezTo>
                      <a:cubicBezTo>
                        <a:pt x="1659335" y="3501243"/>
                        <a:pt x="1594857" y="3436765"/>
                        <a:pt x="1515319" y="3436765"/>
                      </a:cubicBezTo>
                      <a:close/>
                      <a:moveTo>
                        <a:pt x="1106176" y="3436765"/>
                      </a:moveTo>
                      <a:cubicBezTo>
                        <a:pt x="1026638" y="3436765"/>
                        <a:pt x="962160" y="3501243"/>
                        <a:pt x="962160" y="3580781"/>
                      </a:cubicBezTo>
                      <a:cubicBezTo>
                        <a:pt x="962160" y="3660319"/>
                        <a:pt x="1026638" y="3724797"/>
                        <a:pt x="1106176" y="3724797"/>
                      </a:cubicBezTo>
                      <a:cubicBezTo>
                        <a:pt x="1185714" y="3724797"/>
                        <a:pt x="1250192" y="3660319"/>
                        <a:pt x="1250192" y="3580781"/>
                      </a:cubicBezTo>
                      <a:cubicBezTo>
                        <a:pt x="1250192" y="3501243"/>
                        <a:pt x="1185714" y="3436765"/>
                        <a:pt x="1106176" y="3436765"/>
                      </a:cubicBezTo>
                      <a:close/>
                      <a:moveTo>
                        <a:pt x="697033" y="3436765"/>
                      </a:moveTo>
                      <a:cubicBezTo>
                        <a:pt x="617495" y="3436765"/>
                        <a:pt x="553017" y="3501243"/>
                        <a:pt x="553017" y="3580781"/>
                      </a:cubicBezTo>
                      <a:cubicBezTo>
                        <a:pt x="553017" y="3660319"/>
                        <a:pt x="617495" y="3724797"/>
                        <a:pt x="697033" y="3724797"/>
                      </a:cubicBezTo>
                      <a:cubicBezTo>
                        <a:pt x="776571" y="3724797"/>
                        <a:pt x="841049" y="3660319"/>
                        <a:pt x="841049" y="3580781"/>
                      </a:cubicBezTo>
                      <a:cubicBezTo>
                        <a:pt x="841049" y="3501243"/>
                        <a:pt x="776571" y="3436765"/>
                        <a:pt x="697033" y="3436765"/>
                      </a:cubicBezTo>
                      <a:close/>
                      <a:moveTo>
                        <a:pt x="287890" y="3436765"/>
                      </a:moveTo>
                      <a:cubicBezTo>
                        <a:pt x="208352" y="3436765"/>
                        <a:pt x="143874" y="3501243"/>
                        <a:pt x="143874" y="3580781"/>
                      </a:cubicBezTo>
                      <a:cubicBezTo>
                        <a:pt x="143874" y="3660319"/>
                        <a:pt x="208352" y="3724797"/>
                        <a:pt x="287890" y="3724797"/>
                      </a:cubicBezTo>
                      <a:cubicBezTo>
                        <a:pt x="367428" y="3724797"/>
                        <a:pt x="431906" y="3660319"/>
                        <a:pt x="431906" y="3580781"/>
                      </a:cubicBezTo>
                      <a:cubicBezTo>
                        <a:pt x="431906" y="3501243"/>
                        <a:pt x="367428" y="3436765"/>
                        <a:pt x="287890" y="3436765"/>
                      </a:cubicBezTo>
                      <a:close/>
                      <a:moveTo>
                        <a:pt x="3969476" y="3021542"/>
                      </a:moveTo>
                      <a:cubicBezTo>
                        <a:pt x="3889938" y="3021542"/>
                        <a:pt x="3825460" y="3086020"/>
                        <a:pt x="3825460" y="3165558"/>
                      </a:cubicBezTo>
                      <a:cubicBezTo>
                        <a:pt x="3825460" y="3245096"/>
                        <a:pt x="3889938" y="3309574"/>
                        <a:pt x="3969476" y="3309574"/>
                      </a:cubicBezTo>
                      <a:cubicBezTo>
                        <a:pt x="4049014" y="3309574"/>
                        <a:pt x="4113492" y="3245096"/>
                        <a:pt x="4113492" y="3165558"/>
                      </a:cubicBezTo>
                      <a:cubicBezTo>
                        <a:pt x="4113492" y="3086020"/>
                        <a:pt x="4049014" y="3021542"/>
                        <a:pt x="3969476" y="3021542"/>
                      </a:cubicBezTo>
                      <a:close/>
                      <a:moveTo>
                        <a:pt x="3560334" y="3021542"/>
                      </a:moveTo>
                      <a:cubicBezTo>
                        <a:pt x="3480796" y="3021542"/>
                        <a:pt x="3416318" y="3086020"/>
                        <a:pt x="3416318" y="3165558"/>
                      </a:cubicBezTo>
                      <a:cubicBezTo>
                        <a:pt x="3416318" y="3245096"/>
                        <a:pt x="3480796" y="3309574"/>
                        <a:pt x="3560334" y="3309574"/>
                      </a:cubicBezTo>
                      <a:cubicBezTo>
                        <a:pt x="3639872" y="3309574"/>
                        <a:pt x="3704350" y="3245096"/>
                        <a:pt x="3704350" y="3165558"/>
                      </a:cubicBezTo>
                      <a:cubicBezTo>
                        <a:pt x="3704350" y="3086020"/>
                        <a:pt x="3639872" y="3021542"/>
                        <a:pt x="3560334" y="3021542"/>
                      </a:cubicBezTo>
                      <a:close/>
                      <a:moveTo>
                        <a:pt x="3151191" y="3021542"/>
                      </a:moveTo>
                      <a:cubicBezTo>
                        <a:pt x="3071653" y="3021542"/>
                        <a:pt x="3007175" y="3086020"/>
                        <a:pt x="3007175" y="3165558"/>
                      </a:cubicBezTo>
                      <a:cubicBezTo>
                        <a:pt x="3007175" y="3245096"/>
                        <a:pt x="3071653" y="3309574"/>
                        <a:pt x="3151191" y="3309574"/>
                      </a:cubicBezTo>
                      <a:cubicBezTo>
                        <a:pt x="3230729" y="3309574"/>
                        <a:pt x="3295207" y="3245096"/>
                        <a:pt x="3295207" y="3165558"/>
                      </a:cubicBezTo>
                      <a:cubicBezTo>
                        <a:pt x="3295207" y="3086020"/>
                        <a:pt x="3230729" y="3021542"/>
                        <a:pt x="3151191" y="3021542"/>
                      </a:cubicBezTo>
                      <a:close/>
                      <a:moveTo>
                        <a:pt x="2742048" y="3021542"/>
                      </a:moveTo>
                      <a:cubicBezTo>
                        <a:pt x="2662510" y="3021542"/>
                        <a:pt x="2598032" y="3086020"/>
                        <a:pt x="2598032" y="3165558"/>
                      </a:cubicBezTo>
                      <a:cubicBezTo>
                        <a:pt x="2598032" y="3245096"/>
                        <a:pt x="2662510" y="3309574"/>
                        <a:pt x="2742048" y="3309574"/>
                      </a:cubicBezTo>
                      <a:cubicBezTo>
                        <a:pt x="2821586" y="3309574"/>
                        <a:pt x="2886064" y="3245096"/>
                        <a:pt x="2886064" y="3165558"/>
                      </a:cubicBezTo>
                      <a:cubicBezTo>
                        <a:pt x="2886064" y="3086020"/>
                        <a:pt x="2821586" y="3021542"/>
                        <a:pt x="2742048" y="3021542"/>
                      </a:cubicBezTo>
                      <a:close/>
                      <a:moveTo>
                        <a:pt x="2332905" y="3021542"/>
                      </a:moveTo>
                      <a:cubicBezTo>
                        <a:pt x="2253367" y="3021542"/>
                        <a:pt x="2188889" y="3086020"/>
                        <a:pt x="2188889" y="3165558"/>
                      </a:cubicBezTo>
                      <a:cubicBezTo>
                        <a:pt x="2188889" y="3245096"/>
                        <a:pt x="2253367" y="3309574"/>
                        <a:pt x="2332905" y="3309574"/>
                      </a:cubicBezTo>
                      <a:cubicBezTo>
                        <a:pt x="2412443" y="3309574"/>
                        <a:pt x="2476921" y="3245096"/>
                        <a:pt x="2476921" y="3165558"/>
                      </a:cubicBezTo>
                      <a:cubicBezTo>
                        <a:pt x="2476921" y="3086020"/>
                        <a:pt x="2412443" y="3021542"/>
                        <a:pt x="2332905" y="3021542"/>
                      </a:cubicBezTo>
                      <a:close/>
                      <a:moveTo>
                        <a:pt x="1923762" y="3021542"/>
                      </a:moveTo>
                      <a:cubicBezTo>
                        <a:pt x="1844224" y="3021542"/>
                        <a:pt x="1779746" y="3086020"/>
                        <a:pt x="1779746" y="3165558"/>
                      </a:cubicBezTo>
                      <a:cubicBezTo>
                        <a:pt x="1779746" y="3245096"/>
                        <a:pt x="1844224" y="3309574"/>
                        <a:pt x="1923762" y="3309574"/>
                      </a:cubicBezTo>
                      <a:cubicBezTo>
                        <a:pt x="2003300" y="3309574"/>
                        <a:pt x="2067778" y="3245096"/>
                        <a:pt x="2067778" y="3165558"/>
                      </a:cubicBezTo>
                      <a:cubicBezTo>
                        <a:pt x="2067778" y="3086020"/>
                        <a:pt x="2003300" y="3021542"/>
                        <a:pt x="1923762" y="3021542"/>
                      </a:cubicBezTo>
                      <a:close/>
                      <a:moveTo>
                        <a:pt x="1514619" y="3021542"/>
                      </a:moveTo>
                      <a:cubicBezTo>
                        <a:pt x="1435081" y="3021542"/>
                        <a:pt x="1370603" y="3086020"/>
                        <a:pt x="1370603" y="3165558"/>
                      </a:cubicBezTo>
                      <a:cubicBezTo>
                        <a:pt x="1370603" y="3245096"/>
                        <a:pt x="1435081" y="3309574"/>
                        <a:pt x="1514619" y="3309574"/>
                      </a:cubicBezTo>
                      <a:cubicBezTo>
                        <a:pt x="1594157" y="3309574"/>
                        <a:pt x="1658635" y="3245096"/>
                        <a:pt x="1658635" y="3165558"/>
                      </a:cubicBezTo>
                      <a:cubicBezTo>
                        <a:pt x="1658635" y="3086020"/>
                        <a:pt x="1594157" y="3021542"/>
                        <a:pt x="1514619" y="3021542"/>
                      </a:cubicBezTo>
                      <a:close/>
                      <a:moveTo>
                        <a:pt x="1105476" y="3021542"/>
                      </a:moveTo>
                      <a:cubicBezTo>
                        <a:pt x="1025938" y="3021542"/>
                        <a:pt x="961460" y="3086020"/>
                        <a:pt x="961460" y="3165558"/>
                      </a:cubicBezTo>
                      <a:cubicBezTo>
                        <a:pt x="961460" y="3245096"/>
                        <a:pt x="1025938" y="3309574"/>
                        <a:pt x="1105476" y="3309574"/>
                      </a:cubicBezTo>
                      <a:cubicBezTo>
                        <a:pt x="1185014" y="3309574"/>
                        <a:pt x="1249492" y="3245096"/>
                        <a:pt x="1249492" y="3165558"/>
                      </a:cubicBezTo>
                      <a:cubicBezTo>
                        <a:pt x="1249492" y="3086020"/>
                        <a:pt x="1185014" y="3021542"/>
                        <a:pt x="1105476" y="3021542"/>
                      </a:cubicBezTo>
                      <a:close/>
                      <a:moveTo>
                        <a:pt x="696333" y="3021542"/>
                      </a:moveTo>
                      <a:cubicBezTo>
                        <a:pt x="616795" y="3021542"/>
                        <a:pt x="552317" y="3086020"/>
                        <a:pt x="552317" y="3165558"/>
                      </a:cubicBezTo>
                      <a:cubicBezTo>
                        <a:pt x="552317" y="3245096"/>
                        <a:pt x="616795" y="3309574"/>
                        <a:pt x="696333" y="3309574"/>
                      </a:cubicBezTo>
                      <a:cubicBezTo>
                        <a:pt x="775871" y="3309574"/>
                        <a:pt x="840349" y="3245096"/>
                        <a:pt x="840349" y="3165558"/>
                      </a:cubicBezTo>
                      <a:cubicBezTo>
                        <a:pt x="840349" y="3086020"/>
                        <a:pt x="775871" y="3021542"/>
                        <a:pt x="696333" y="3021542"/>
                      </a:cubicBezTo>
                      <a:close/>
                      <a:moveTo>
                        <a:pt x="287190" y="3021542"/>
                      </a:moveTo>
                      <a:cubicBezTo>
                        <a:pt x="207652" y="3021542"/>
                        <a:pt x="143174" y="3086020"/>
                        <a:pt x="143174" y="3165558"/>
                      </a:cubicBezTo>
                      <a:cubicBezTo>
                        <a:pt x="143174" y="3245096"/>
                        <a:pt x="207652" y="3309574"/>
                        <a:pt x="287190" y="3309574"/>
                      </a:cubicBezTo>
                      <a:cubicBezTo>
                        <a:pt x="366728" y="3309574"/>
                        <a:pt x="431206" y="3245096"/>
                        <a:pt x="431206" y="3165558"/>
                      </a:cubicBezTo>
                      <a:cubicBezTo>
                        <a:pt x="431206" y="3086020"/>
                        <a:pt x="366728" y="3021542"/>
                        <a:pt x="287190" y="3021542"/>
                      </a:cubicBezTo>
                      <a:close/>
                      <a:moveTo>
                        <a:pt x="3968776" y="2606319"/>
                      </a:moveTo>
                      <a:cubicBezTo>
                        <a:pt x="3889238" y="2606319"/>
                        <a:pt x="3824760" y="2670797"/>
                        <a:pt x="3824760" y="2750335"/>
                      </a:cubicBezTo>
                      <a:cubicBezTo>
                        <a:pt x="3824760" y="2829873"/>
                        <a:pt x="3889238" y="2894351"/>
                        <a:pt x="3968776" y="2894351"/>
                      </a:cubicBezTo>
                      <a:cubicBezTo>
                        <a:pt x="4048314" y="2894351"/>
                        <a:pt x="4112792" y="2829873"/>
                        <a:pt x="4112792" y="2750335"/>
                      </a:cubicBezTo>
                      <a:cubicBezTo>
                        <a:pt x="4112792" y="2670797"/>
                        <a:pt x="4048314" y="2606319"/>
                        <a:pt x="3968776" y="2606319"/>
                      </a:cubicBezTo>
                      <a:close/>
                      <a:moveTo>
                        <a:pt x="3559634" y="2606319"/>
                      </a:moveTo>
                      <a:cubicBezTo>
                        <a:pt x="3480096" y="2606319"/>
                        <a:pt x="3415618" y="2670797"/>
                        <a:pt x="3415618" y="2750335"/>
                      </a:cubicBezTo>
                      <a:cubicBezTo>
                        <a:pt x="3415618" y="2829873"/>
                        <a:pt x="3480096" y="2894351"/>
                        <a:pt x="3559634" y="2894351"/>
                      </a:cubicBezTo>
                      <a:cubicBezTo>
                        <a:pt x="3639172" y="2894351"/>
                        <a:pt x="3703650" y="2829873"/>
                        <a:pt x="3703650" y="2750335"/>
                      </a:cubicBezTo>
                      <a:cubicBezTo>
                        <a:pt x="3703650" y="2670797"/>
                        <a:pt x="3639172" y="2606319"/>
                        <a:pt x="3559634" y="2606319"/>
                      </a:cubicBezTo>
                      <a:close/>
                      <a:moveTo>
                        <a:pt x="3150491" y="2606319"/>
                      </a:moveTo>
                      <a:cubicBezTo>
                        <a:pt x="3070953" y="2606319"/>
                        <a:pt x="3006475" y="2670797"/>
                        <a:pt x="3006475" y="2750335"/>
                      </a:cubicBezTo>
                      <a:cubicBezTo>
                        <a:pt x="3006475" y="2829873"/>
                        <a:pt x="3070953" y="2894351"/>
                        <a:pt x="3150491" y="2894351"/>
                      </a:cubicBezTo>
                      <a:cubicBezTo>
                        <a:pt x="3230029" y="2894351"/>
                        <a:pt x="3294507" y="2829873"/>
                        <a:pt x="3294507" y="2750335"/>
                      </a:cubicBezTo>
                      <a:cubicBezTo>
                        <a:pt x="3294507" y="2670797"/>
                        <a:pt x="3230029" y="2606319"/>
                        <a:pt x="3150491" y="2606319"/>
                      </a:cubicBezTo>
                      <a:close/>
                      <a:moveTo>
                        <a:pt x="2741348" y="2606319"/>
                      </a:moveTo>
                      <a:cubicBezTo>
                        <a:pt x="2661810" y="2606319"/>
                        <a:pt x="2597332" y="2670797"/>
                        <a:pt x="2597332" y="2750335"/>
                      </a:cubicBezTo>
                      <a:cubicBezTo>
                        <a:pt x="2597332" y="2829873"/>
                        <a:pt x="2661810" y="2894351"/>
                        <a:pt x="2741348" y="2894351"/>
                      </a:cubicBezTo>
                      <a:cubicBezTo>
                        <a:pt x="2820886" y="2894351"/>
                        <a:pt x="2885364" y="2829873"/>
                        <a:pt x="2885364" y="2750335"/>
                      </a:cubicBezTo>
                      <a:cubicBezTo>
                        <a:pt x="2885364" y="2670797"/>
                        <a:pt x="2820886" y="2606319"/>
                        <a:pt x="2741348" y="2606319"/>
                      </a:cubicBezTo>
                      <a:close/>
                      <a:moveTo>
                        <a:pt x="2332205" y="2606319"/>
                      </a:moveTo>
                      <a:cubicBezTo>
                        <a:pt x="2252667" y="2606319"/>
                        <a:pt x="2188189" y="2670797"/>
                        <a:pt x="2188189" y="2750335"/>
                      </a:cubicBezTo>
                      <a:cubicBezTo>
                        <a:pt x="2188189" y="2829873"/>
                        <a:pt x="2252667" y="2894351"/>
                        <a:pt x="2332205" y="2894351"/>
                      </a:cubicBezTo>
                      <a:cubicBezTo>
                        <a:pt x="2411743" y="2894351"/>
                        <a:pt x="2476221" y="2829873"/>
                        <a:pt x="2476221" y="2750335"/>
                      </a:cubicBezTo>
                      <a:cubicBezTo>
                        <a:pt x="2476221" y="2670797"/>
                        <a:pt x="2411743" y="2606319"/>
                        <a:pt x="2332205" y="2606319"/>
                      </a:cubicBezTo>
                      <a:close/>
                      <a:moveTo>
                        <a:pt x="1923062" y="2606319"/>
                      </a:moveTo>
                      <a:cubicBezTo>
                        <a:pt x="1843524" y="2606319"/>
                        <a:pt x="1779046" y="2670797"/>
                        <a:pt x="1779046" y="2750335"/>
                      </a:cubicBezTo>
                      <a:cubicBezTo>
                        <a:pt x="1779046" y="2829873"/>
                        <a:pt x="1843524" y="2894351"/>
                        <a:pt x="1923062" y="2894351"/>
                      </a:cubicBezTo>
                      <a:cubicBezTo>
                        <a:pt x="2002600" y="2894351"/>
                        <a:pt x="2067078" y="2829873"/>
                        <a:pt x="2067078" y="2750335"/>
                      </a:cubicBezTo>
                      <a:cubicBezTo>
                        <a:pt x="2067078" y="2670797"/>
                        <a:pt x="2002600" y="2606319"/>
                        <a:pt x="1923062" y="2606319"/>
                      </a:cubicBezTo>
                      <a:close/>
                      <a:moveTo>
                        <a:pt x="1513919" y="2606319"/>
                      </a:moveTo>
                      <a:cubicBezTo>
                        <a:pt x="1434381" y="2606319"/>
                        <a:pt x="1369903" y="2670797"/>
                        <a:pt x="1369903" y="2750335"/>
                      </a:cubicBezTo>
                      <a:cubicBezTo>
                        <a:pt x="1369903" y="2829873"/>
                        <a:pt x="1434381" y="2894351"/>
                        <a:pt x="1513919" y="2894351"/>
                      </a:cubicBezTo>
                      <a:cubicBezTo>
                        <a:pt x="1593457" y="2894351"/>
                        <a:pt x="1657935" y="2829873"/>
                        <a:pt x="1657935" y="2750335"/>
                      </a:cubicBezTo>
                      <a:cubicBezTo>
                        <a:pt x="1657935" y="2670797"/>
                        <a:pt x="1593457" y="2606319"/>
                        <a:pt x="1513919" y="2606319"/>
                      </a:cubicBezTo>
                      <a:close/>
                      <a:moveTo>
                        <a:pt x="1104776" y="2606319"/>
                      </a:moveTo>
                      <a:cubicBezTo>
                        <a:pt x="1025238" y="2606319"/>
                        <a:pt x="960760" y="2670797"/>
                        <a:pt x="960760" y="2750335"/>
                      </a:cubicBezTo>
                      <a:cubicBezTo>
                        <a:pt x="960760" y="2829873"/>
                        <a:pt x="1025238" y="2894351"/>
                        <a:pt x="1104776" y="2894351"/>
                      </a:cubicBezTo>
                      <a:cubicBezTo>
                        <a:pt x="1184314" y="2894351"/>
                        <a:pt x="1248792" y="2829873"/>
                        <a:pt x="1248792" y="2750335"/>
                      </a:cubicBezTo>
                      <a:cubicBezTo>
                        <a:pt x="1248792" y="2670797"/>
                        <a:pt x="1184314" y="2606319"/>
                        <a:pt x="1104776" y="2606319"/>
                      </a:cubicBezTo>
                      <a:close/>
                      <a:moveTo>
                        <a:pt x="695633" y="2606319"/>
                      </a:moveTo>
                      <a:cubicBezTo>
                        <a:pt x="616095" y="2606319"/>
                        <a:pt x="551617" y="2670797"/>
                        <a:pt x="551617" y="2750335"/>
                      </a:cubicBezTo>
                      <a:cubicBezTo>
                        <a:pt x="551617" y="2829873"/>
                        <a:pt x="616095" y="2894351"/>
                        <a:pt x="695633" y="2894351"/>
                      </a:cubicBezTo>
                      <a:cubicBezTo>
                        <a:pt x="775171" y="2894351"/>
                        <a:pt x="839649" y="2829873"/>
                        <a:pt x="839649" y="2750335"/>
                      </a:cubicBezTo>
                      <a:cubicBezTo>
                        <a:pt x="839649" y="2670797"/>
                        <a:pt x="775171" y="2606319"/>
                        <a:pt x="695633" y="2606319"/>
                      </a:cubicBezTo>
                      <a:close/>
                      <a:moveTo>
                        <a:pt x="286490" y="2606319"/>
                      </a:moveTo>
                      <a:cubicBezTo>
                        <a:pt x="206952" y="2606319"/>
                        <a:pt x="142474" y="2670797"/>
                        <a:pt x="142474" y="2750335"/>
                      </a:cubicBezTo>
                      <a:cubicBezTo>
                        <a:pt x="142474" y="2829873"/>
                        <a:pt x="206952" y="2894351"/>
                        <a:pt x="286490" y="2894351"/>
                      </a:cubicBezTo>
                      <a:cubicBezTo>
                        <a:pt x="366028" y="2894351"/>
                        <a:pt x="430506" y="2829873"/>
                        <a:pt x="430506" y="2750335"/>
                      </a:cubicBezTo>
                      <a:cubicBezTo>
                        <a:pt x="430506" y="2670797"/>
                        <a:pt x="366028" y="2606319"/>
                        <a:pt x="286490" y="2606319"/>
                      </a:cubicBezTo>
                      <a:close/>
                      <a:moveTo>
                        <a:pt x="3968076" y="2191096"/>
                      </a:moveTo>
                      <a:cubicBezTo>
                        <a:pt x="3888538" y="2191096"/>
                        <a:pt x="3824060" y="2255574"/>
                        <a:pt x="3824060" y="2335112"/>
                      </a:cubicBezTo>
                      <a:cubicBezTo>
                        <a:pt x="3824060" y="2414650"/>
                        <a:pt x="3888538" y="2479128"/>
                        <a:pt x="3968076" y="2479128"/>
                      </a:cubicBezTo>
                      <a:cubicBezTo>
                        <a:pt x="4047614" y="2479128"/>
                        <a:pt x="4112092" y="2414650"/>
                        <a:pt x="4112092" y="2335112"/>
                      </a:cubicBezTo>
                      <a:cubicBezTo>
                        <a:pt x="4112092" y="2255574"/>
                        <a:pt x="4047614" y="2191096"/>
                        <a:pt x="3968076" y="2191096"/>
                      </a:cubicBezTo>
                      <a:close/>
                      <a:moveTo>
                        <a:pt x="3558934" y="2191096"/>
                      </a:moveTo>
                      <a:cubicBezTo>
                        <a:pt x="3479396" y="2191096"/>
                        <a:pt x="3414918" y="2255574"/>
                        <a:pt x="3414918" y="2335112"/>
                      </a:cubicBezTo>
                      <a:cubicBezTo>
                        <a:pt x="3414918" y="2414650"/>
                        <a:pt x="3479396" y="2479128"/>
                        <a:pt x="3558934" y="2479128"/>
                      </a:cubicBezTo>
                      <a:cubicBezTo>
                        <a:pt x="3638472" y="2479128"/>
                        <a:pt x="3702950" y="2414650"/>
                        <a:pt x="3702950" y="2335112"/>
                      </a:cubicBezTo>
                      <a:cubicBezTo>
                        <a:pt x="3702950" y="2255574"/>
                        <a:pt x="3638472" y="2191096"/>
                        <a:pt x="3558934" y="2191096"/>
                      </a:cubicBezTo>
                      <a:close/>
                      <a:moveTo>
                        <a:pt x="3149791" y="2191096"/>
                      </a:moveTo>
                      <a:cubicBezTo>
                        <a:pt x="3070253" y="2191096"/>
                        <a:pt x="3005775" y="2255574"/>
                        <a:pt x="3005775" y="2335112"/>
                      </a:cubicBezTo>
                      <a:cubicBezTo>
                        <a:pt x="3005775" y="2414650"/>
                        <a:pt x="3070253" y="2479128"/>
                        <a:pt x="3149791" y="2479128"/>
                      </a:cubicBezTo>
                      <a:cubicBezTo>
                        <a:pt x="3229329" y="2479128"/>
                        <a:pt x="3293807" y="2414650"/>
                        <a:pt x="3293807" y="2335112"/>
                      </a:cubicBezTo>
                      <a:cubicBezTo>
                        <a:pt x="3293807" y="2255574"/>
                        <a:pt x="3229329" y="2191096"/>
                        <a:pt x="3149791" y="2191096"/>
                      </a:cubicBezTo>
                      <a:close/>
                      <a:moveTo>
                        <a:pt x="2740648" y="2191096"/>
                      </a:moveTo>
                      <a:cubicBezTo>
                        <a:pt x="2661110" y="2191096"/>
                        <a:pt x="2596632" y="2255574"/>
                        <a:pt x="2596632" y="2335112"/>
                      </a:cubicBezTo>
                      <a:cubicBezTo>
                        <a:pt x="2596632" y="2414650"/>
                        <a:pt x="2661110" y="2479128"/>
                        <a:pt x="2740648" y="2479128"/>
                      </a:cubicBezTo>
                      <a:cubicBezTo>
                        <a:pt x="2820186" y="2479128"/>
                        <a:pt x="2884664" y="2414650"/>
                        <a:pt x="2884664" y="2335112"/>
                      </a:cubicBezTo>
                      <a:cubicBezTo>
                        <a:pt x="2884664" y="2255574"/>
                        <a:pt x="2820186" y="2191096"/>
                        <a:pt x="2740648" y="2191096"/>
                      </a:cubicBezTo>
                      <a:close/>
                      <a:moveTo>
                        <a:pt x="2331505" y="2191096"/>
                      </a:moveTo>
                      <a:cubicBezTo>
                        <a:pt x="2251967" y="2191096"/>
                        <a:pt x="2187489" y="2255574"/>
                        <a:pt x="2187489" y="2335112"/>
                      </a:cubicBezTo>
                      <a:cubicBezTo>
                        <a:pt x="2187489" y="2414650"/>
                        <a:pt x="2251967" y="2479128"/>
                        <a:pt x="2331505" y="2479128"/>
                      </a:cubicBezTo>
                      <a:cubicBezTo>
                        <a:pt x="2411043" y="2479128"/>
                        <a:pt x="2475521" y="2414650"/>
                        <a:pt x="2475521" y="2335112"/>
                      </a:cubicBezTo>
                      <a:cubicBezTo>
                        <a:pt x="2475521" y="2255574"/>
                        <a:pt x="2411043" y="2191096"/>
                        <a:pt x="2331505" y="2191096"/>
                      </a:cubicBezTo>
                      <a:close/>
                      <a:moveTo>
                        <a:pt x="1922362" y="2191096"/>
                      </a:moveTo>
                      <a:cubicBezTo>
                        <a:pt x="1842824" y="2191096"/>
                        <a:pt x="1778346" y="2255574"/>
                        <a:pt x="1778346" y="2335112"/>
                      </a:cubicBezTo>
                      <a:cubicBezTo>
                        <a:pt x="1778346" y="2414650"/>
                        <a:pt x="1842824" y="2479128"/>
                        <a:pt x="1922362" y="2479128"/>
                      </a:cubicBezTo>
                      <a:cubicBezTo>
                        <a:pt x="2001900" y="2479128"/>
                        <a:pt x="2066378" y="2414650"/>
                        <a:pt x="2066378" y="2335112"/>
                      </a:cubicBezTo>
                      <a:cubicBezTo>
                        <a:pt x="2066378" y="2255574"/>
                        <a:pt x="2001900" y="2191096"/>
                        <a:pt x="1922362" y="2191096"/>
                      </a:cubicBezTo>
                      <a:close/>
                      <a:moveTo>
                        <a:pt x="1513219" y="2191096"/>
                      </a:moveTo>
                      <a:cubicBezTo>
                        <a:pt x="1433681" y="2191096"/>
                        <a:pt x="1369203" y="2255574"/>
                        <a:pt x="1369203" y="2335112"/>
                      </a:cubicBezTo>
                      <a:cubicBezTo>
                        <a:pt x="1369203" y="2414650"/>
                        <a:pt x="1433681" y="2479128"/>
                        <a:pt x="1513219" y="2479128"/>
                      </a:cubicBezTo>
                      <a:cubicBezTo>
                        <a:pt x="1592757" y="2479128"/>
                        <a:pt x="1657235" y="2414650"/>
                        <a:pt x="1657235" y="2335112"/>
                      </a:cubicBezTo>
                      <a:cubicBezTo>
                        <a:pt x="1657235" y="2255574"/>
                        <a:pt x="1592757" y="2191096"/>
                        <a:pt x="1513219" y="2191096"/>
                      </a:cubicBezTo>
                      <a:close/>
                      <a:moveTo>
                        <a:pt x="1104076" y="2191096"/>
                      </a:moveTo>
                      <a:cubicBezTo>
                        <a:pt x="1024538" y="2191096"/>
                        <a:pt x="960060" y="2255574"/>
                        <a:pt x="960060" y="2335112"/>
                      </a:cubicBezTo>
                      <a:cubicBezTo>
                        <a:pt x="960060" y="2414650"/>
                        <a:pt x="1024538" y="2479128"/>
                        <a:pt x="1104076" y="2479128"/>
                      </a:cubicBezTo>
                      <a:cubicBezTo>
                        <a:pt x="1183614" y="2479128"/>
                        <a:pt x="1248092" y="2414650"/>
                        <a:pt x="1248092" y="2335112"/>
                      </a:cubicBezTo>
                      <a:cubicBezTo>
                        <a:pt x="1248092" y="2255574"/>
                        <a:pt x="1183614" y="2191096"/>
                        <a:pt x="1104076" y="2191096"/>
                      </a:cubicBezTo>
                      <a:close/>
                      <a:moveTo>
                        <a:pt x="694933" y="2191096"/>
                      </a:moveTo>
                      <a:cubicBezTo>
                        <a:pt x="615395" y="2191096"/>
                        <a:pt x="550917" y="2255574"/>
                        <a:pt x="550917" y="2335112"/>
                      </a:cubicBezTo>
                      <a:cubicBezTo>
                        <a:pt x="550917" y="2414650"/>
                        <a:pt x="615395" y="2479128"/>
                        <a:pt x="694933" y="2479128"/>
                      </a:cubicBezTo>
                      <a:cubicBezTo>
                        <a:pt x="774471" y="2479128"/>
                        <a:pt x="838949" y="2414650"/>
                        <a:pt x="838949" y="2335112"/>
                      </a:cubicBezTo>
                      <a:cubicBezTo>
                        <a:pt x="838949" y="2255574"/>
                        <a:pt x="774471" y="2191096"/>
                        <a:pt x="694933" y="2191096"/>
                      </a:cubicBezTo>
                      <a:close/>
                      <a:moveTo>
                        <a:pt x="285790" y="2191096"/>
                      </a:moveTo>
                      <a:cubicBezTo>
                        <a:pt x="206252" y="2191096"/>
                        <a:pt x="141774" y="2255574"/>
                        <a:pt x="141774" y="2335112"/>
                      </a:cubicBezTo>
                      <a:cubicBezTo>
                        <a:pt x="141774" y="2414650"/>
                        <a:pt x="206252" y="2479128"/>
                        <a:pt x="285790" y="2479128"/>
                      </a:cubicBezTo>
                      <a:cubicBezTo>
                        <a:pt x="365328" y="2479128"/>
                        <a:pt x="429806" y="2414650"/>
                        <a:pt x="429806" y="2335112"/>
                      </a:cubicBezTo>
                      <a:cubicBezTo>
                        <a:pt x="429806" y="2255574"/>
                        <a:pt x="365328" y="2191096"/>
                        <a:pt x="285790" y="2191096"/>
                      </a:cubicBezTo>
                      <a:close/>
                      <a:moveTo>
                        <a:pt x="3967376" y="1775873"/>
                      </a:moveTo>
                      <a:cubicBezTo>
                        <a:pt x="3887838" y="1775873"/>
                        <a:pt x="3823360" y="1840351"/>
                        <a:pt x="3823360" y="1919889"/>
                      </a:cubicBezTo>
                      <a:cubicBezTo>
                        <a:pt x="3823360" y="1999427"/>
                        <a:pt x="3887838" y="2063905"/>
                        <a:pt x="3967376" y="2063905"/>
                      </a:cubicBezTo>
                      <a:cubicBezTo>
                        <a:pt x="4046914" y="2063905"/>
                        <a:pt x="4111392" y="1999427"/>
                        <a:pt x="4111392" y="1919889"/>
                      </a:cubicBezTo>
                      <a:cubicBezTo>
                        <a:pt x="4111392" y="1840351"/>
                        <a:pt x="4046914" y="1775873"/>
                        <a:pt x="3967376" y="1775873"/>
                      </a:cubicBezTo>
                      <a:close/>
                      <a:moveTo>
                        <a:pt x="3558234" y="1775873"/>
                      </a:moveTo>
                      <a:cubicBezTo>
                        <a:pt x="3478696" y="1775873"/>
                        <a:pt x="3414218" y="1840351"/>
                        <a:pt x="3414218" y="1919889"/>
                      </a:cubicBezTo>
                      <a:cubicBezTo>
                        <a:pt x="3414218" y="1999427"/>
                        <a:pt x="3478696" y="2063905"/>
                        <a:pt x="3558234" y="2063905"/>
                      </a:cubicBezTo>
                      <a:cubicBezTo>
                        <a:pt x="3637772" y="2063905"/>
                        <a:pt x="3702250" y="1999427"/>
                        <a:pt x="3702250" y="1919889"/>
                      </a:cubicBezTo>
                      <a:cubicBezTo>
                        <a:pt x="3702250" y="1840351"/>
                        <a:pt x="3637772" y="1775873"/>
                        <a:pt x="3558234" y="1775873"/>
                      </a:cubicBezTo>
                      <a:close/>
                      <a:moveTo>
                        <a:pt x="3149091" y="1775873"/>
                      </a:moveTo>
                      <a:cubicBezTo>
                        <a:pt x="3069553" y="1775873"/>
                        <a:pt x="3005075" y="1840351"/>
                        <a:pt x="3005075" y="1919889"/>
                      </a:cubicBezTo>
                      <a:cubicBezTo>
                        <a:pt x="3005075" y="1999427"/>
                        <a:pt x="3069553" y="2063905"/>
                        <a:pt x="3149091" y="2063905"/>
                      </a:cubicBezTo>
                      <a:cubicBezTo>
                        <a:pt x="3228629" y="2063905"/>
                        <a:pt x="3293107" y="1999427"/>
                        <a:pt x="3293107" y="1919889"/>
                      </a:cubicBezTo>
                      <a:cubicBezTo>
                        <a:pt x="3293107" y="1840351"/>
                        <a:pt x="3228629" y="1775873"/>
                        <a:pt x="3149091" y="1775873"/>
                      </a:cubicBezTo>
                      <a:close/>
                      <a:moveTo>
                        <a:pt x="2739948" y="1775873"/>
                      </a:moveTo>
                      <a:cubicBezTo>
                        <a:pt x="2660410" y="1775873"/>
                        <a:pt x="2595932" y="1840351"/>
                        <a:pt x="2595932" y="1919889"/>
                      </a:cubicBezTo>
                      <a:cubicBezTo>
                        <a:pt x="2595932" y="1999427"/>
                        <a:pt x="2660410" y="2063905"/>
                        <a:pt x="2739948" y="2063905"/>
                      </a:cubicBezTo>
                      <a:cubicBezTo>
                        <a:pt x="2819486" y="2063905"/>
                        <a:pt x="2883964" y="1999427"/>
                        <a:pt x="2883964" y="1919889"/>
                      </a:cubicBezTo>
                      <a:cubicBezTo>
                        <a:pt x="2883964" y="1840351"/>
                        <a:pt x="2819486" y="1775873"/>
                        <a:pt x="2739948" y="1775873"/>
                      </a:cubicBezTo>
                      <a:close/>
                      <a:moveTo>
                        <a:pt x="2330805" y="1775873"/>
                      </a:moveTo>
                      <a:cubicBezTo>
                        <a:pt x="2251267" y="1775873"/>
                        <a:pt x="2186789" y="1840351"/>
                        <a:pt x="2186789" y="1919889"/>
                      </a:cubicBezTo>
                      <a:cubicBezTo>
                        <a:pt x="2186789" y="1999427"/>
                        <a:pt x="2251267" y="2063905"/>
                        <a:pt x="2330805" y="2063905"/>
                      </a:cubicBezTo>
                      <a:cubicBezTo>
                        <a:pt x="2410343" y="2063905"/>
                        <a:pt x="2474821" y="1999427"/>
                        <a:pt x="2474821" y="1919889"/>
                      </a:cubicBezTo>
                      <a:cubicBezTo>
                        <a:pt x="2474821" y="1840351"/>
                        <a:pt x="2410343" y="1775873"/>
                        <a:pt x="2330805" y="1775873"/>
                      </a:cubicBezTo>
                      <a:close/>
                      <a:moveTo>
                        <a:pt x="1921662" y="1775873"/>
                      </a:moveTo>
                      <a:cubicBezTo>
                        <a:pt x="1842124" y="1775873"/>
                        <a:pt x="1777646" y="1840351"/>
                        <a:pt x="1777646" y="1919889"/>
                      </a:cubicBezTo>
                      <a:cubicBezTo>
                        <a:pt x="1777646" y="1999427"/>
                        <a:pt x="1842124" y="2063905"/>
                        <a:pt x="1921662" y="2063905"/>
                      </a:cubicBezTo>
                      <a:cubicBezTo>
                        <a:pt x="2001200" y="2063905"/>
                        <a:pt x="2065678" y="1999427"/>
                        <a:pt x="2065678" y="1919889"/>
                      </a:cubicBezTo>
                      <a:cubicBezTo>
                        <a:pt x="2065678" y="1840351"/>
                        <a:pt x="2001200" y="1775873"/>
                        <a:pt x="1921662" y="1775873"/>
                      </a:cubicBezTo>
                      <a:close/>
                      <a:moveTo>
                        <a:pt x="1512519" y="1775873"/>
                      </a:moveTo>
                      <a:cubicBezTo>
                        <a:pt x="1432981" y="1775873"/>
                        <a:pt x="1368503" y="1840351"/>
                        <a:pt x="1368503" y="1919889"/>
                      </a:cubicBezTo>
                      <a:cubicBezTo>
                        <a:pt x="1368503" y="1999427"/>
                        <a:pt x="1432981" y="2063905"/>
                        <a:pt x="1512519" y="2063905"/>
                      </a:cubicBezTo>
                      <a:cubicBezTo>
                        <a:pt x="1592057" y="2063905"/>
                        <a:pt x="1656535" y="1999427"/>
                        <a:pt x="1656535" y="1919889"/>
                      </a:cubicBezTo>
                      <a:cubicBezTo>
                        <a:pt x="1656535" y="1840351"/>
                        <a:pt x="1592057" y="1775873"/>
                        <a:pt x="1512519" y="1775873"/>
                      </a:cubicBezTo>
                      <a:close/>
                      <a:moveTo>
                        <a:pt x="1103376" y="1775873"/>
                      </a:moveTo>
                      <a:cubicBezTo>
                        <a:pt x="1023838" y="1775873"/>
                        <a:pt x="959360" y="1840351"/>
                        <a:pt x="959360" y="1919889"/>
                      </a:cubicBezTo>
                      <a:cubicBezTo>
                        <a:pt x="959360" y="1999427"/>
                        <a:pt x="1023838" y="2063905"/>
                        <a:pt x="1103376" y="2063905"/>
                      </a:cubicBezTo>
                      <a:cubicBezTo>
                        <a:pt x="1182914" y="2063905"/>
                        <a:pt x="1247392" y="1999427"/>
                        <a:pt x="1247392" y="1919889"/>
                      </a:cubicBezTo>
                      <a:cubicBezTo>
                        <a:pt x="1247392" y="1840351"/>
                        <a:pt x="1182914" y="1775873"/>
                        <a:pt x="1103376" y="1775873"/>
                      </a:cubicBezTo>
                      <a:close/>
                      <a:moveTo>
                        <a:pt x="694233" y="1775873"/>
                      </a:moveTo>
                      <a:cubicBezTo>
                        <a:pt x="614695" y="1775873"/>
                        <a:pt x="550217" y="1840351"/>
                        <a:pt x="550217" y="1919889"/>
                      </a:cubicBezTo>
                      <a:cubicBezTo>
                        <a:pt x="550217" y="1999427"/>
                        <a:pt x="614695" y="2063905"/>
                        <a:pt x="694233" y="2063905"/>
                      </a:cubicBezTo>
                      <a:cubicBezTo>
                        <a:pt x="773771" y="2063905"/>
                        <a:pt x="838249" y="1999427"/>
                        <a:pt x="838249" y="1919889"/>
                      </a:cubicBezTo>
                      <a:cubicBezTo>
                        <a:pt x="838249" y="1840351"/>
                        <a:pt x="773771" y="1775873"/>
                        <a:pt x="694233" y="1775873"/>
                      </a:cubicBezTo>
                      <a:close/>
                      <a:moveTo>
                        <a:pt x="285090" y="1775873"/>
                      </a:moveTo>
                      <a:cubicBezTo>
                        <a:pt x="205552" y="1775873"/>
                        <a:pt x="141074" y="1840351"/>
                        <a:pt x="141074" y="1919889"/>
                      </a:cubicBezTo>
                      <a:cubicBezTo>
                        <a:pt x="141074" y="1999427"/>
                        <a:pt x="205552" y="2063905"/>
                        <a:pt x="285090" y="2063905"/>
                      </a:cubicBezTo>
                      <a:cubicBezTo>
                        <a:pt x="364628" y="2063905"/>
                        <a:pt x="429106" y="1999427"/>
                        <a:pt x="429106" y="1919889"/>
                      </a:cubicBezTo>
                      <a:cubicBezTo>
                        <a:pt x="429106" y="1840351"/>
                        <a:pt x="364628" y="1775873"/>
                        <a:pt x="285090" y="1775873"/>
                      </a:cubicBezTo>
                      <a:close/>
                      <a:moveTo>
                        <a:pt x="3966676" y="1360650"/>
                      </a:moveTo>
                      <a:cubicBezTo>
                        <a:pt x="3887138" y="1360650"/>
                        <a:pt x="3822660" y="1425128"/>
                        <a:pt x="3822660" y="1504666"/>
                      </a:cubicBezTo>
                      <a:cubicBezTo>
                        <a:pt x="3822660" y="1584204"/>
                        <a:pt x="3887138" y="1648682"/>
                        <a:pt x="3966676" y="1648682"/>
                      </a:cubicBezTo>
                      <a:cubicBezTo>
                        <a:pt x="4046214" y="1648682"/>
                        <a:pt x="4110692" y="1584204"/>
                        <a:pt x="4110692" y="1504666"/>
                      </a:cubicBezTo>
                      <a:cubicBezTo>
                        <a:pt x="4110692" y="1425128"/>
                        <a:pt x="4046214" y="1360650"/>
                        <a:pt x="3966676" y="1360650"/>
                      </a:cubicBezTo>
                      <a:close/>
                      <a:moveTo>
                        <a:pt x="3557534" y="1360650"/>
                      </a:moveTo>
                      <a:cubicBezTo>
                        <a:pt x="3477996" y="1360650"/>
                        <a:pt x="3413518" y="1425128"/>
                        <a:pt x="3413518" y="1504666"/>
                      </a:cubicBezTo>
                      <a:cubicBezTo>
                        <a:pt x="3413518" y="1584204"/>
                        <a:pt x="3477996" y="1648682"/>
                        <a:pt x="3557534" y="1648682"/>
                      </a:cubicBezTo>
                      <a:cubicBezTo>
                        <a:pt x="3637072" y="1648682"/>
                        <a:pt x="3701550" y="1584204"/>
                        <a:pt x="3701550" y="1504666"/>
                      </a:cubicBezTo>
                      <a:cubicBezTo>
                        <a:pt x="3701550" y="1425128"/>
                        <a:pt x="3637072" y="1360650"/>
                        <a:pt x="3557534" y="1360650"/>
                      </a:cubicBezTo>
                      <a:close/>
                      <a:moveTo>
                        <a:pt x="3148391" y="1360650"/>
                      </a:moveTo>
                      <a:cubicBezTo>
                        <a:pt x="3068853" y="1360650"/>
                        <a:pt x="3004375" y="1425128"/>
                        <a:pt x="3004375" y="1504666"/>
                      </a:cubicBezTo>
                      <a:cubicBezTo>
                        <a:pt x="3004375" y="1584204"/>
                        <a:pt x="3068853" y="1648682"/>
                        <a:pt x="3148391" y="1648682"/>
                      </a:cubicBezTo>
                      <a:cubicBezTo>
                        <a:pt x="3227929" y="1648682"/>
                        <a:pt x="3292407" y="1584204"/>
                        <a:pt x="3292407" y="1504666"/>
                      </a:cubicBezTo>
                      <a:cubicBezTo>
                        <a:pt x="3292407" y="1425128"/>
                        <a:pt x="3227929" y="1360650"/>
                        <a:pt x="3148391" y="1360650"/>
                      </a:cubicBezTo>
                      <a:close/>
                      <a:moveTo>
                        <a:pt x="2739248" y="1360650"/>
                      </a:moveTo>
                      <a:cubicBezTo>
                        <a:pt x="2659710" y="1360650"/>
                        <a:pt x="2595232" y="1425128"/>
                        <a:pt x="2595232" y="1504666"/>
                      </a:cubicBezTo>
                      <a:cubicBezTo>
                        <a:pt x="2595232" y="1584204"/>
                        <a:pt x="2659710" y="1648682"/>
                        <a:pt x="2739248" y="1648682"/>
                      </a:cubicBezTo>
                      <a:cubicBezTo>
                        <a:pt x="2818786" y="1648682"/>
                        <a:pt x="2883264" y="1584204"/>
                        <a:pt x="2883264" y="1504666"/>
                      </a:cubicBezTo>
                      <a:cubicBezTo>
                        <a:pt x="2883264" y="1425128"/>
                        <a:pt x="2818786" y="1360650"/>
                        <a:pt x="2739248" y="1360650"/>
                      </a:cubicBezTo>
                      <a:close/>
                      <a:moveTo>
                        <a:pt x="2330105" y="1360650"/>
                      </a:moveTo>
                      <a:cubicBezTo>
                        <a:pt x="2250567" y="1360650"/>
                        <a:pt x="2186089" y="1425128"/>
                        <a:pt x="2186089" y="1504666"/>
                      </a:cubicBezTo>
                      <a:cubicBezTo>
                        <a:pt x="2186089" y="1584204"/>
                        <a:pt x="2250567" y="1648682"/>
                        <a:pt x="2330105" y="1648682"/>
                      </a:cubicBezTo>
                      <a:cubicBezTo>
                        <a:pt x="2409643" y="1648682"/>
                        <a:pt x="2474121" y="1584204"/>
                        <a:pt x="2474121" y="1504666"/>
                      </a:cubicBezTo>
                      <a:cubicBezTo>
                        <a:pt x="2474121" y="1425128"/>
                        <a:pt x="2409643" y="1360650"/>
                        <a:pt x="2330105" y="1360650"/>
                      </a:cubicBezTo>
                      <a:close/>
                      <a:moveTo>
                        <a:pt x="1920962" y="1360650"/>
                      </a:moveTo>
                      <a:cubicBezTo>
                        <a:pt x="1841424" y="1360650"/>
                        <a:pt x="1776946" y="1425128"/>
                        <a:pt x="1776946" y="1504666"/>
                      </a:cubicBezTo>
                      <a:cubicBezTo>
                        <a:pt x="1776946" y="1584204"/>
                        <a:pt x="1841424" y="1648682"/>
                        <a:pt x="1920962" y="1648682"/>
                      </a:cubicBezTo>
                      <a:cubicBezTo>
                        <a:pt x="2000500" y="1648682"/>
                        <a:pt x="2064978" y="1584204"/>
                        <a:pt x="2064978" y="1504666"/>
                      </a:cubicBezTo>
                      <a:cubicBezTo>
                        <a:pt x="2064978" y="1425128"/>
                        <a:pt x="2000500" y="1360650"/>
                        <a:pt x="1920962" y="1360650"/>
                      </a:cubicBezTo>
                      <a:close/>
                      <a:moveTo>
                        <a:pt x="1511819" y="1360650"/>
                      </a:moveTo>
                      <a:cubicBezTo>
                        <a:pt x="1432281" y="1360650"/>
                        <a:pt x="1367803" y="1425128"/>
                        <a:pt x="1367803" y="1504666"/>
                      </a:cubicBezTo>
                      <a:cubicBezTo>
                        <a:pt x="1367803" y="1584204"/>
                        <a:pt x="1432281" y="1648682"/>
                        <a:pt x="1511819" y="1648682"/>
                      </a:cubicBezTo>
                      <a:cubicBezTo>
                        <a:pt x="1591357" y="1648682"/>
                        <a:pt x="1655835" y="1584204"/>
                        <a:pt x="1655835" y="1504666"/>
                      </a:cubicBezTo>
                      <a:cubicBezTo>
                        <a:pt x="1655835" y="1425128"/>
                        <a:pt x="1591357" y="1360650"/>
                        <a:pt x="1511819" y="1360650"/>
                      </a:cubicBezTo>
                      <a:close/>
                      <a:moveTo>
                        <a:pt x="1102676" y="1360650"/>
                      </a:moveTo>
                      <a:cubicBezTo>
                        <a:pt x="1023138" y="1360650"/>
                        <a:pt x="958660" y="1425128"/>
                        <a:pt x="958660" y="1504666"/>
                      </a:cubicBezTo>
                      <a:cubicBezTo>
                        <a:pt x="958660" y="1584204"/>
                        <a:pt x="1023138" y="1648682"/>
                        <a:pt x="1102676" y="1648682"/>
                      </a:cubicBezTo>
                      <a:cubicBezTo>
                        <a:pt x="1182214" y="1648682"/>
                        <a:pt x="1246692" y="1584204"/>
                        <a:pt x="1246692" y="1504666"/>
                      </a:cubicBezTo>
                      <a:cubicBezTo>
                        <a:pt x="1246692" y="1425128"/>
                        <a:pt x="1182214" y="1360650"/>
                        <a:pt x="1102676" y="1360650"/>
                      </a:cubicBezTo>
                      <a:close/>
                      <a:moveTo>
                        <a:pt x="693533" y="1360650"/>
                      </a:moveTo>
                      <a:cubicBezTo>
                        <a:pt x="613995" y="1360650"/>
                        <a:pt x="549517" y="1425128"/>
                        <a:pt x="549517" y="1504666"/>
                      </a:cubicBezTo>
                      <a:cubicBezTo>
                        <a:pt x="549517" y="1584204"/>
                        <a:pt x="613995" y="1648682"/>
                        <a:pt x="693533" y="1648682"/>
                      </a:cubicBezTo>
                      <a:cubicBezTo>
                        <a:pt x="773071" y="1648682"/>
                        <a:pt x="837549" y="1584204"/>
                        <a:pt x="837549" y="1504666"/>
                      </a:cubicBezTo>
                      <a:cubicBezTo>
                        <a:pt x="837549" y="1425128"/>
                        <a:pt x="773071" y="1360650"/>
                        <a:pt x="693533" y="1360650"/>
                      </a:cubicBezTo>
                      <a:close/>
                      <a:moveTo>
                        <a:pt x="284390" y="1360650"/>
                      </a:moveTo>
                      <a:cubicBezTo>
                        <a:pt x="204852" y="1360650"/>
                        <a:pt x="140374" y="1425128"/>
                        <a:pt x="140374" y="1504666"/>
                      </a:cubicBezTo>
                      <a:cubicBezTo>
                        <a:pt x="140374" y="1584204"/>
                        <a:pt x="204852" y="1648682"/>
                        <a:pt x="284390" y="1648682"/>
                      </a:cubicBezTo>
                      <a:cubicBezTo>
                        <a:pt x="363928" y="1648682"/>
                        <a:pt x="428406" y="1584204"/>
                        <a:pt x="428406" y="1504666"/>
                      </a:cubicBezTo>
                      <a:cubicBezTo>
                        <a:pt x="428406" y="1425128"/>
                        <a:pt x="363928" y="1360650"/>
                        <a:pt x="284390" y="1360650"/>
                      </a:cubicBezTo>
                      <a:close/>
                      <a:moveTo>
                        <a:pt x="3965976" y="945427"/>
                      </a:moveTo>
                      <a:cubicBezTo>
                        <a:pt x="3886438" y="945427"/>
                        <a:pt x="3821960" y="1009905"/>
                        <a:pt x="3821960" y="1089443"/>
                      </a:cubicBezTo>
                      <a:cubicBezTo>
                        <a:pt x="3821960" y="1168981"/>
                        <a:pt x="3886438" y="1233459"/>
                        <a:pt x="3965976" y="1233459"/>
                      </a:cubicBezTo>
                      <a:cubicBezTo>
                        <a:pt x="4045514" y="1233459"/>
                        <a:pt x="4109992" y="1168981"/>
                        <a:pt x="4109992" y="1089443"/>
                      </a:cubicBezTo>
                      <a:cubicBezTo>
                        <a:pt x="4109992" y="1009905"/>
                        <a:pt x="4045514" y="945427"/>
                        <a:pt x="3965976" y="945427"/>
                      </a:cubicBezTo>
                      <a:close/>
                      <a:moveTo>
                        <a:pt x="3556834" y="945427"/>
                      </a:moveTo>
                      <a:cubicBezTo>
                        <a:pt x="3477296" y="945427"/>
                        <a:pt x="3412818" y="1009905"/>
                        <a:pt x="3412818" y="1089443"/>
                      </a:cubicBezTo>
                      <a:cubicBezTo>
                        <a:pt x="3412818" y="1168981"/>
                        <a:pt x="3477296" y="1233459"/>
                        <a:pt x="3556834" y="1233459"/>
                      </a:cubicBezTo>
                      <a:cubicBezTo>
                        <a:pt x="3636372" y="1233459"/>
                        <a:pt x="3700850" y="1168981"/>
                        <a:pt x="3700850" y="1089443"/>
                      </a:cubicBezTo>
                      <a:cubicBezTo>
                        <a:pt x="3700850" y="1009905"/>
                        <a:pt x="3636372" y="945427"/>
                        <a:pt x="3556834" y="945427"/>
                      </a:cubicBezTo>
                      <a:close/>
                      <a:moveTo>
                        <a:pt x="3147691" y="945427"/>
                      </a:moveTo>
                      <a:cubicBezTo>
                        <a:pt x="3068153" y="945427"/>
                        <a:pt x="3003675" y="1009905"/>
                        <a:pt x="3003675" y="1089443"/>
                      </a:cubicBezTo>
                      <a:cubicBezTo>
                        <a:pt x="3003675" y="1168981"/>
                        <a:pt x="3068153" y="1233459"/>
                        <a:pt x="3147691" y="1233459"/>
                      </a:cubicBezTo>
                      <a:cubicBezTo>
                        <a:pt x="3227229" y="1233459"/>
                        <a:pt x="3291707" y="1168981"/>
                        <a:pt x="3291707" y="1089443"/>
                      </a:cubicBezTo>
                      <a:cubicBezTo>
                        <a:pt x="3291707" y="1009905"/>
                        <a:pt x="3227229" y="945427"/>
                        <a:pt x="3147691" y="945427"/>
                      </a:cubicBezTo>
                      <a:close/>
                      <a:moveTo>
                        <a:pt x="2738548" y="945427"/>
                      </a:moveTo>
                      <a:cubicBezTo>
                        <a:pt x="2659010" y="945427"/>
                        <a:pt x="2594532" y="1009905"/>
                        <a:pt x="2594532" y="1089443"/>
                      </a:cubicBezTo>
                      <a:cubicBezTo>
                        <a:pt x="2594532" y="1168981"/>
                        <a:pt x="2659010" y="1233459"/>
                        <a:pt x="2738548" y="1233459"/>
                      </a:cubicBezTo>
                      <a:cubicBezTo>
                        <a:pt x="2818086" y="1233459"/>
                        <a:pt x="2882564" y="1168981"/>
                        <a:pt x="2882564" y="1089443"/>
                      </a:cubicBezTo>
                      <a:cubicBezTo>
                        <a:pt x="2882564" y="1009905"/>
                        <a:pt x="2818086" y="945427"/>
                        <a:pt x="2738548" y="945427"/>
                      </a:cubicBezTo>
                      <a:close/>
                      <a:moveTo>
                        <a:pt x="2329405" y="945427"/>
                      </a:moveTo>
                      <a:cubicBezTo>
                        <a:pt x="2249867" y="945427"/>
                        <a:pt x="2185389" y="1009905"/>
                        <a:pt x="2185389" y="1089443"/>
                      </a:cubicBezTo>
                      <a:cubicBezTo>
                        <a:pt x="2185389" y="1168981"/>
                        <a:pt x="2249867" y="1233459"/>
                        <a:pt x="2329405" y="1233459"/>
                      </a:cubicBezTo>
                      <a:cubicBezTo>
                        <a:pt x="2408943" y="1233459"/>
                        <a:pt x="2473421" y="1168981"/>
                        <a:pt x="2473421" y="1089443"/>
                      </a:cubicBezTo>
                      <a:cubicBezTo>
                        <a:pt x="2473421" y="1009905"/>
                        <a:pt x="2408943" y="945427"/>
                        <a:pt x="2329405" y="945427"/>
                      </a:cubicBezTo>
                      <a:close/>
                      <a:moveTo>
                        <a:pt x="1920262" y="945427"/>
                      </a:moveTo>
                      <a:cubicBezTo>
                        <a:pt x="1840724" y="945427"/>
                        <a:pt x="1776246" y="1009905"/>
                        <a:pt x="1776246" y="1089443"/>
                      </a:cubicBezTo>
                      <a:cubicBezTo>
                        <a:pt x="1776246" y="1168981"/>
                        <a:pt x="1840724" y="1233459"/>
                        <a:pt x="1920262" y="1233459"/>
                      </a:cubicBezTo>
                      <a:cubicBezTo>
                        <a:pt x="1999800" y="1233459"/>
                        <a:pt x="2064278" y="1168981"/>
                        <a:pt x="2064278" y="1089443"/>
                      </a:cubicBezTo>
                      <a:cubicBezTo>
                        <a:pt x="2064278" y="1009905"/>
                        <a:pt x="1999800" y="945427"/>
                        <a:pt x="1920262" y="945427"/>
                      </a:cubicBezTo>
                      <a:close/>
                      <a:moveTo>
                        <a:pt x="1511119" y="945427"/>
                      </a:moveTo>
                      <a:cubicBezTo>
                        <a:pt x="1431581" y="945427"/>
                        <a:pt x="1367103" y="1009905"/>
                        <a:pt x="1367103" y="1089443"/>
                      </a:cubicBezTo>
                      <a:cubicBezTo>
                        <a:pt x="1367103" y="1168981"/>
                        <a:pt x="1431581" y="1233459"/>
                        <a:pt x="1511119" y="1233459"/>
                      </a:cubicBezTo>
                      <a:cubicBezTo>
                        <a:pt x="1590657" y="1233459"/>
                        <a:pt x="1655135" y="1168981"/>
                        <a:pt x="1655135" y="1089443"/>
                      </a:cubicBezTo>
                      <a:cubicBezTo>
                        <a:pt x="1655135" y="1009905"/>
                        <a:pt x="1590657" y="945427"/>
                        <a:pt x="1511119" y="945427"/>
                      </a:cubicBezTo>
                      <a:close/>
                      <a:moveTo>
                        <a:pt x="1101976" y="945427"/>
                      </a:moveTo>
                      <a:cubicBezTo>
                        <a:pt x="1022438" y="945427"/>
                        <a:pt x="957960" y="1009905"/>
                        <a:pt x="957960" y="1089443"/>
                      </a:cubicBezTo>
                      <a:cubicBezTo>
                        <a:pt x="957960" y="1168981"/>
                        <a:pt x="1022438" y="1233459"/>
                        <a:pt x="1101976" y="1233459"/>
                      </a:cubicBezTo>
                      <a:cubicBezTo>
                        <a:pt x="1181514" y="1233459"/>
                        <a:pt x="1245992" y="1168981"/>
                        <a:pt x="1245992" y="1089443"/>
                      </a:cubicBezTo>
                      <a:cubicBezTo>
                        <a:pt x="1245992" y="1009905"/>
                        <a:pt x="1181514" y="945427"/>
                        <a:pt x="1101976" y="945427"/>
                      </a:cubicBezTo>
                      <a:close/>
                      <a:moveTo>
                        <a:pt x="692833" y="945427"/>
                      </a:moveTo>
                      <a:cubicBezTo>
                        <a:pt x="613295" y="945427"/>
                        <a:pt x="548817" y="1009905"/>
                        <a:pt x="548817" y="1089443"/>
                      </a:cubicBezTo>
                      <a:cubicBezTo>
                        <a:pt x="548817" y="1168981"/>
                        <a:pt x="613295" y="1233459"/>
                        <a:pt x="692833" y="1233459"/>
                      </a:cubicBezTo>
                      <a:cubicBezTo>
                        <a:pt x="772371" y="1233459"/>
                        <a:pt x="836849" y="1168981"/>
                        <a:pt x="836849" y="1089443"/>
                      </a:cubicBezTo>
                      <a:cubicBezTo>
                        <a:pt x="836849" y="1009905"/>
                        <a:pt x="772371" y="945427"/>
                        <a:pt x="692833" y="945427"/>
                      </a:cubicBezTo>
                      <a:close/>
                      <a:moveTo>
                        <a:pt x="283690" y="945427"/>
                      </a:moveTo>
                      <a:cubicBezTo>
                        <a:pt x="204152" y="945427"/>
                        <a:pt x="139674" y="1009905"/>
                        <a:pt x="139674" y="1089443"/>
                      </a:cubicBezTo>
                      <a:cubicBezTo>
                        <a:pt x="139674" y="1168981"/>
                        <a:pt x="204152" y="1233459"/>
                        <a:pt x="283690" y="1233459"/>
                      </a:cubicBezTo>
                      <a:cubicBezTo>
                        <a:pt x="363228" y="1233459"/>
                        <a:pt x="427706" y="1168981"/>
                        <a:pt x="427706" y="1089443"/>
                      </a:cubicBezTo>
                      <a:cubicBezTo>
                        <a:pt x="427706" y="1009905"/>
                        <a:pt x="363228" y="945427"/>
                        <a:pt x="283690" y="945427"/>
                      </a:cubicBezTo>
                      <a:close/>
                      <a:moveTo>
                        <a:pt x="3965276" y="530204"/>
                      </a:moveTo>
                      <a:cubicBezTo>
                        <a:pt x="3885738" y="530204"/>
                        <a:pt x="3821260" y="594682"/>
                        <a:pt x="3821260" y="674220"/>
                      </a:cubicBezTo>
                      <a:cubicBezTo>
                        <a:pt x="3821260" y="753758"/>
                        <a:pt x="3885738" y="818236"/>
                        <a:pt x="3965276" y="818236"/>
                      </a:cubicBezTo>
                      <a:cubicBezTo>
                        <a:pt x="4044814" y="818236"/>
                        <a:pt x="4109292" y="753758"/>
                        <a:pt x="4109292" y="674220"/>
                      </a:cubicBezTo>
                      <a:cubicBezTo>
                        <a:pt x="4109292" y="594682"/>
                        <a:pt x="4044814" y="530204"/>
                        <a:pt x="3965276" y="530204"/>
                      </a:cubicBezTo>
                      <a:close/>
                      <a:moveTo>
                        <a:pt x="3556134" y="530204"/>
                      </a:moveTo>
                      <a:cubicBezTo>
                        <a:pt x="3476596" y="530204"/>
                        <a:pt x="3412118" y="594682"/>
                        <a:pt x="3412118" y="674220"/>
                      </a:cubicBezTo>
                      <a:cubicBezTo>
                        <a:pt x="3412118" y="753758"/>
                        <a:pt x="3476596" y="818236"/>
                        <a:pt x="3556134" y="818236"/>
                      </a:cubicBezTo>
                      <a:cubicBezTo>
                        <a:pt x="3635672" y="818236"/>
                        <a:pt x="3700150" y="753758"/>
                        <a:pt x="3700150" y="674220"/>
                      </a:cubicBezTo>
                      <a:cubicBezTo>
                        <a:pt x="3700150" y="594682"/>
                        <a:pt x="3635672" y="530204"/>
                        <a:pt x="3556134" y="530204"/>
                      </a:cubicBezTo>
                      <a:close/>
                      <a:moveTo>
                        <a:pt x="3146991" y="530204"/>
                      </a:moveTo>
                      <a:cubicBezTo>
                        <a:pt x="3067453" y="530204"/>
                        <a:pt x="3002975" y="594682"/>
                        <a:pt x="3002975" y="674220"/>
                      </a:cubicBezTo>
                      <a:cubicBezTo>
                        <a:pt x="3002975" y="753758"/>
                        <a:pt x="3067453" y="818236"/>
                        <a:pt x="3146991" y="818236"/>
                      </a:cubicBezTo>
                      <a:cubicBezTo>
                        <a:pt x="3226529" y="818236"/>
                        <a:pt x="3291007" y="753758"/>
                        <a:pt x="3291007" y="674220"/>
                      </a:cubicBezTo>
                      <a:cubicBezTo>
                        <a:pt x="3291007" y="594682"/>
                        <a:pt x="3226529" y="530204"/>
                        <a:pt x="3146991" y="530204"/>
                      </a:cubicBezTo>
                      <a:close/>
                      <a:moveTo>
                        <a:pt x="2737848" y="530204"/>
                      </a:moveTo>
                      <a:cubicBezTo>
                        <a:pt x="2658310" y="530204"/>
                        <a:pt x="2593832" y="594682"/>
                        <a:pt x="2593832" y="674220"/>
                      </a:cubicBezTo>
                      <a:cubicBezTo>
                        <a:pt x="2593832" y="753758"/>
                        <a:pt x="2658310" y="818236"/>
                        <a:pt x="2737848" y="818236"/>
                      </a:cubicBezTo>
                      <a:cubicBezTo>
                        <a:pt x="2817386" y="818236"/>
                        <a:pt x="2881864" y="753758"/>
                        <a:pt x="2881864" y="674220"/>
                      </a:cubicBezTo>
                      <a:cubicBezTo>
                        <a:pt x="2881864" y="594682"/>
                        <a:pt x="2817386" y="530204"/>
                        <a:pt x="2737848" y="530204"/>
                      </a:cubicBezTo>
                      <a:close/>
                      <a:moveTo>
                        <a:pt x="2328705" y="530204"/>
                      </a:moveTo>
                      <a:cubicBezTo>
                        <a:pt x="2249167" y="530204"/>
                        <a:pt x="2184689" y="594682"/>
                        <a:pt x="2184689" y="674220"/>
                      </a:cubicBezTo>
                      <a:cubicBezTo>
                        <a:pt x="2184689" y="753758"/>
                        <a:pt x="2249167" y="818236"/>
                        <a:pt x="2328705" y="818236"/>
                      </a:cubicBezTo>
                      <a:cubicBezTo>
                        <a:pt x="2408243" y="818236"/>
                        <a:pt x="2472721" y="753758"/>
                        <a:pt x="2472721" y="674220"/>
                      </a:cubicBezTo>
                      <a:cubicBezTo>
                        <a:pt x="2472721" y="594682"/>
                        <a:pt x="2408243" y="530204"/>
                        <a:pt x="2328705" y="530204"/>
                      </a:cubicBezTo>
                      <a:close/>
                      <a:moveTo>
                        <a:pt x="1919562" y="530204"/>
                      </a:moveTo>
                      <a:cubicBezTo>
                        <a:pt x="1840024" y="530204"/>
                        <a:pt x="1775546" y="594682"/>
                        <a:pt x="1775546" y="674220"/>
                      </a:cubicBezTo>
                      <a:cubicBezTo>
                        <a:pt x="1775546" y="753758"/>
                        <a:pt x="1840024" y="818236"/>
                        <a:pt x="1919562" y="818236"/>
                      </a:cubicBezTo>
                      <a:cubicBezTo>
                        <a:pt x="1999100" y="818236"/>
                        <a:pt x="2063578" y="753758"/>
                        <a:pt x="2063578" y="674220"/>
                      </a:cubicBezTo>
                      <a:cubicBezTo>
                        <a:pt x="2063578" y="594682"/>
                        <a:pt x="1999100" y="530204"/>
                        <a:pt x="1919562" y="530204"/>
                      </a:cubicBezTo>
                      <a:close/>
                      <a:moveTo>
                        <a:pt x="1510419" y="530204"/>
                      </a:moveTo>
                      <a:cubicBezTo>
                        <a:pt x="1430881" y="530204"/>
                        <a:pt x="1366403" y="594682"/>
                        <a:pt x="1366403" y="674220"/>
                      </a:cubicBezTo>
                      <a:cubicBezTo>
                        <a:pt x="1366403" y="753758"/>
                        <a:pt x="1430881" y="818236"/>
                        <a:pt x="1510419" y="818236"/>
                      </a:cubicBezTo>
                      <a:cubicBezTo>
                        <a:pt x="1589957" y="818236"/>
                        <a:pt x="1654435" y="753758"/>
                        <a:pt x="1654435" y="674220"/>
                      </a:cubicBezTo>
                      <a:cubicBezTo>
                        <a:pt x="1654435" y="594682"/>
                        <a:pt x="1589957" y="530204"/>
                        <a:pt x="1510419" y="530204"/>
                      </a:cubicBezTo>
                      <a:close/>
                      <a:moveTo>
                        <a:pt x="1101276" y="530204"/>
                      </a:moveTo>
                      <a:cubicBezTo>
                        <a:pt x="1021738" y="530204"/>
                        <a:pt x="957260" y="594682"/>
                        <a:pt x="957260" y="674220"/>
                      </a:cubicBezTo>
                      <a:cubicBezTo>
                        <a:pt x="957260" y="753758"/>
                        <a:pt x="1021738" y="818236"/>
                        <a:pt x="1101276" y="818236"/>
                      </a:cubicBezTo>
                      <a:cubicBezTo>
                        <a:pt x="1180814" y="818236"/>
                        <a:pt x="1245292" y="753758"/>
                        <a:pt x="1245292" y="674220"/>
                      </a:cubicBezTo>
                      <a:cubicBezTo>
                        <a:pt x="1245292" y="594682"/>
                        <a:pt x="1180814" y="530204"/>
                        <a:pt x="1101276" y="530204"/>
                      </a:cubicBezTo>
                      <a:close/>
                      <a:moveTo>
                        <a:pt x="692133" y="530204"/>
                      </a:moveTo>
                      <a:cubicBezTo>
                        <a:pt x="612595" y="530204"/>
                        <a:pt x="548117" y="594682"/>
                        <a:pt x="548117" y="674220"/>
                      </a:cubicBezTo>
                      <a:cubicBezTo>
                        <a:pt x="548117" y="753758"/>
                        <a:pt x="612595" y="818236"/>
                        <a:pt x="692133" y="818236"/>
                      </a:cubicBezTo>
                      <a:cubicBezTo>
                        <a:pt x="771671" y="818236"/>
                        <a:pt x="836149" y="753758"/>
                        <a:pt x="836149" y="674220"/>
                      </a:cubicBezTo>
                      <a:cubicBezTo>
                        <a:pt x="836149" y="594682"/>
                        <a:pt x="771671" y="530204"/>
                        <a:pt x="692133" y="530204"/>
                      </a:cubicBezTo>
                      <a:close/>
                      <a:moveTo>
                        <a:pt x="282990" y="530204"/>
                      </a:moveTo>
                      <a:cubicBezTo>
                        <a:pt x="203452" y="530204"/>
                        <a:pt x="138974" y="594682"/>
                        <a:pt x="138974" y="674220"/>
                      </a:cubicBezTo>
                      <a:cubicBezTo>
                        <a:pt x="138974" y="753758"/>
                        <a:pt x="203452" y="818236"/>
                        <a:pt x="282990" y="818236"/>
                      </a:cubicBezTo>
                      <a:cubicBezTo>
                        <a:pt x="362528" y="818236"/>
                        <a:pt x="427006" y="753758"/>
                        <a:pt x="427006" y="674220"/>
                      </a:cubicBezTo>
                      <a:cubicBezTo>
                        <a:pt x="427006" y="594682"/>
                        <a:pt x="362528" y="530204"/>
                        <a:pt x="282990" y="530204"/>
                      </a:cubicBezTo>
                      <a:close/>
                      <a:moveTo>
                        <a:pt x="3964576" y="114981"/>
                      </a:moveTo>
                      <a:cubicBezTo>
                        <a:pt x="3885038" y="114981"/>
                        <a:pt x="3820560" y="179459"/>
                        <a:pt x="3820560" y="258997"/>
                      </a:cubicBezTo>
                      <a:cubicBezTo>
                        <a:pt x="3820560" y="338535"/>
                        <a:pt x="3885038" y="403013"/>
                        <a:pt x="3964576" y="403013"/>
                      </a:cubicBezTo>
                      <a:cubicBezTo>
                        <a:pt x="4044114" y="403013"/>
                        <a:pt x="4108592" y="338535"/>
                        <a:pt x="4108592" y="258997"/>
                      </a:cubicBezTo>
                      <a:cubicBezTo>
                        <a:pt x="4108592" y="179459"/>
                        <a:pt x="4044114" y="114981"/>
                        <a:pt x="3964576" y="114981"/>
                      </a:cubicBezTo>
                      <a:close/>
                      <a:moveTo>
                        <a:pt x="3555434" y="114981"/>
                      </a:moveTo>
                      <a:cubicBezTo>
                        <a:pt x="3475896" y="114981"/>
                        <a:pt x="3411418" y="179459"/>
                        <a:pt x="3411418" y="258997"/>
                      </a:cubicBezTo>
                      <a:cubicBezTo>
                        <a:pt x="3411418" y="338535"/>
                        <a:pt x="3475896" y="403013"/>
                        <a:pt x="3555434" y="403013"/>
                      </a:cubicBezTo>
                      <a:cubicBezTo>
                        <a:pt x="3634972" y="403013"/>
                        <a:pt x="3699450" y="338535"/>
                        <a:pt x="3699450" y="258997"/>
                      </a:cubicBezTo>
                      <a:cubicBezTo>
                        <a:pt x="3699450" y="179459"/>
                        <a:pt x="3634972" y="114981"/>
                        <a:pt x="3555434" y="114981"/>
                      </a:cubicBezTo>
                      <a:close/>
                      <a:moveTo>
                        <a:pt x="3146291" y="114981"/>
                      </a:moveTo>
                      <a:cubicBezTo>
                        <a:pt x="3066753" y="114981"/>
                        <a:pt x="3002275" y="179459"/>
                        <a:pt x="3002275" y="258997"/>
                      </a:cubicBezTo>
                      <a:cubicBezTo>
                        <a:pt x="3002275" y="338535"/>
                        <a:pt x="3066753" y="403013"/>
                        <a:pt x="3146291" y="403013"/>
                      </a:cubicBezTo>
                      <a:cubicBezTo>
                        <a:pt x="3225829" y="403013"/>
                        <a:pt x="3290307" y="338535"/>
                        <a:pt x="3290307" y="258997"/>
                      </a:cubicBezTo>
                      <a:cubicBezTo>
                        <a:pt x="3290307" y="179459"/>
                        <a:pt x="3225829" y="114981"/>
                        <a:pt x="3146291" y="114981"/>
                      </a:cubicBezTo>
                      <a:close/>
                      <a:moveTo>
                        <a:pt x="2737148" y="114981"/>
                      </a:moveTo>
                      <a:cubicBezTo>
                        <a:pt x="2657610" y="114981"/>
                        <a:pt x="2593132" y="179459"/>
                        <a:pt x="2593132" y="258997"/>
                      </a:cubicBezTo>
                      <a:cubicBezTo>
                        <a:pt x="2593132" y="338535"/>
                        <a:pt x="2657610" y="403013"/>
                        <a:pt x="2737148" y="403013"/>
                      </a:cubicBezTo>
                      <a:cubicBezTo>
                        <a:pt x="2816686" y="403013"/>
                        <a:pt x="2881164" y="338535"/>
                        <a:pt x="2881164" y="258997"/>
                      </a:cubicBezTo>
                      <a:cubicBezTo>
                        <a:pt x="2881164" y="179459"/>
                        <a:pt x="2816686" y="114981"/>
                        <a:pt x="2737148" y="114981"/>
                      </a:cubicBezTo>
                      <a:close/>
                      <a:moveTo>
                        <a:pt x="2328005" y="114981"/>
                      </a:moveTo>
                      <a:cubicBezTo>
                        <a:pt x="2248467" y="114981"/>
                        <a:pt x="2183989" y="179459"/>
                        <a:pt x="2183989" y="258997"/>
                      </a:cubicBezTo>
                      <a:cubicBezTo>
                        <a:pt x="2183989" y="338535"/>
                        <a:pt x="2248467" y="403013"/>
                        <a:pt x="2328005" y="403013"/>
                      </a:cubicBezTo>
                      <a:cubicBezTo>
                        <a:pt x="2407543" y="403013"/>
                        <a:pt x="2472021" y="338535"/>
                        <a:pt x="2472021" y="258997"/>
                      </a:cubicBezTo>
                      <a:cubicBezTo>
                        <a:pt x="2472021" y="179459"/>
                        <a:pt x="2407543" y="114981"/>
                        <a:pt x="2328005" y="114981"/>
                      </a:cubicBezTo>
                      <a:close/>
                      <a:moveTo>
                        <a:pt x="1918862" y="114981"/>
                      </a:moveTo>
                      <a:cubicBezTo>
                        <a:pt x="1839324" y="114981"/>
                        <a:pt x="1774846" y="179459"/>
                        <a:pt x="1774846" y="258997"/>
                      </a:cubicBezTo>
                      <a:cubicBezTo>
                        <a:pt x="1774846" y="338535"/>
                        <a:pt x="1839324" y="403013"/>
                        <a:pt x="1918862" y="403013"/>
                      </a:cubicBezTo>
                      <a:cubicBezTo>
                        <a:pt x="1998400" y="403013"/>
                        <a:pt x="2062878" y="338535"/>
                        <a:pt x="2062878" y="258997"/>
                      </a:cubicBezTo>
                      <a:cubicBezTo>
                        <a:pt x="2062878" y="179459"/>
                        <a:pt x="1998400" y="114981"/>
                        <a:pt x="1918862" y="114981"/>
                      </a:cubicBezTo>
                      <a:close/>
                      <a:moveTo>
                        <a:pt x="1509719" y="114981"/>
                      </a:moveTo>
                      <a:cubicBezTo>
                        <a:pt x="1430181" y="114981"/>
                        <a:pt x="1365703" y="179459"/>
                        <a:pt x="1365703" y="258997"/>
                      </a:cubicBezTo>
                      <a:cubicBezTo>
                        <a:pt x="1365703" y="338535"/>
                        <a:pt x="1430181" y="403013"/>
                        <a:pt x="1509719" y="403013"/>
                      </a:cubicBezTo>
                      <a:cubicBezTo>
                        <a:pt x="1589257" y="403013"/>
                        <a:pt x="1653735" y="338535"/>
                        <a:pt x="1653735" y="258997"/>
                      </a:cubicBezTo>
                      <a:cubicBezTo>
                        <a:pt x="1653735" y="179459"/>
                        <a:pt x="1589257" y="114981"/>
                        <a:pt x="1509719" y="114981"/>
                      </a:cubicBezTo>
                      <a:close/>
                      <a:moveTo>
                        <a:pt x="1100576" y="114981"/>
                      </a:moveTo>
                      <a:cubicBezTo>
                        <a:pt x="1021038" y="114981"/>
                        <a:pt x="956560" y="179459"/>
                        <a:pt x="956560" y="258997"/>
                      </a:cubicBezTo>
                      <a:cubicBezTo>
                        <a:pt x="956560" y="338535"/>
                        <a:pt x="1021038" y="403013"/>
                        <a:pt x="1100576" y="403013"/>
                      </a:cubicBezTo>
                      <a:cubicBezTo>
                        <a:pt x="1180114" y="403013"/>
                        <a:pt x="1244592" y="338535"/>
                        <a:pt x="1244592" y="258997"/>
                      </a:cubicBezTo>
                      <a:cubicBezTo>
                        <a:pt x="1244592" y="179459"/>
                        <a:pt x="1180114" y="114981"/>
                        <a:pt x="1100576" y="114981"/>
                      </a:cubicBezTo>
                      <a:close/>
                      <a:moveTo>
                        <a:pt x="691433" y="114981"/>
                      </a:moveTo>
                      <a:cubicBezTo>
                        <a:pt x="611895" y="114981"/>
                        <a:pt x="547417" y="179459"/>
                        <a:pt x="547417" y="258997"/>
                      </a:cubicBezTo>
                      <a:cubicBezTo>
                        <a:pt x="547417" y="338535"/>
                        <a:pt x="611895" y="403013"/>
                        <a:pt x="691433" y="403013"/>
                      </a:cubicBezTo>
                      <a:cubicBezTo>
                        <a:pt x="770971" y="403013"/>
                        <a:pt x="835449" y="338535"/>
                        <a:pt x="835449" y="258997"/>
                      </a:cubicBezTo>
                      <a:cubicBezTo>
                        <a:pt x="835449" y="179459"/>
                        <a:pt x="770971" y="114981"/>
                        <a:pt x="691433" y="114981"/>
                      </a:cubicBezTo>
                      <a:close/>
                      <a:moveTo>
                        <a:pt x="282290" y="114981"/>
                      </a:moveTo>
                      <a:cubicBezTo>
                        <a:pt x="202752" y="114981"/>
                        <a:pt x="138274" y="179459"/>
                        <a:pt x="138274" y="258997"/>
                      </a:cubicBezTo>
                      <a:cubicBezTo>
                        <a:pt x="138274" y="338535"/>
                        <a:pt x="202752" y="403013"/>
                        <a:pt x="282290" y="403013"/>
                      </a:cubicBezTo>
                      <a:cubicBezTo>
                        <a:pt x="361828" y="403013"/>
                        <a:pt x="426306" y="338535"/>
                        <a:pt x="426306" y="258997"/>
                      </a:cubicBezTo>
                      <a:cubicBezTo>
                        <a:pt x="426306" y="179459"/>
                        <a:pt x="361828" y="114981"/>
                        <a:pt x="282290" y="114981"/>
                      </a:cubicBezTo>
                      <a:close/>
                      <a:moveTo>
                        <a:pt x="0" y="0"/>
                      </a:moveTo>
                      <a:lnTo>
                        <a:pt x="4248472" y="0"/>
                      </a:lnTo>
                      <a:lnTo>
                        <a:pt x="4248472" y="4248472"/>
                      </a:lnTo>
                      <a:lnTo>
                        <a:pt x="0" y="424847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2428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06C10115-4DE2-440A-9C2E-F6E722C7343D}"/>
                    </a:ext>
                  </a:extLst>
                </p:cNvPr>
                <p:cNvSpPr txBox="1"/>
                <p:nvPr/>
              </p:nvSpPr>
              <p:spPr>
                <a:xfrm>
                  <a:off x="5750440" y="1384199"/>
                  <a:ext cx="565824" cy="3139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6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13%</a:t>
                  </a:r>
                  <a:endParaRPr lang="en-GB" sz="16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25CEAB98-EE34-48BF-B268-4D84033205DF}"/>
                    </a:ext>
                  </a:extLst>
                </p:cNvPr>
                <p:cNvSpPr txBox="1"/>
                <p:nvPr/>
              </p:nvSpPr>
              <p:spPr>
                <a:xfrm>
                  <a:off x="5841649" y="2821738"/>
                  <a:ext cx="565824" cy="3139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6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9%</a:t>
                  </a:r>
                  <a:endParaRPr lang="en-GB" sz="16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FDFFF431-7101-4DEF-B5C6-CA0517D69702}"/>
                    </a:ext>
                  </a:extLst>
                </p:cNvPr>
                <p:cNvSpPr txBox="1"/>
                <p:nvPr/>
              </p:nvSpPr>
              <p:spPr>
                <a:xfrm>
                  <a:off x="5845958" y="4260430"/>
                  <a:ext cx="565824" cy="3139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6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3%</a:t>
                  </a:r>
                  <a:endParaRPr lang="en-GB" sz="16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5ED52CE-8A05-BE0D-F4CE-BC4631BB07E8}"/>
                    </a:ext>
                  </a:extLst>
                </p:cNvPr>
                <p:cNvSpPr txBox="1"/>
                <p:nvPr/>
              </p:nvSpPr>
              <p:spPr>
                <a:xfrm>
                  <a:off x="5354853" y="1413972"/>
                  <a:ext cx="565824" cy="2862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10%</a:t>
                  </a:r>
                  <a:endParaRPr lang="en-GB" sz="14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4DD81D-8D64-3D6E-68CE-FB5850906D25}"/>
                    </a:ext>
                  </a:extLst>
                </p:cNvPr>
                <p:cNvSpPr txBox="1"/>
                <p:nvPr/>
              </p:nvSpPr>
              <p:spPr>
                <a:xfrm>
                  <a:off x="5354853" y="2849438"/>
                  <a:ext cx="565824" cy="2862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12%</a:t>
                  </a:r>
                  <a:endParaRPr lang="en-GB" sz="14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343EB3E-197D-AEBE-C447-72B1E0197AC2}"/>
                    </a:ext>
                  </a:extLst>
                </p:cNvPr>
                <p:cNvSpPr txBox="1"/>
                <p:nvPr/>
              </p:nvSpPr>
              <p:spPr>
                <a:xfrm>
                  <a:off x="5426881" y="4288130"/>
                  <a:ext cx="565824" cy="2862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3%</a:t>
                  </a:r>
                  <a:endParaRPr lang="en-GB" sz="14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84BB88E-B653-3FD6-7F8A-E690AB945F28}"/>
                    </a:ext>
                  </a:extLst>
                </p:cNvPr>
                <p:cNvGrpSpPr/>
                <p:nvPr/>
              </p:nvGrpSpPr>
              <p:grpSpPr>
                <a:xfrm>
                  <a:off x="2699792" y="532122"/>
                  <a:ext cx="1376940" cy="4426975"/>
                  <a:chOff x="2699792" y="532122"/>
                  <a:chExt cx="1376940" cy="4426975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3734B203-03FA-448F-AF4A-A8C354BB5CCE}"/>
                      </a:ext>
                    </a:extLst>
                  </p:cNvPr>
                  <p:cNvGrpSpPr/>
                  <p:nvPr/>
                </p:nvGrpSpPr>
                <p:grpSpPr>
                  <a:xfrm>
                    <a:off x="2862308" y="532122"/>
                    <a:ext cx="1214424" cy="4426975"/>
                    <a:chOff x="5022548" y="532122"/>
                    <a:chExt cx="1214424" cy="4426975"/>
                  </a:xfrm>
                </p:grpSpPr>
                <p:sp>
                  <p:nvSpPr>
                    <p:cNvPr id="150" name="TextBox 10">
                      <a:extLst>
                        <a:ext uri="{FF2B5EF4-FFF2-40B4-BE49-F238E27FC236}">
                          <a16:creationId xmlns:a16="http://schemas.microsoft.com/office/drawing/2014/main" id="{6B539EC6-F7D3-4CD2-8C70-2DAC6980D1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7372" y="1415575"/>
                      <a:ext cx="1209600" cy="66320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0" tIns="0" rIns="0" bIns="0" rtlCol="0">
                      <a:noAutofit/>
                    </a:bodyPr>
                    <a:lstStyle>
                      <a:lvl1pPr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itchFamily="34" charset="0"/>
                        <a:buNone/>
                        <a:defRPr sz="2000" b="1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defRPr>
                      </a:lvl1pPr>
                      <a:lvl2pPr marL="180975" indent="-180975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defRPr sz="1200">
                          <a:solidFill>
                            <a:schemeClr val="tx2"/>
                          </a:solidFill>
                        </a:defRPr>
                      </a:lvl2pPr>
                      <a:lvl3pPr marL="361950" indent="-171450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Calibri" pitchFamily="34" charset="0"/>
                        <a:buChar char="–"/>
                        <a:defRPr sz="1200">
                          <a:solidFill>
                            <a:schemeClr val="tx2"/>
                          </a:solidFill>
                        </a:defRPr>
                      </a:lvl3pPr>
                      <a:lvl4pPr marL="1825348" indent="-260764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–"/>
                        <a:defRPr sz="1200">
                          <a:solidFill>
                            <a:schemeClr val="tx2"/>
                          </a:solidFill>
                        </a:defRPr>
                      </a:lvl4pPr>
                      <a:lvl5pPr marL="2346876" indent="-260764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»"/>
                        <a:defRPr sz="1200">
                          <a:solidFill>
                            <a:schemeClr val="tx2"/>
                          </a:solidFill>
                        </a:defRPr>
                      </a:lvl5pPr>
                      <a:lvl6pPr marL="2868404" indent="-260764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300"/>
                      </a:lvl6pPr>
                      <a:lvl7pPr marL="3389932" indent="-260764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300"/>
                      </a:lvl7pPr>
                      <a:lvl8pPr marL="3911460" indent="-260764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300"/>
                      </a:lvl8pPr>
                      <a:lvl9pPr marL="4432988" indent="-260764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300"/>
                      </a:lvl9pPr>
                    </a:lstStyle>
                    <a:p>
                      <a:pPr marL="0" marR="0" lvl="0" indent="0" algn="r" defTabSz="924282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u-HU" kern="0" dirty="0">
                          <a:solidFill>
                            <a:schemeClr val="accent1"/>
                          </a:solidFill>
                          <a:latin typeface="Calibri"/>
                        </a:rPr>
                        <a:t>21</a:t>
                      </a:r>
                      <a:r>
                        <a:rPr kumimoji="0" lang="hu-HU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/>
                          <a:cs typeface="Arial" panose="020B0604020202020204" pitchFamily="34" charset="0"/>
                        </a:rPr>
                        <a:t>%</a:t>
                      </a:r>
                      <a:endParaRPr kumimoji="0" lang="en-GB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libri"/>
                        <a:cs typeface="Arial" panose="020B0604020202020204" pitchFamily="34" charset="0"/>
                      </a:endParaRPr>
                    </a:p>
                    <a:p>
                      <a:pPr lvl="0" defTabSz="924282">
                        <a:defRPr/>
                      </a:pPr>
                      <a:r>
                        <a:rPr lang="hu-HU" sz="950" b="0" kern="0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</a:rPr>
                        <a:t>Ismeretterjesztő</a:t>
                      </a:r>
                      <a:endParaRPr kumimoji="0" lang="en-GB" sz="9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22223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graphicFrame>
                  <p:nvGraphicFramePr>
                    <p:cNvPr id="151" name="Diagram 5">
                      <a:extLst>
                        <a:ext uri="{FF2B5EF4-FFF2-40B4-BE49-F238E27FC236}">
                          <a16:creationId xmlns:a16="http://schemas.microsoft.com/office/drawing/2014/main" id="{00322893-5D23-4222-83B8-06D07ABA9536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3125170798"/>
                        </p:ext>
                      </p:extLst>
                    </p:nvPr>
                  </p:nvGraphicFramePr>
                  <p:xfrm>
                    <a:off x="5140466" y="532122"/>
                    <a:ext cx="972353" cy="950721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8"/>
                    </a:graphicData>
                  </a:graphic>
                </p:graphicFrame>
                <p:sp>
                  <p:nvSpPr>
                    <p:cNvPr id="152" name="Rectangle 112">
                      <a:extLst>
                        <a:ext uri="{FF2B5EF4-FFF2-40B4-BE49-F238E27FC236}">
                          <a16:creationId xmlns:a16="http://schemas.microsoft.com/office/drawing/2014/main" id="{3F4E7D3D-8E02-4CDB-9ABC-EA96EA347DEA}"/>
                        </a:ext>
                      </a:extLst>
                    </p:cNvPr>
                    <p:cNvSpPr/>
                    <p:nvPr/>
                  </p:nvSpPr>
                  <p:spPr bwMode="gray">
                    <a:xfrm>
                      <a:off x="5270298" y="654055"/>
                      <a:ext cx="712688" cy="706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48472" h="4248472">
                          <a:moveTo>
                            <a:pt x="3963192" y="3851992"/>
                          </a:moveTo>
                          <a:cubicBezTo>
                            <a:pt x="3883654" y="3851992"/>
                            <a:pt x="3819176" y="3916470"/>
                            <a:pt x="3819176" y="3996008"/>
                          </a:cubicBezTo>
                          <a:cubicBezTo>
                            <a:pt x="3819176" y="4075546"/>
                            <a:pt x="3883654" y="4140024"/>
                            <a:pt x="3963192" y="4140024"/>
                          </a:cubicBezTo>
                          <a:cubicBezTo>
                            <a:pt x="4042730" y="4140024"/>
                            <a:pt x="4107208" y="4075546"/>
                            <a:pt x="4107208" y="3996008"/>
                          </a:cubicBezTo>
                          <a:cubicBezTo>
                            <a:pt x="4107208" y="3916470"/>
                            <a:pt x="4042730" y="3851992"/>
                            <a:pt x="3963192" y="3851992"/>
                          </a:cubicBezTo>
                          <a:close/>
                          <a:moveTo>
                            <a:pt x="3554050" y="3851992"/>
                          </a:moveTo>
                          <a:cubicBezTo>
                            <a:pt x="3474512" y="3851992"/>
                            <a:pt x="3410034" y="3916470"/>
                            <a:pt x="3410034" y="3996008"/>
                          </a:cubicBezTo>
                          <a:cubicBezTo>
                            <a:pt x="3410034" y="4075546"/>
                            <a:pt x="3474512" y="4140024"/>
                            <a:pt x="3554050" y="4140024"/>
                          </a:cubicBezTo>
                          <a:cubicBezTo>
                            <a:pt x="3633588" y="4140024"/>
                            <a:pt x="3698066" y="4075546"/>
                            <a:pt x="3698066" y="3996008"/>
                          </a:cubicBezTo>
                          <a:cubicBezTo>
                            <a:pt x="3698066" y="3916470"/>
                            <a:pt x="3633588" y="3851992"/>
                            <a:pt x="3554050" y="3851992"/>
                          </a:cubicBezTo>
                          <a:close/>
                          <a:moveTo>
                            <a:pt x="3144907" y="3851992"/>
                          </a:moveTo>
                          <a:cubicBezTo>
                            <a:pt x="3065369" y="3851992"/>
                            <a:pt x="3000891" y="3916470"/>
                            <a:pt x="3000891" y="3996008"/>
                          </a:cubicBezTo>
                          <a:cubicBezTo>
                            <a:pt x="3000891" y="4075546"/>
                            <a:pt x="3065369" y="4140024"/>
                            <a:pt x="3144907" y="4140024"/>
                          </a:cubicBezTo>
                          <a:cubicBezTo>
                            <a:pt x="3224445" y="4140024"/>
                            <a:pt x="3288923" y="4075546"/>
                            <a:pt x="3288923" y="3996008"/>
                          </a:cubicBezTo>
                          <a:cubicBezTo>
                            <a:pt x="3288923" y="3916470"/>
                            <a:pt x="3224445" y="3851992"/>
                            <a:pt x="3144907" y="3851992"/>
                          </a:cubicBezTo>
                          <a:close/>
                          <a:moveTo>
                            <a:pt x="2735764" y="3851992"/>
                          </a:moveTo>
                          <a:cubicBezTo>
                            <a:pt x="2656226" y="3851992"/>
                            <a:pt x="2591748" y="3916470"/>
                            <a:pt x="2591748" y="3996008"/>
                          </a:cubicBezTo>
                          <a:cubicBezTo>
                            <a:pt x="2591748" y="4075546"/>
                            <a:pt x="2656226" y="4140024"/>
                            <a:pt x="2735764" y="4140024"/>
                          </a:cubicBezTo>
                          <a:cubicBezTo>
                            <a:pt x="2815302" y="4140024"/>
                            <a:pt x="2879780" y="4075546"/>
                            <a:pt x="2879780" y="3996008"/>
                          </a:cubicBezTo>
                          <a:cubicBezTo>
                            <a:pt x="2879780" y="3916470"/>
                            <a:pt x="2815302" y="3851992"/>
                            <a:pt x="2735764" y="3851992"/>
                          </a:cubicBezTo>
                          <a:close/>
                          <a:moveTo>
                            <a:pt x="2326621" y="3851992"/>
                          </a:moveTo>
                          <a:cubicBezTo>
                            <a:pt x="2247083" y="3851992"/>
                            <a:pt x="2182605" y="3916470"/>
                            <a:pt x="2182605" y="3996008"/>
                          </a:cubicBezTo>
                          <a:cubicBezTo>
                            <a:pt x="2182605" y="4075546"/>
                            <a:pt x="2247083" y="4140024"/>
                            <a:pt x="2326621" y="4140024"/>
                          </a:cubicBezTo>
                          <a:cubicBezTo>
                            <a:pt x="2406159" y="4140024"/>
                            <a:pt x="2470637" y="4075546"/>
                            <a:pt x="2470637" y="3996008"/>
                          </a:cubicBezTo>
                          <a:cubicBezTo>
                            <a:pt x="2470637" y="3916470"/>
                            <a:pt x="2406159" y="3851992"/>
                            <a:pt x="2326621" y="3851992"/>
                          </a:cubicBezTo>
                          <a:close/>
                          <a:moveTo>
                            <a:pt x="1917478" y="3851992"/>
                          </a:moveTo>
                          <a:cubicBezTo>
                            <a:pt x="1837940" y="3851992"/>
                            <a:pt x="1773462" y="3916470"/>
                            <a:pt x="1773462" y="3996008"/>
                          </a:cubicBezTo>
                          <a:cubicBezTo>
                            <a:pt x="1773462" y="4075546"/>
                            <a:pt x="1837940" y="4140024"/>
                            <a:pt x="1917478" y="4140024"/>
                          </a:cubicBezTo>
                          <a:cubicBezTo>
                            <a:pt x="1997016" y="4140024"/>
                            <a:pt x="2061494" y="4075546"/>
                            <a:pt x="2061494" y="3996008"/>
                          </a:cubicBezTo>
                          <a:cubicBezTo>
                            <a:pt x="2061494" y="3916470"/>
                            <a:pt x="1997016" y="3851992"/>
                            <a:pt x="1917478" y="3851992"/>
                          </a:cubicBezTo>
                          <a:close/>
                          <a:moveTo>
                            <a:pt x="1508335" y="3851992"/>
                          </a:moveTo>
                          <a:cubicBezTo>
                            <a:pt x="1428797" y="3851992"/>
                            <a:pt x="1364319" y="3916470"/>
                            <a:pt x="1364319" y="3996008"/>
                          </a:cubicBezTo>
                          <a:cubicBezTo>
                            <a:pt x="1364319" y="4075546"/>
                            <a:pt x="1428797" y="4140024"/>
                            <a:pt x="1508335" y="4140024"/>
                          </a:cubicBezTo>
                          <a:cubicBezTo>
                            <a:pt x="1587873" y="4140024"/>
                            <a:pt x="1652351" y="4075546"/>
                            <a:pt x="1652351" y="3996008"/>
                          </a:cubicBezTo>
                          <a:cubicBezTo>
                            <a:pt x="1652351" y="3916470"/>
                            <a:pt x="1587873" y="3851992"/>
                            <a:pt x="1508335" y="3851992"/>
                          </a:cubicBezTo>
                          <a:close/>
                          <a:moveTo>
                            <a:pt x="1099192" y="3851992"/>
                          </a:moveTo>
                          <a:cubicBezTo>
                            <a:pt x="1019654" y="3851992"/>
                            <a:pt x="955176" y="3916470"/>
                            <a:pt x="955176" y="3996008"/>
                          </a:cubicBezTo>
                          <a:cubicBezTo>
                            <a:pt x="955176" y="4075546"/>
                            <a:pt x="1019654" y="4140024"/>
                            <a:pt x="1099192" y="4140024"/>
                          </a:cubicBezTo>
                          <a:cubicBezTo>
                            <a:pt x="1178730" y="4140024"/>
                            <a:pt x="1243208" y="4075546"/>
                            <a:pt x="1243208" y="3996008"/>
                          </a:cubicBezTo>
                          <a:cubicBezTo>
                            <a:pt x="1243208" y="3916470"/>
                            <a:pt x="1178730" y="3851992"/>
                            <a:pt x="1099192" y="3851992"/>
                          </a:cubicBezTo>
                          <a:close/>
                          <a:moveTo>
                            <a:pt x="690049" y="3851992"/>
                          </a:moveTo>
                          <a:cubicBezTo>
                            <a:pt x="610511" y="3851992"/>
                            <a:pt x="546033" y="3916470"/>
                            <a:pt x="546033" y="3996008"/>
                          </a:cubicBezTo>
                          <a:cubicBezTo>
                            <a:pt x="546033" y="4075546"/>
                            <a:pt x="610511" y="4140024"/>
                            <a:pt x="690049" y="4140024"/>
                          </a:cubicBezTo>
                          <a:cubicBezTo>
                            <a:pt x="769587" y="4140024"/>
                            <a:pt x="834065" y="4075546"/>
                            <a:pt x="834065" y="3996008"/>
                          </a:cubicBezTo>
                          <a:cubicBezTo>
                            <a:pt x="834065" y="3916470"/>
                            <a:pt x="769587" y="3851992"/>
                            <a:pt x="690049" y="3851992"/>
                          </a:cubicBezTo>
                          <a:close/>
                          <a:moveTo>
                            <a:pt x="280906" y="3851992"/>
                          </a:moveTo>
                          <a:cubicBezTo>
                            <a:pt x="201368" y="3851992"/>
                            <a:pt x="136890" y="3916470"/>
                            <a:pt x="136890" y="3996008"/>
                          </a:cubicBezTo>
                          <a:cubicBezTo>
                            <a:pt x="136890" y="4075546"/>
                            <a:pt x="201368" y="4140024"/>
                            <a:pt x="280906" y="4140024"/>
                          </a:cubicBezTo>
                          <a:cubicBezTo>
                            <a:pt x="360444" y="4140024"/>
                            <a:pt x="424922" y="4075546"/>
                            <a:pt x="424922" y="3996008"/>
                          </a:cubicBezTo>
                          <a:cubicBezTo>
                            <a:pt x="424922" y="3916470"/>
                            <a:pt x="360444" y="3851992"/>
                            <a:pt x="280906" y="3851992"/>
                          </a:cubicBezTo>
                          <a:close/>
                          <a:moveTo>
                            <a:pt x="3970176" y="3436765"/>
                          </a:moveTo>
                          <a:cubicBezTo>
                            <a:pt x="3890638" y="3436765"/>
                            <a:pt x="3826160" y="3501243"/>
                            <a:pt x="3826160" y="3580781"/>
                          </a:cubicBezTo>
                          <a:cubicBezTo>
                            <a:pt x="3826160" y="3660319"/>
                            <a:pt x="3890638" y="3724797"/>
                            <a:pt x="3970176" y="3724797"/>
                          </a:cubicBezTo>
                          <a:cubicBezTo>
                            <a:pt x="4049714" y="3724797"/>
                            <a:pt x="4114192" y="3660319"/>
                            <a:pt x="4114192" y="3580781"/>
                          </a:cubicBezTo>
                          <a:cubicBezTo>
                            <a:pt x="4114192" y="3501243"/>
                            <a:pt x="4049714" y="3436765"/>
                            <a:pt x="3970176" y="3436765"/>
                          </a:cubicBezTo>
                          <a:close/>
                          <a:moveTo>
                            <a:pt x="3561034" y="3436765"/>
                          </a:moveTo>
                          <a:cubicBezTo>
                            <a:pt x="3481496" y="3436765"/>
                            <a:pt x="3417018" y="3501243"/>
                            <a:pt x="3417018" y="3580781"/>
                          </a:cubicBezTo>
                          <a:cubicBezTo>
                            <a:pt x="3417018" y="3660319"/>
                            <a:pt x="3481496" y="3724797"/>
                            <a:pt x="3561034" y="3724797"/>
                          </a:cubicBezTo>
                          <a:cubicBezTo>
                            <a:pt x="3640572" y="3724797"/>
                            <a:pt x="3705050" y="3660319"/>
                            <a:pt x="3705050" y="3580781"/>
                          </a:cubicBezTo>
                          <a:cubicBezTo>
                            <a:pt x="3705050" y="3501243"/>
                            <a:pt x="3640572" y="3436765"/>
                            <a:pt x="3561034" y="3436765"/>
                          </a:cubicBezTo>
                          <a:close/>
                          <a:moveTo>
                            <a:pt x="3151891" y="3436765"/>
                          </a:moveTo>
                          <a:cubicBezTo>
                            <a:pt x="3072353" y="3436765"/>
                            <a:pt x="3007875" y="3501243"/>
                            <a:pt x="3007875" y="3580781"/>
                          </a:cubicBezTo>
                          <a:cubicBezTo>
                            <a:pt x="3007875" y="3660319"/>
                            <a:pt x="3072353" y="3724797"/>
                            <a:pt x="3151891" y="3724797"/>
                          </a:cubicBezTo>
                          <a:cubicBezTo>
                            <a:pt x="3231429" y="3724797"/>
                            <a:pt x="3295907" y="3660319"/>
                            <a:pt x="3295907" y="3580781"/>
                          </a:cubicBezTo>
                          <a:cubicBezTo>
                            <a:pt x="3295907" y="3501243"/>
                            <a:pt x="3231429" y="3436765"/>
                            <a:pt x="3151891" y="3436765"/>
                          </a:cubicBezTo>
                          <a:close/>
                          <a:moveTo>
                            <a:pt x="2742748" y="3436765"/>
                          </a:moveTo>
                          <a:cubicBezTo>
                            <a:pt x="2663210" y="3436765"/>
                            <a:pt x="2598732" y="3501243"/>
                            <a:pt x="2598732" y="3580781"/>
                          </a:cubicBezTo>
                          <a:cubicBezTo>
                            <a:pt x="2598732" y="3660319"/>
                            <a:pt x="2663210" y="3724797"/>
                            <a:pt x="2742748" y="3724797"/>
                          </a:cubicBezTo>
                          <a:cubicBezTo>
                            <a:pt x="2822286" y="3724797"/>
                            <a:pt x="2886764" y="3660319"/>
                            <a:pt x="2886764" y="3580781"/>
                          </a:cubicBezTo>
                          <a:cubicBezTo>
                            <a:pt x="2886764" y="3501243"/>
                            <a:pt x="2822286" y="3436765"/>
                            <a:pt x="2742748" y="3436765"/>
                          </a:cubicBezTo>
                          <a:close/>
                          <a:moveTo>
                            <a:pt x="2333605" y="3436765"/>
                          </a:moveTo>
                          <a:cubicBezTo>
                            <a:pt x="2254067" y="3436765"/>
                            <a:pt x="2189589" y="3501243"/>
                            <a:pt x="2189589" y="3580781"/>
                          </a:cubicBezTo>
                          <a:cubicBezTo>
                            <a:pt x="2189589" y="3660319"/>
                            <a:pt x="2254067" y="3724797"/>
                            <a:pt x="2333605" y="3724797"/>
                          </a:cubicBezTo>
                          <a:cubicBezTo>
                            <a:pt x="2413143" y="3724797"/>
                            <a:pt x="2477621" y="3660319"/>
                            <a:pt x="2477621" y="3580781"/>
                          </a:cubicBezTo>
                          <a:cubicBezTo>
                            <a:pt x="2477621" y="3501243"/>
                            <a:pt x="2413143" y="3436765"/>
                            <a:pt x="2333605" y="3436765"/>
                          </a:cubicBezTo>
                          <a:close/>
                          <a:moveTo>
                            <a:pt x="1924462" y="3436765"/>
                          </a:moveTo>
                          <a:cubicBezTo>
                            <a:pt x="1844924" y="3436765"/>
                            <a:pt x="1780446" y="3501243"/>
                            <a:pt x="1780446" y="3580781"/>
                          </a:cubicBezTo>
                          <a:cubicBezTo>
                            <a:pt x="1780446" y="3660319"/>
                            <a:pt x="1844924" y="3724797"/>
                            <a:pt x="1924462" y="3724797"/>
                          </a:cubicBezTo>
                          <a:cubicBezTo>
                            <a:pt x="2004000" y="3724797"/>
                            <a:pt x="2068478" y="3660319"/>
                            <a:pt x="2068478" y="3580781"/>
                          </a:cubicBezTo>
                          <a:cubicBezTo>
                            <a:pt x="2068478" y="3501243"/>
                            <a:pt x="2004000" y="3436765"/>
                            <a:pt x="1924462" y="3436765"/>
                          </a:cubicBezTo>
                          <a:close/>
                          <a:moveTo>
                            <a:pt x="1515319" y="3436765"/>
                          </a:moveTo>
                          <a:cubicBezTo>
                            <a:pt x="1435781" y="3436765"/>
                            <a:pt x="1371303" y="3501243"/>
                            <a:pt x="1371303" y="3580781"/>
                          </a:cubicBezTo>
                          <a:cubicBezTo>
                            <a:pt x="1371303" y="3660319"/>
                            <a:pt x="1435781" y="3724797"/>
                            <a:pt x="1515319" y="3724797"/>
                          </a:cubicBezTo>
                          <a:cubicBezTo>
                            <a:pt x="1594857" y="3724797"/>
                            <a:pt x="1659335" y="3660319"/>
                            <a:pt x="1659335" y="3580781"/>
                          </a:cubicBezTo>
                          <a:cubicBezTo>
                            <a:pt x="1659335" y="3501243"/>
                            <a:pt x="1594857" y="3436765"/>
                            <a:pt x="1515319" y="3436765"/>
                          </a:cubicBezTo>
                          <a:close/>
                          <a:moveTo>
                            <a:pt x="1106176" y="3436765"/>
                          </a:moveTo>
                          <a:cubicBezTo>
                            <a:pt x="1026638" y="3436765"/>
                            <a:pt x="962160" y="3501243"/>
                            <a:pt x="962160" y="3580781"/>
                          </a:cubicBezTo>
                          <a:cubicBezTo>
                            <a:pt x="962160" y="3660319"/>
                            <a:pt x="1026638" y="3724797"/>
                            <a:pt x="1106176" y="3724797"/>
                          </a:cubicBezTo>
                          <a:cubicBezTo>
                            <a:pt x="1185714" y="3724797"/>
                            <a:pt x="1250192" y="3660319"/>
                            <a:pt x="1250192" y="3580781"/>
                          </a:cubicBezTo>
                          <a:cubicBezTo>
                            <a:pt x="1250192" y="3501243"/>
                            <a:pt x="1185714" y="3436765"/>
                            <a:pt x="1106176" y="3436765"/>
                          </a:cubicBezTo>
                          <a:close/>
                          <a:moveTo>
                            <a:pt x="697033" y="3436765"/>
                          </a:moveTo>
                          <a:cubicBezTo>
                            <a:pt x="617495" y="3436765"/>
                            <a:pt x="553017" y="3501243"/>
                            <a:pt x="553017" y="3580781"/>
                          </a:cubicBezTo>
                          <a:cubicBezTo>
                            <a:pt x="553017" y="3660319"/>
                            <a:pt x="617495" y="3724797"/>
                            <a:pt x="697033" y="3724797"/>
                          </a:cubicBezTo>
                          <a:cubicBezTo>
                            <a:pt x="776571" y="3724797"/>
                            <a:pt x="841049" y="3660319"/>
                            <a:pt x="841049" y="3580781"/>
                          </a:cubicBezTo>
                          <a:cubicBezTo>
                            <a:pt x="841049" y="3501243"/>
                            <a:pt x="776571" y="3436765"/>
                            <a:pt x="697033" y="3436765"/>
                          </a:cubicBezTo>
                          <a:close/>
                          <a:moveTo>
                            <a:pt x="287890" y="3436765"/>
                          </a:moveTo>
                          <a:cubicBezTo>
                            <a:pt x="208352" y="3436765"/>
                            <a:pt x="143874" y="3501243"/>
                            <a:pt x="143874" y="3580781"/>
                          </a:cubicBezTo>
                          <a:cubicBezTo>
                            <a:pt x="143874" y="3660319"/>
                            <a:pt x="208352" y="3724797"/>
                            <a:pt x="287890" y="3724797"/>
                          </a:cubicBezTo>
                          <a:cubicBezTo>
                            <a:pt x="367428" y="3724797"/>
                            <a:pt x="431906" y="3660319"/>
                            <a:pt x="431906" y="3580781"/>
                          </a:cubicBezTo>
                          <a:cubicBezTo>
                            <a:pt x="431906" y="3501243"/>
                            <a:pt x="367428" y="3436765"/>
                            <a:pt x="287890" y="3436765"/>
                          </a:cubicBezTo>
                          <a:close/>
                          <a:moveTo>
                            <a:pt x="3969476" y="3021542"/>
                          </a:moveTo>
                          <a:cubicBezTo>
                            <a:pt x="3889938" y="3021542"/>
                            <a:pt x="3825460" y="3086020"/>
                            <a:pt x="3825460" y="3165558"/>
                          </a:cubicBezTo>
                          <a:cubicBezTo>
                            <a:pt x="3825460" y="3245096"/>
                            <a:pt x="3889938" y="3309574"/>
                            <a:pt x="3969476" y="3309574"/>
                          </a:cubicBezTo>
                          <a:cubicBezTo>
                            <a:pt x="4049014" y="3309574"/>
                            <a:pt x="4113492" y="3245096"/>
                            <a:pt x="4113492" y="3165558"/>
                          </a:cubicBezTo>
                          <a:cubicBezTo>
                            <a:pt x="4113492" y="3086020"/>
                            <a:pt x="4049014" y="3021542"/>
                            <a:pt x="3969476" y="3021542"/>
                          </a:cubicBezTo>
                          <a:close/>
                          <a:moveTo>
                            <a:pt x="3560334" y="3021542"/>
                          </a:moveTo>
                          <a:cubicBezTo>
                            <a:pt x="3480796" y="3021542"/>
                            <a:pt x="3416318" y="3086020"/>
                            <a:pt x="3416318" y="3165558"/>
                          </a:cubicBezTo>
                          <a:cubicBezTo>
                            <a:pt x="3416318" y="3245096"/>
                            <a:pt x="3480796" y="3309574"/>
                            <a:pt x="3560334" y="3309574"/>
                          </a:cubicBezTo>
                          <a:cubicBezTo>
                            <a:pt x="3639872" y="3309574"/>
                            <a:pt x="3704350" y="3245096"/>
                            <a:pt x="3704350" y="3165558"/>
                          </a:cubicBezTo>
                          <a:cubicBezTo>
                            <a:pt x="3704350" y="3086020"/>
                            <a:pt x="3639872" y="3021542"/>
                            <a:pt x="3560334" y="3021542"/>
                          </a:cubicBezTo>
                          <a:close/>
                          <a:moveTo>
                            <a:pt x="3151191" y="3021542"/>
                          </a:moveTo>
                          <a:cubicBezTo>
                            <a:pt x="3071653" y="3021542"/>
                            <a:pt x="3007175" y="3086020"/>
                            <a:pt x="3007175" y="3165558"/>
                          </a:cubicBezTo>
                          <a:cubicBezTo>
                            <a:pt x="3007175" y="3245096"/>
                            <a:pt x="3071653" y="3309574"/>
                            <a:pt x="3151191" y="3309574"/>
                          </a:cubicBezTo>
                          <a:cubicBezTo>
                            <a:pt x="3230729" y="3309574"/>
                            <a:pt x="3295207" y="3245096"/>
                            <a:pt x="3295207" y="3165558"/>
                          </a:cubicBezTo>
                          <a:cubicBezTo>
                            <a:pt x="3295207" y="3086020"/>
                            <a:pt x="3230729" y="3021542"/>
                            <a:pt x="3151191" y="3021542"/>
                          </a:cubicBezTo>
                          <a:close/>
                          <a:moveTo>
                            <a:pt x="2742048" y="3021542"/>
                          </a:moveTo>
                          <a:cubicBezTo>
                            <a:pt x="2662510" y="3021542"/>
                            <a:pt x="2598032" y="3086020"/>
                            <a:pt x="2598032" y="3165558"/>
                          </a:cubicBezTo>
                          <a:cubicBezTo>
                            <a:pt x="2598032" y="3245096"/>
                            <a:pt x="2662510" y="3309574"/>
                            <a:pt x="2742048" y="3309574"/>
                          </a:cubicBezTo>
                          <a:cubicBezTo>
                            <a:pt x="2821586" y="3309574"/>
                            <a:pt x="2886064" y="3245096"/>
                            <a:pt x="2886064" y="3165558"/>
                          </a:cubicBezTo>
                          <a:cubicBezTo>
                            <a:pt x="2886064" y="3086020"/>
                            <a:pt x="2821586" y="3021542"/>
                            <a:pt x="2742048" y="3021542"/>
                          </a:cubicBezTo>
                          <a:close/>
                          <a:moveTo>
                            <a:pt x="2332905" y="3021542"/>
                          </a:moveTo>
                          <a:cubicBezTo>
                            <a:pt x="2253367" y="3021542"/>
                            <a:pt x="2188889" y="3086020"/>
                            <a:pt x="2188889" y="3165558"/>
                          </a:cubicBezTo>
                          <a:cubicBezTo>
                            <a:pt x="2188889" y="3245096"/>
                            <a:pt x="2253367" y="3309574"/>
                            <a:pt x="2332905" y="3309574"/>
                          </a:cubicBezTo>
                          <a:cubicBezTo>
                            <a:pt x="2412443" y="3309574"/>
                            <a:pt x="2476921" y="3245096"/>
                            <a:pt x="2476921" y="3165558"/>
                          </a:cubicBezTo>
                          <a:cubicBezTo>
                            <a:pt x="2476921" y="3086020"/>
                            <a:pt x="2412443" y="3021542"/>
                            <a:pt x="2332905" y="3021542"/>
                          </a:cubicBezTo>
                          <a:close/>
                          <a:moveTo>
                            <a:pt x="1923762" y="3021542"/>
                          </a:moveTo>
                          <a:cubicBezTo>
                            <a:pt x="1844224" y="3021542"/>
                            <a:pt x="1779746" y="3086020"/>
                            <a:pt x="1779746" y="3165558"/>
                          </a:cubicBezTo>
                          <a:cubicBezTo>
                            <a:pt x="1779746" y="3245096"/>
                            <a:pt x="1844224" y="3309574"/>
                            <a:pt x="1923762" y="3309574"/>
                          </a:cubicBezTo>
                          <a:cubicBezTo>
                            <a:pt x="2003300" y="3309574"/>
                            <a:pt x="2067778" y="3245096"/>
                            <a:pt x="2067778" y="3165558"/>
                          </a:cubicBezTo>
                          <a:cubicBezTo>
                            <a:pt x="2067778" y="3086020"/>
                            <a:pt x="2003300" y="3021542"/>
                            <a:pt x="1923762" y="3021542"/>
                          </a:cubicBezTo>
                          <a:close/>
                          <a:moveTo>
                            <a:pt x="1514619" y="3021542"/>
                          </a:moveTo>
                          <a:cubicBezTo>
                            <a:pt x="1435081" y="3021542"/>
                            <a:pt x="1370603" y="3086020"/>
                            <a:pt x="1370603" y="3165558"/>
                          </a:cubicBezTo>
                          <a:cubicBezTo>
                            <a:pt x="1370603" y="3245096"/>
                            <a:pt x="1435081" y="3309574"/>
                            <a:pt x="1514619" y="3309574"/>
                          </a:cubicBezTo>
                          <a:cubicBezTo>
                            <a:pt x="1594157" y="3309574"/>
                            <a:pt x="1658635" y="3245096"/>
                            <a:pt x="1658635" y="3165558"/>
                          </a:cubicBezTo>
                          <a:cubicBezTo>
                            <a:pt x="1658635" y="3086020"/>
                            <a:pt x="1594157" y="3021542"/>
                            <a:pt x="1514619" y="3021542"/>
                          </a:cubicBezTo>
                          <a:close/>
                          <a:moveTo>
                            <a:pt x="1105476" y="3021542"/>
                          </a:moveTo>
                          <a:cubicBezTo>
                            <a:pt x="1025938" y="3021542"/>
                            <a:pt x="961460" y="3086020"/>
                            <a:pt x="961460" y="3165558"/>
                          </a:cubicBezTo>
                          <a:cubicBezTo>
                            <a:pt x="961460" y="3245096"/>
                            <a:pt x="1025938" y="3309574"/>
                            <a:pt x="1105476" y="3309574"/>
                          </a:cubicBezTo>
                          <a:cubicBezTo>
                            <a:pt x="1185014" y="3309574"/>
                            <a:pt x="1249492" y="3245096"/>
                            <a:pt x="1249492" y="3165558"/>
                          </a:cubicBezTo>
                          <a:cubicBezTo>
                            <a:pt x="1249492" y="3086020"/>
                            <a:pt x="1185014" y="3021542"/>
                            <a:pt x="1105476" y="3021542"/>
                          </a:cubicBezTo>
                          <a:close/>
                          <a:moveTo>
                            <a:pt x="696333" y="3021542"/>
                          </a:moveTo>
                          <a:cubicBezTo>
                            <a:pt x="616795" y="3021542"/>
                            <a:pt x="552317" y="3086020"/>
                            <a:pt x="552317" y="3165558"/>
                          </a:cubicBezTo>
                          <a:cubicBezTo>
                            <a:pt x="552317" y="3245096"/>
                            <a:pt x="616795" y="3309574"/>
                            <a:pt x="696333" y="3309574"/>
                          </a:cubicBezTo>
                          <a:cubicBezTo>
                            <a:pt x="775871" y="3309574"/>
                            <a:pt x="840349" y="3245096"/>
                            <a:pt x="840349" y="3165558"/>
                          </a:cubicBezTo>
                          <a:cubicBezTo>
                            <a:pt x="840349" y="3086020"/>
                            <a:pt x="775871" y="3021542"/>
                            <a:pt x="696333" y="3021542"/>
                          </a:cubicBezTo>
                          <a:close/>
                          <a:moveTo>
                            <a:pt x="287190" y="3021542"/>
                          </a:moveTo>
                          <a:cubicBezTo>
                            <a:pt x="207652" y="3021542"/>
                            <a:pt x="143174" y="3086020"/>
                            <a:pt x="143174" y="3165558"/>
                          </a:cubicBezTo>
                          <a:cubicBezTo>
                            <a:pt x="143174" y="3245096"/>
                            <a:pt x="207652" y="3309574"/>
                            <a:pt x="287190" y="3309574"/>
                          </a:cubicBezTo>
                          <a:cubicBezTo>
                            <a:pt x="366728" y="3309574"/>
                            <a:pt x="431206" y="3245096"/>
                            <a:pt x="431206" y="3165558"/>
                          </a:cubicBezTo>
                          <a:cubicBezTo>
                            <a:pt x="431206" y="3086020"/>
                            <a:pt x="366728" y="3021542"/>
                            <a:pt x="287190" y="3021542"/>
                          </a:cubicBezTo>
                          <a:close/>
                          <a:moveTo>
                            <a:pt x="3968776" y="2606319"/>
                          </a:moveTo>
                          <a:cubicBezTo>
                            <a:pt x="3889238" y="2606319"/>
                            <a:pt x="3824760" y="2670797"/>
                            <a:pt x="3824760" y="2750335"/>
                          </a:cubicBezTo>
                          <a:cubicBezTo>
                            <a:pt x="3824760" y="2829873"/>
                            <a:pt x="3889238" y="2894351"/>
                            <a:pt x="3968776" y="2894351"/>
                          </a:cubicBezTo>
                          <a:cubicBezTo>
                            <a:pt x="4048314" y="2894351"/>
                            <a:pt x="4112792" y="2829873"/>
                            <a:pt x="4112792" y="2750335"/>
                          </a:cubicBezTo>
                          <a:cubicBezTo>
                            <a:pt x="4112792" y="2670797"/>
                            <a:pt x="4048314" y="2606319"/>
                            <a:pt x="3968776" y="2606319"/>
                          </a:cubicBezTo>
                          <a:close/>
                          <a:moveTo>
                            <a:pt x="3559634" y="2606319"/>
                          </a:moveTo>
                          <a:cubicBezTo>
                            <a:pt x="3480096" y="2606319"/>
                            <a:pt x="3415618" y="2670797"/>
                            <a:pt x="3415618" y="2750335"/>
                          </a:cubicBezTo>
                          <a:cubicBezTo>
                            <a:pt x="3415618" y="2829873"/>
                            <a:pt x="3480096" y="2894351"/>
                            <a:pt x="3559634" y="2894351"/>
                          </a:cubicBezTo>
                          <a:cubicBezTo>
                            <a:pt x="3639172" y="2894351"/>
                            <a:pt x="3703650" y="2829873"/>
                            <a:pt x="3703650" y="2750335"/>
                          </a:cubicBezTo>
                          <a:cubicBezTo>
                            <a:pt x="3703650" y="2670797"/>
                            <a:pt x="3639172" y="2606319"/>
                            <a:pt x="3559634" y="2606319"/>
                          </a:cubicBezTo>
                          <a:close/>
                          <a:moveTo>
                            <a:pt x="3150491" y="2606319"/>
                          </a:moveTo>
                          <a:cubicBezTo>
                            <a:pt x="3070953" y="2606319"/>
                            <a:pt x="3006475" y="2670797"/>
                            <a:pt x="3006475" y="2750335"/>
                          </a:cubicBezTo>
                          <a:cubicBezTo>
                            <a:pt x="3006475" y="2829873"/>
                            <a:pt x="3070953" y="2894351"/>
                            <a:pt x="3150491" y="2894351"/>
                          </a:cubicBezTo>
                          <a:cubicBezTo>
                            <a:pt x="3230029" y="2894351"/>
                            <a:pt x="3294507" y="2829873"/>
                            <a:pt x="3294507" y="2750335"/>
                          </a:cubicBezTo>
                          <a:cubicBezTo>
                            <a:pt x="3294507" y="2670797"/>
                            <a:pt x="3230029" y="2606319"/>
                            <a:pt x="3150491" y="2606319"/>
                          </a:cubicBezTo>
                          <a:close/>
                          <a:moveTo>
                            <a:pt x="2741348" y="2606319"/>
                          </a:moveTo>
                          <a:cubicBezTo>
                            <a:pt x="2661810" y="2606319"/>
                            <a:pt x="2597332" y="2670797"/>
                            <a:pt x="2597332" y="2750335"/>
                          </a:cubicBezTo>
                          <a:cubicBezTo>
                            <a:pt x="2597332" y="2829873"/>
                            <a:pt x="2661810" y="2894351"/>
                            <a:pt x="2741348" y="2894351"/>
                          </a:cubicBezTo>
                          <a:cubicBezTo>
                            <a:pt x="2820886" y="2894351"/>
                            <a:pt x="2885364" y="2829873"/>
                            <a:pt x="2885364" y="2750335"/>
                          </a:cubicBezTo>
                          <a:cubicBezTo>
                            <a:pt x="2885364" y="2670797"/>
                            <a:pt x="2820886" y="2606319"/>
                            <a:pt x="2741348" y="2606319"/>
                          </a:cubicBezTo>
                          <a:close/>
                          <a:moveTo>
                            <a:pt x="2332205" y="2606319"/>
                          </a:moveTo>
                          <a:cubicBezTo>
                            <a:pt x="2252667" y="2606319"/>
                            <a:pt x="2188189" y="2670797"/>
                            <a:pt x="2188189" y="2750335"/>
                          </a:cubicBezTo>
                          <a:cubicBezTo>
                            <a:pt x="2188189" y="2829873"/>
                            <a:pt x="2252667" y="2894351"/>
                            <a:pt x="2332205" y="2894351"/>
                          </a:cubicBezTo>
                          <a:cubicBezTo>
                            <a:pt x="2411743" y="2894351"/>
                            <a:pt x="2476221" y="2829873"/>
                            <a:pt x="2476221" y="2750335"/>
                          </a:cubicBezTo>
                          <a:cubicBezTo>
                            <a:pt x="2476221" y="2670797"/>
                            <a:pt x="2411743" y="2606319"/>
                            <a:pt x="2332205" y="2606319"/>
                          </a:cubicBezTo>
                          <a:close/>
                          <a:moveTo>
                            <a:pt x="1923062" y="2606319"/>
                          </a:moveTo>
                          <a:cubicBezTo>
                            <a:pt x="1843524" y="2606319"/>
                            <a:pt x="1779046" y="2670797"/>
                            <a:pt x="1779046" y="2750335"/>
                          </a:cubicBezTo>
                          <a:cubicBezTo>
                            <a:pt x="1779046" y="2829873"/>
                            <a:pt x="1843524" y="2894351"/>
                            <a:pt x="1923062" y="2894351"/>
                          </a:cubicBezTo>
                          <a:cubicBezTo>
                            <a:pt x="2002600" y="2894351"/>
                            <a:pt x="2067078" y="2829873"/>
                            <a:pt x="2067078" y="2750335"/>
                          </a:cubicBezTo>
                          <a:cubicBezTo>
                            <a:pt x="2067078" y="2670797"/>
                            <a:pt x="2002600" y="2606319"/>
                            <a:pt x="1923062" y="2606319"/>
                          </a:cubicBezTo>
                          <a:close/>
                          <a:moveTo>
                            <a:pt x="1513919" y="2606319"/>
                          </a:moveTo>
                          <a:cubicBezTo>
                            <a:pt x="1434381" y="2606319"/>
                            <a:pt x="1369903" y="2670797"/>
                            <a:pt x="1369903" y="2750335"/>
                          </a:cubicBezTo>
                          <a:cubicBezTo>
                            <a:pt x="1369903" y="2829873"/>
                            <a:pt x="1434381" y="2894351"/>
                            <a:pt x="1513919" y="2894351"/>
                          </a:cubicBezTo>
                          <a:cubicBezTo>
                            <a:pt x="1593457" y="2894351"/>
                            <a:pt x="1657935" y="2829873"/>
                            <a:pt x="1657935" y="2750335"/>
                          </a:cubicBezTo>
                          <a:cubicBezTo>
                            <a:pt x="1657935" y="2670797"/>
                            <a:pt x="1593457" y="2606319"/>
                            <a:pt x="1513919" y="2606319"/>
                          </a:cubicBezTo>
                          <a:close/>
                          <a:moveTo>
                            <a:pt x="1104776" y="2606319"/>
                          </a:moveTo>
                          <a:cubicBezTo>
                            <a:pt x="1025238" y="2606319"/>
                            <a:pt x="960760" y="2670797"/>
                            <a:pt x="960760" y="2750335"/>
                          </a:cubicBezTo>
                          <a:cubicBezTo>
                            <a:pt x="960760" y="2829873"/>
                            <a:pt x="1025238" y="2894351"/>
                            <a:pt x="1104776" y="2894351"/>
                          </a:cubicBezTo>
                          <a:cubicBezTo>
                            <a:pt x="1184314" y="2894351"/>
                            <a:pt x="1248792" y="2829873"/>
                            <a:pt x="1248792" y="2750335"/>
                          </a:cubicBezTo>
                          <a:cubicBezTo>
                            <a:pt x="1248792" y="2670797"/>
                            <a:pt x="1184314" y="2606319"/>
                            <a:pt x="1104776" y="2606319"/>
                          </a:cubicBezTo>
                          <a:close/>
                          <a:moveTo>
                            <a:pt x="695633" y="2606319"/>
                          </a:moveTo>
                          <a:cubicBezTo>
                            <a:pt x="616095" y="2606319"/>
                            <a:pt x="551617" y="2670797"/>
                            <a:pt x="551617" y="2750335"/>
                          </a:cubicBezTo>
                          <a:cubicBezTo>
                            <a:pt x="551617" y="2829873"/>
                            <a:pt x="616095" y="2894351"/>
                            <a:pt x="695633" y="2894351"/>
                          </a:cubicBezTo>
                          <a:cubicBezTo>
                            <a:pt x="775171" y="2894351"/>
                            <a:pt x="839649" y="2829873"/>
                            <a:pt x="839649" y="2750335"/>
                          </a:cubicBezTo>
                          <a:cubicBezTo>
                            <a:pt x="839649" y="2670797"/>
                            <a:pt x="775171" y="2606319"/>
                            <a:pt x="695633" y="2606319"/>
                          </a:cubicBezTo>
                          <a:close/>
                          <a:moveTo>
                            <a:pt x="286490" y="2606319"/>
                          </a:moveTo>
                          <a:cubicBezTo>
                            <a:pt x="206952" y="2606319"/>
                            <a:pt x="142474" y="2670797"/>
                            <a:pt x="142474" y="2750335"/>
                          </a:cubicBezTo>
                          <a:cubicBezTo>
                            <a:pt x="142474" y="2829873"/>
                            <a:pt x="206952" y="2894351"/>
                            <a:pt x="286490" y="2894351"/>
                          </a:cubicBezTo>
                          <a:cubicBezTo>
                            <a:pt x="366028" y="2894351"/>
                            <a:pt x="430506" y="2829873"/>
                            <a:pt x="430506" y="2750335"/>
                          </a:cubicBezTo>
                          <a:cubicBezTo>
                            <a:pt x="430506" y="2670797"/>
                            <a:pt x="366028" y="2606319"/>
                            <a:pt x="286490" y="2606319"/>
                          </a:cubicBezTo>
                          <a:close/>
                          <a:moveTo>
                            <a:pt x="3968076" y="2191096"/>
                          </a:moveTo>
                          <a:cubicBezTo>
                            <a:pt x="3888538" y="2191096"/>
                            <a:pt x="3824060" y="2255574"/>
                            <a:pt x="3824060" y="2335112"/>
                          </a:cubicBezTo>
                          <a:cubicBezTo>
                            <a:pt x="3824060" y="2414650"/>
                            <a:pt x="3888538" y="2479128"/>
                            <a:pt x="3968076" y="2479128"/>
                          </a:cubicBezTo>
                          <a:cubicBezTo>
                            <a:pt x="4047614" y="2479128"/>
                            <a:pt x="4112092" y="2414650"/>
                            <a:pt x="4112092" y="2335112"/>
                          </a:cubicBezTo>
                          <a:cubicBezTo>
                            <a:pt x="4112092" y="2255574"/>
                            <a:pt x="4047614" y="2191096"/>
                            <a:pt x="3968076" y="2191096"/>
                          </a:cubicBezTo>
                          <a:close/>
                          <a:moveTo>
                            <a:pt x="3558934" y="2191096"/>
                          </a:moveTo>
                          <a:cubicBezTo>
                            <a:pt x="3479396" y="2191096"/>
                            <a:pt x="3414918" y="2255574"/>
                            <a:pt x="3414918" y="2335112"/>
                          </a:cubicBezTo>
                          <a:cubicBezTo>
                            <a:pt x="3414918" y="2414650"/>
                            <a:pt x="3479396" y="2479128"/>
                            <a:pt x="3558934" y="2479128"/>
                          </a:cubicBezTo>
                          <a:cubicBezTo>
                            <a:pt x="3638472" y="2479128"/>
                            <a:pt x="3702950" y="2414650"/>
                            <a:pt x="3702950" y="2335112"/>
                          </a:cubicBezTo>
                          <a:cubicBezTo>
                            <a:pt x="3702950" y="2255574"/>
                            <a:pt x="3638472" y="2191096"/>
                            <a:pt x="3558934" y="2191096"/>
                          </a:cubicBezTo>
                          <a:close/>
                          <a:moveTo>
                            <a:pt x="3149791" y="2191096"/>
                          </a:moveTo>
                          <a:cubicBezTo>
                            <a:pt x="3070253" y="2191096"/>
                            <a:pt x="3005775" y="2255574"/>
                            <a:pt x="3005775" y="2335112"/>
                          </a:cubicBezTo>
                          <a:cubicBezTo>
                            <a:pt x="3005775" y="2414650"/>
                            <a:pt x="3070253" y="2479128"/>
                            <a:pt x="3149791" y="2479128"/>
                          </a:cubicBezTo>
                          <a:cubicBezTo>
                            <a:pt x="3229329" y="2479128"/>
                            <a:pt x="3293807" y="2414650"/>
                            <a:pt x="3293807" y="2335112"/>
                          </a:cubicBezTo>
                          <a:cubicBezTo>
                            <a:pt x="3293807" y="2255574"/>
                            <a:pt x="3229329" y="2191096"/>
                            <a:pt x="3149791" y="2191096"/>
                          </a:cubicBezTo>
                          <a:close/>
                          <a:moveTo>
                            <a:pt x="2740648" y="2191096"/>
                          </a:moveTo>
                          <a:cubicBezTo>
                            <a:pt x="2661110" y="2191096"/>
                            <a:pt x="2596632" y="2255574"/>
                            <a:pt x="2596632" y="2335112"/>
                          </a:cubicBezTo>
                          <a:cubicBezTo>
                            <a:pt x="2596632" y="2414650"/>
                            <a:pt x="2661110" y="2479128"/>
                            <a:pt x="2740648" y="2479128"/>
                          </a:cubicBezTo>
                          <a:cubicBezTo>
                            <a:pt x="2820186" y="2479128"/>
                            <a:pt x="2884664" y="2414650"/>
                            <a:pt x="2884664" y="2335112"/>
                          </a:cubicBezTo>
                          <a:cubicBezTo>
                            <a:pt x="2884664" y="2255574"/>
                            <a:pt x="2820186" y="2191096"/>
                            <a:pt x="2740648" y="2191096"/>
                          </a:cubicBezTo>
                          <a:close/>
                          <a:moveTo>
                            <a:pt x="2331505" y="2191096"/>
                          </a:moveTo>
                          <a:cubicBezTo>
                            <a:pt x="2251967" y="2191096"/>
                            <a:pt x="2187489" y="2255574"/>
                            <a:pt x="2187489" y="2335112"/>
                          </a:cubicBezTo>
                          <a:cubicBezTo>
                            <a:pt x="2187489" y="2414650"/>
                            <a:pt x="2251967" y="2479128"/>
                            <a:pt x="2331505" y="2479128"/>
                          </a:cubicBezTo>
                          <a:cubicBezTo>
                            <a:pt x="2411043" y="2479128"/>
                            <a:pt x="2475521" y="2414650"/>
                            <a:pt x="2475521" y="2335112"/>
                          </a:cubicBezTo>
                          <a:cubicBezTo>
                            <a:pt x="2475521" y="2255574"/>
                            <a:pt x="2411043" y="2191096"/>
                            <a:pt x="2331505" y="2191096"/>
                          </a:cubicBezTo>
                          <a:close/>
                          <a:moveTo>
                            <a:pt x="1922362" y="2191096"/>
                          </a:moveTo>
                          <a:cubicBezTo>
                            <a:pt x="1842824" y="2191096"/>
                            <a:pt x="1778346" y="2255574"/>
                            <a:pt x="1778346" y="2335112"/>
                          </a:cubicBezTo>
                          <a:cubicBezTo>
                            <a:pt x="1778346" y="2414650"/>
                            <a:pt x="1842824" y="2479128"/>
                            <a:pt x="1922362" y="2479128"/>
                          </a:cubicBezTo>
                          <a:cubicBezTo>
                            <a:pt x="2001900" y="2479128"/>
                            <a:pt x="2066378" y="2414650"/>
                            <a:pt x="2066378" y="2335112"/>
                          </a:cubicBezTo>
                          <a:cubicBezTo>
                            <a:pt x="2066378" y="2255574"/>
                            <a:pt x="2001900" y="2191096"/>
                            <a:pt x="1922362" y="2191096"/>
                          </a:cubicBezTo>
                          <a:close/>
                          <a:moveTo>
                            <a:pt x="1513219" y="2191096"/>
                          </a:moveTo>
                          <a:cubicBezTo>
                            <a:pt x="1433681" y="2191096"/>
                            <a:pt x="1369203" y="2255574"/>
                            <a:pt x="1369203" y="2335112"/>
                          </a:cubicBezTo>
                          <a:cubicBezTo>
                            <a:pt x="1369203" y="2414650"/>
                            <a:pt x="1433681" y="2479128"/>
                            <a:pt x="1513219" y="2479128"/>
                          </a:cubicBezTo>
                          <a:cubicBezTo>
                            <a:pt x="1592757" y="2479128"/>
                            <a:pt x="1657235" y="2414650"/>
                            <a:pt x="1657235" y="2335112"/>
                          </a:cubicBezTo>
                          <a:cubicBezTo>
                            <a:pt x="1657235" y="2255574"/>
                            <a:pt x="1592757" y="2191096"/>
                            <a:pt x="1513219" y="2191096"/>
                          </a:cubicBezTo>
                          <a:close/>
                          <a:moveTo>
                            <a:pt x="1104076" y="2191096"/>
                          </a:moveTo>
                          <a:cubicBezTo>
                            <a:pt x="1024538" y="2191096"/>
                            <a:pt x="960060" y="2255574"/>
                            <a:pt x="960060" y="2335112"/>
                          </a:cubicBezTo>
                          <a:cubicBezTo>
                            <a:pt x="960060" y="2414650"/>
                            <a:pt x="1024538" y="2479128"/>
                            <a:pt x="1104076" y="2479128"/>
                          </a:cubicBezTo>
                          <a:cubicBezTo>
                            <a:pt x="1183614" y="2479128"/>
                            <a:pt x="1248092" y="2414650"/>
                            <a:pt x="1248092" y="2335112"/>
                          </a:cubicBezTo>
                          <a:cubicBezTo>
                            <a:pt x="1248092" y="2255574"/>
                            <a:pt x="1183614" y="2191096"/>
                            <a:pt x="1104076" y="2191096"/>
                          </a:cubicBezTo>
                          <a:close/>
                          <a:moveTo>
                            <a:pt x="694933" y="2191096"/>
                          </a:moveTo>
                          <a:cubicBezTo>
                            <a:pt x="615395" y="2191096"/>
                            <a:pt x="550917" y="2255574"/>
                            <a:pt x="550917" y="2335112"/>
                          </a:cubicBezTo>
                          <a:cubicBezTo>
                            <a:pt x="550917" y="2414650"/>
                            <a:pt x="615395" y="2479128"/>
                            <a:pt x="694933" y="2479128"/>
                          </a:cubicBezTo>
                          <a:cubicBezTo>
                            <a:pt x="774471" y="2479128"/>
                            <a:pt x="838949" y="2414650"/>
                            <a:pt x="838949" y="2335112"/>
                          </a:cubicBezTo>
                          <a:cubicBezTo>
                            <a:pt x="838949" y="2255574"/>
                            <a:pt x="774471" y="2191096"/>
                            <a:pt x="694933" y="2191096"/>
                          </a:cubicBezTo>
                          <a:close/>
                          <a:moveTo>
                            <a:pt x="285790" y="2191096"/>
                          </a:moveTo>
                          <a:cubicBezTo>
                            <a:pt x="206252" y="2191096"/>
                            <a:pt x="141774" y="2255574"/>
                            <a:pt x="141774" y="2335112"/>
                          </a:cubicBezTo>
                          <a:cubicBezTo>
                            <a:pt x="141774" y="2414650"/>
                            <a:pt x="206252" y="2479128"/>
                            <a:pt x="285790" y="2479128"/>
                          </a:cubicBezTo>
                          <a:cubicBezTo>
                            <a:pt x="365328" y="2479128"/>
                            <a:pt x="429806" y="2414650"/>
                            <a:pt x="429806" y="2335112"/>
                          </a:cubicBezTo>
                          <a:cubicBezTo>
                            <a:pt x="429806" y="2255574"/>
                            <a:pt x="365328" y="2191096"/>
                            <a:pt x="285790" y="2191096"/>
                          </a:cubicBezTo>
                          <a:close/>
                          <a:moveTo>
                            <a:pt x="3967376" y="1775873"/>
                          </a:moveTo>
                          <a:cubicBezTo>
                            <a:pt x="3887838" y="1775873"/>
                            <a:pt x="3823360" y="1840351"/>
                            <a:pt x="3823360" y="1919889"/>
                          </a:cubicBezTo>
                          <a:cubicBezTo>
                            <a:pt x="3823360" y="1999427"/>
                            <a:pt x="3887838" y="2063905"/>
                            <a:pt x="3967376" y="2063905"/>
                          </a:cubicBezTo>
                          <a:cubicBezTo>
                            <a:pt x="4046914" y="2063905"/>
                            <a:pt x="4111392" y="1999427"/>
                            <a:pt x="4111392" y="1919889"/>
                          </a:cubicBezTo>
                          <a:cubicBezTo>
                            <a:pt x="4111392" y="1840351"/>
                            <a:pt x="4046914" y="1775873"/>
                            <a:pt x="3967376" y="1775873"/>
                          </a:cubicBezTo>
                          <a:close/>
                          <a:moveTo>
                            <a:pt x="3558234" y="1775873"/>
                          </a:moveTo>
                          <a:cubicBezTo>
                            <a:pt x="3478696" y="1775873"/>
                            <a:pt x="3414218" y="1840351"/>
                            <a:pt x="3414218" y="1919889"/>
                          </a:cubicBezTo>
                          <a:cubicBezTo>
                            <a:pt x="3414218" y="1999427"/>
                            <a:pt x="3478696" y="2063905"/>
                            <a:pt x="3558234" y="2063905"/>
                          </a:cubicBezTo>
                          <a:cubicBezTo>
                            <a:pt x="3637772" y="2063905"/>
                            <a:pt x="3702250" y="1999427"/>
                            <a:pt x="3702250" y="1919889"/>
                          </a:cubicBezTo>
                          <a:cubicBezTo>
                            <a:pt x="3702250" y="1840351"/>
                            <a:pt x="3637772" y="1775873"/>
                            <a:pt x="3558234" y="1775873"/>
                          </a:cubicBezTo>
                          <a:close/>
                          <a:moveTo>
                            <a:pt x="3149091" y="1775873"/>
                          </a:moveTo>
                          <a:cubicBezTo>
                            <a:pt x="3069553" y="1775873"/>
                            <a:pt x="3005075" y="1840351"/>
                            <a:pt x="3005075" y="1919889"/>
                          </a:cubicBezTo>
                          <a:cubicBezTo>
                            <a:pt x="3005075" y="1999427"/>
                            <a:pt x="3069553" y="2063905"/>
                            <a:pt x="3149091" y="2063905"/>
                          </a:cubicBezTo>
                          <a:cubicBezTo>
                            <a:pt x="3228629" y="2063905"/>
                            <a:pt x="3293107" y="1999427"/>
                            <a:pt x="3293107" y="1919889"/>
                          </a:cubicBezTo>
                          <a:cubicBezTo>
                            <a:pt x="3293107" y="1840351"/>
                            <a:pt x="3228629" y="1775873"/>
                            <a:pt x="3149091" y="1775873"/>
                          </a:cubicBezTo>
                          <a:close/>
                          <a:moveTo>
                            <a:pt x="2739948" y="1775873"/>
                          </a:moveTo>
                          <a:cubicBezTo>
                            <a:pt x="2660410" y="1775873"/>
                            <a:pt x="2595932" y="1840351"/>
                            <a:pt x="2595932" y="1919889"/>
                          </a:cubicBezTo>
                          <a:cubicBezTo>
                            <a:pt x="2595932" y="1999427"/>
                            <a:pt x="2660410" y="2063905"/>
                            <a:pt x="2739948" y="2063905"/>
                          </a:cubicBezTo>
                          <a:cubicBezTo>
                            <a:pt x="2819486" y="2063905"/>
                            <a:pt x="2883964" y="1999427"/>
                            <a:pt x="2883964" y="1919889"/>
                          </a:cubicBezTo>
                          <a:cubicBezTo>
                            <a:pt x="2883964" y="1840351"/>
                            <a:pt x="2819486" y="1775873"/>
                            <a:pt x="2739948" y="1775873"/>
                          </a:cubicBezTo>
                          <a:close/>
                          <a:moveTo>
                            <a:pt x="2330805" y="1775873"/>
                          </a:moveTo>
                          <a:cubicBezTo>
                            <a:pt x="2251267" y="1775873"/>
                            <a:pt x="2186789" y="1840351"/>
                            <a:pt x="2186789" y="1919889"/>
                          </a:cubicBezTo>
                          <a:cubicBezTo>
                            <a:pt x="2186789" y="1999427"/>
                            <a:pt x="2251267" y="2063905"/>
                            <a:pt x="2330805" y="2063905"/>
                          </a:cubicBezTo>
                          <a:cubicBezTo>
                            <a:pt x="2410343" y="2063905"/>
                            <a:pt x="2474821" y="1999427"/>
                            <a:pt x="2474821" y="1919889"/>
                          </a:cubicBezTo>
                          <a:cubicBezTo>
                            <a:pt x="2474821" y="1840351"/>
                            <a:pt x="2410343" y="1775873"/>
                            <a:pt x="2330805" y="1775873"/>
                          </a:cubicBezTo>
                          <a:close/>
                          <a:moveTo>
                            <a:pt x="1921662" y="1775873"/>
                          </a:moveTo>
                          <a:cubicBezTo>
                            <a:pt x="1842124" y="1775873"/>
                            <a:pt x="1777646" y="1840351"/>
                            <a:pt x="1777646" y="1919889"/>
                          </a:cubicBezTo>
                          <a:cubicBezTo>
                            <a:pt x="1777646" y="1999427"/>
                            <a:pt x="1842124" y="2063905"/>
                            <a:pt x="1921662" y="2063905"/>
                          </a:cubicBezTo>
                          <a:cubicBezTo>
                            <a:pt x="2001200" y="2063905"/>
                            <a:pt x="2065678" y="1999427"/>
                            <a:pt x="2065678" y="1919889"/>
                          </a:cubicBezTo>
                          <a:cubicBezTo>
                            <a:pt x="2065678" y="1840351"/>
                            <a:pt x="2001200" y="1775873"/>
                            <a:pt x="1921662" y="1775873"/>
                          </a:cubicBezTo>
                          <a:close/>
                          <a:moveTo>
                            <a:pt x="1512519" y="1775873"/>
                          </a:moveTo>
                          <a:cubicBezTo>
                            <a:pt x="1432981" y="1775873"/>
                            <a:pt x="1368503" y="1840351"/>
                            <a:pt x="1368503" y="1919889"/>
                          </a:cubicBezTo>
                          <a:cubicBezTo>
                            <a:pt x="1368503" y="1999427"/>
                            <a:pt x="1432981" y="2063905"/>
                            <a:pt x="1512519" y="2063905"/>
                          </a:cubicBezTo>
                          <a:cubicBezTo>
                            <a:pt x="1592057" y="2063905"/>
                            <a:pt x="1656535" y="1999427"/>
                            <a:pt x="1656535" y="1919889"/>
                          </a:cubicBezTo>
                          <a:cubicBezTo>
                            <a:pt x="1656535" y="1840351"/>
                            <a:pt x="1592057" y="1775873"/>
                            <a:pt x="1512519" y="1775873"/>
                          </a:cubicBezTo>
                          <a:close/>
                          <a:moveTo>
                            <a:pt x="1103376" y="1775873"/>
                          </a:moveTo>
                          <a:cubicBezTo>
                            <a:pt x="1023838" y="1775873"/>
                            <a:pt x="959360" y="1840351"/>
                            <a:pt x="959360" y="1919889"/>
                          </a:cubicBezTo>
                          <a:cubicBezTo>
                            <a:pt x="959360" y="1999427"/>
                            <a:pt x="1023838" y="2063905"/>
                            <a:pt x="1103376" y="2063905"/>
                          </a:cubicBezTo>
                          <a:cubicBezTo>
                            <a:pt x="1182914" y="2063905"/>
                            <a:pt x="1247392" y="1999427"/>
                            <a:pt x="1247392" y="1919889"/>
                          </a:cubicBezTo>
                          <a:cubicBezTo>
                            <a:pt x="1247392" y="1840351"/>
                            <a:pt x="1182914" y="1775873"/>
                            <a:pt x="1103376" y="1775873"/>
                          </a:cubicBezTo>
                          <a:close/>
                          <a:moveTo>
                            <a:pt x="694233" y="1775873"/>
                          </a:moveTo>
                          <a:cubicBezTo>
                            <a:pt x="614695" y="1775873"/>
                            <a:pt x="550217" y="1840351"/>
                            <a:pt x="550217" y="1919889"/>
                          </a:cubicBezTo>
                          <a:cubicBezTo>
                            <a:pt x="550217" y="1999427"/>
                            <a:pt x="614695" y="2063905"/>
                            <a:pt x="694233" y="2063905"/>
                          </a:cubicBezTo>
                          <a:cubicBezTo>
                            <a:pt x="773771" y="2063905"/>
                            <a:pt x="838249" y="1999427"/>
                            <a:pt x="838249" y="1919889"/>
                          </a:cubicBezTo>
                          <a:cubicBezTo>
                            <a:pt x="838249" y="1840351"/>
                            <a:pt x="773771" y="1775873"/>
                            <a:pt x="694233" y="1775873"/>
                          </a:cubicBezTo>
                          <a:close/>
                          <a:moveTo>
                            <a:pt x="285090" y="1775873"/>
                          </a:moveTo>
                          <a:cubicBezTo>
                            <a:pt x="205552" y="1775873"/>
                            <a:pt x="141074" y="1840351"/>
                            <a:pt x="141074" y="1919889"/>
                          </a:cubicBezTo>
                          <a:cubicBezTo>
                            <a:pt x="141074" y="1999427"/>
                            <a:pt x="205552" y="2063905"/>
                            <a:pt x="285090" y="2063905"/>
                          </a:cubicBezTo>
                          <a:cubicBezTo>
                            <a:pt x="364628" y="2063905"/>
                            <a:pt x="429106" y="1999427"/>
                            <a:pt x="429106" y="1919889"/>
                          </a:cubicBezTo>
                          <a:cubicBezTo>
                            <a:pt x="429106" y="1840351"/>
                            <a:pt x="364628" y="1775873"/>
                            <a:pt x="285090" y="1775873"/>
                          </a:cubicBezTo>
                          <a:close/>
                          <a:moveTo>
                            <a:pt x="3966676" y="1360650"/>
                          </a:moveTo>
                          <a:cubicBezTo>
                            <a:pt x="3887138" y="1360650"/>
                            <a:pt x="3822660" y="1425128"/>
                            <a:pt x="3822660" y="1504666"/>
                          </a:cubicBezTo>
                          <a:cubicBezTo>
                            <a:pt x="3822660" y="1584204"/>
                            <a:pt x="3887138" y="1648682"/>
                            <a:pt x="3966676" y="1648682"/>
                          </a:cubicBezTo>
                          <a:cubicBezTo>
                            <a:pt x="4046214" y="1648682"/>
                            <a:pt x="4110692" y="1584204"/>
                            <a:pt x="4110692" y="1504666"/>
                          </a:cubicBezTo>
                          <a:cubicBezTo>
                            <a:pt x="4110692" y="1425128"/>
                            <a:pt x="4046214" y="1360650"/>
                            <a:pt x="3966676" y="1360650"/>
                          </a:cubicBezTo>
                          <a:close/>
                          <a:moveTo>
                            <a:pt x="3557534" y="1360650"/>
                          </a:moveTo>
                          <a:cubicBezTo>
                            <a:pt x="3477996" y="1360650"/>
                            <a:pt x="3413518" y="1425128"/>
                            <a:pt x="3413518" y="1504666"/>
                          </a:cubicBezTo>
                          <a:cubicBezTo>
                            <a:pt x="3413518" y="1584204"/>
                            <a:pt x="3477996" y="1648682"/>
                            <a:pt x="3557534" y="1648682"/>
                          </a:cubicBezTo>
                          <a:cubicBezTo>
                            <a:pt x="3637072" y="1648682"/>
                            <a:pt x="3701550" y="1584204"/>
                            <a:pt x="3701550" y="1504666"/>
                          </a:cubicBezTo>
                          <a:cubicBezTo>
                            <a:pt x="3701550" y="1425128"/>
                            <a:pt x="3637072" y="1360650"/>
                            <a:pt x="3557534" y="1360650"/>
                          </a:cubicBezTo>
                          <a:close/>
                          <a:moveTo>
                            <a:pt x="3148391" y="1360650"/>
                          </a:moveTo>
                          <a:cubicBezTo>
                            <a:pt x="3068853" y="1360650"/>
                            <a:pt x="3004375" y="1425128"/>
                            <a:pt x="3004375" y="1504666"/>
                          </a:cubicBezTo>
                          <a:cubicBezTo>
                            <a:pt x="3004375" y="1584204"/>
                            <a:pt x="3068853" y="1648682"/>
                            <a:pt x="3148391" y="1648682"/>
                          </a:cubicBezTo>
                          <a:cubicBezTo>
                            <a:pt x="3227929" y="1648682"/>
                            <a:pt x="3292407" y="1584204"/>
                            <a:pt x="3292407" y="1504666"/>
                          </a:cubicBezTo>
                          <a:cubicBezTo>
                            <a:pt x="3292407" y="1425128"/>
                            <a:pt x="3227929" y="1360650"/>
                            <a:pt x="3148391" y="1360650"/>
                          </a:cubicBezTo>
                          <a:close/>
                          <a:moveTo>
                            <a:pt x="2739248" y="1360650"/>
                          </a:moveTo>
                          <a:cubicBezTo>
                            <a:pt x="2659710" y="1360650"/>
                            <a:pt x="2595232" y="1425128"/>
                            <a:pt x="2595232" y="1504666"/>
                          </a:cubicBezTo>
                          <a:cubicBezTo>
                            <a:pt x="2595232" y="1584204"/>
                            <a:pt x="2659710" y="1648682"/>
                            <a:pt x="2739248" y="1648682"/>
                          </a:cubicBezTo>
                          <a:cubicBezTo>
                            <a:pt x="2818786" y="1648682"/>
                            <a:pt x="2883264" y="1584204"/>
                            <a:pt x="2883264" y="1504666"/>
                          </a:cubicBezTo>
                          <a:cubicBezTo>
                            <a:pt x="2883264" y="1425128"/>
                            <a:pt x="2818786" y="1360650"/>
                            <a:pt x="2739248" y="1360650"/>
                          </a:cubicBezTo>
                          <a:close/>
                          <a:moveTo>
                            <a:pt x="2330105" y="1360650"/>
                          </a:moveTo>
                          <a:cubicBezTo>
                            <a:pt x="2250567" y="1360650"/>
                            <a:pt x="2186089" y="1425128"/>
                            <a:pt x="2186089" y="1504666"/>
                          </a:cubicBezTo>
                          <a:cubicBezTo>
                            <a:pt x="2186089" y="1584204"/>
                            <a:pt x="2250567" y="1648682"/>
                            <a:pt x="2330105" y="1648682"/>
                          </a:cubicBezTo>
                          <a:cubicBezTo>
                            <a:pt x="2409643" y="1648682"/>
                            <a:pt x="2474121" y="1584204"/>
                            <a:pt x="2474121" y="1504666"/>
                          </a:cubicBezTo>
                          <a:cubicBezTo>
                            <a:pt x="2474121" y="1425128"/>
                            <a:pt x="2409643" y="1360650"/>
                            <a:pt x="2330105" y="1360650"/>
                          </a:cubicBezTo>
                          <a:close/>
                          <a:moveTo>
                            <a:pt x="1920962" y="1360650"/>
                          </a:moveTo>
                          <a:cubicBezTo>
                            <a:pt x="1841424" y="1360650"/>
                            <a:pt x="1776946" y="1425128"/>
                            <a:pt x="1776946" y="1504666"/>
                          </a:cubicBezTo>
                          <a:cubicBezTo>
                            <a:pt x="1776946" y="1584204"/>
                            <a:pt x="1841424" y="1648682"/>
                            <a:pt x="1920962" y="1648682"/>
                          </a:cubicBezTo>
                          <a:cubicBezTo>
                            <a:pt x="2000500" y="1648682"/>
                            <a:pt x="2064978" y="1584204"/>
                            <a:pt x="2064978" y="1504666"/>
                          </a:cubicBezTo>
                          <a:cubicBezTo>
                            <a:pt x="2064978" y="1425128"/>
                            <a:pt x="2000500" y="1360650"/>
                            <a:pt x="1920962" y="1360650"/>
                          </a:cubicBezTo>
                          <a:close/>
                          <a:moveTo>
                            <a:pt x="1511819" y="1360650"/>
                          </a:moveTo>
                          <a:cubicBezTo>
                            <a:pt x="1432281" y="1360650"/>
                            <a:pt x="1367803" y="1425128"/>
                            <a:pt x="1367803" y="1504666"/>
                          </a:cubicBezTo>
                          <a:cubicBezTo>
                            <a:pt x="1367803" y="1584204"/>
                            <a:pt x="1432281" y="1648682"/>
                            <a:pt x="1511819" y="1648682"/>
                          </a:cubicBezTo>
                          <a:cubicBezTo>
                            <a:pt x="1591357" y="1648682"/>
                            <a:pt x="1655835" y="1584204"/>
                            <a:pt x="1655835" y="1504666"/>
                          </a:cubicBezTo>
                          <a:cubicBezTo>
                            <a:pt x="1655835" y="1425128"/>
                            <a:pt x="1591357" y="1360650"/>
                            <a:pt x="1511819" y="1360650"/>
                          </a:cubicBezTo>
                          <a:close/>
                          <a:moveTo>
                            <a:pt x="1102676" y="1360650"/>
                          </a:moveTo>
                          <a:cubicBezTo>
                            <a:pt x="1023138" y="1360650"/>
                            <a:pt x="958660" y="1425128"/>
                            <a:pt x="958660" y="1504666"/>
                          </a:cubicBezTo>
                          <a:cubicBezTo>
                            <a:pt x="958660" y="1584204"/>
                            <a:pt x="1023138" y="1648682"/>
                            <a:pt x="1102676" y="1648682"/>
                          </a:cubicBezTo>
                          <a:cubicBezTo>
                            <a:pt x="1182214" y="1648682"/>
                            <a:pt x="1246692" y="1584204"/>
                            <a:pt x="1246692" y="1504666"/>
                          </a:cubicBezTo>
                          <a:cubicBezTo>
                            <a:pt x="1246692" y="1425128"/>
                            <a:pt x="1182214" y="1360650"/>
                            <a:pt x="1102676" y="1360650"/>
                          </a:cubicBezTo>
                          <a:close/>
                          <a:moveTo>
                            <a:pt x="693533" y="1360650"/>
                          </a:moveTo>
                          <a:cubicBezTo>
                            <a:pt x="613995" y="1360650"/>
                            <a:pt x="549517" y="1425128"/>
                            <a:pt x="549517" y="1504666"/>
                          </a:cubicBezTo>
                          <a:cubicBezTo>
                            <a:pt x="549517" y="1584204"/>
                            <a:pt x="613995" y="1648682"/>
                            <a:pt x="693533" y="1648682"/>
                          </a:cubicBezTo>
                          <a:cubicBezTo>
                            <a:pt x="773071" y="1648682"/>
                            <a:pt x="837549" y="1584204"/>
                            <a:pt x="837549" y="1504666"/>
                          </a:cubicBezTo>
                          <a:cubicBezTo>
                            <a:pt x="837549" y="1425128"/>
                            <a:pt x="773071" y="1360650"/>
                            <a:pt x="693533" y="1360650"/>
                          </a:cubicBezTo>
                          <a:close/>
                          <a:moveTo>
                            <a:pt x="284390" y="1360650"/>
                          </a:moveTo>
                          <a:cubicBezTo>
                            <a:pt x="204852" y="1360650"/>
                            <a:pt x="140374" y="1425128"/>
                            <a:pt x="140374" y="1504666"/>
                          </a:cubicBezTo>
                          <a:cubicBezTo>
                            <a:pt x="140374" y="1584204"/>
                            <a:pt x="204852" y="1648682"/>
                            <a:pt x="284390" y="1648682"/>
                          </a:cubicBezTo>
                          <a:cubicBezTo>
                            <a:pt x="363928" y="1648682"/>
                            <a:pt x="428406" y="1584204"/>
                            <a:pt x="428406" y="1504666"/>
                          </a:cubicBezTo>
                          <a:cubicBezTo>
                            <a:pt x="428406" y="1425128"/>
                            <a:pt x="363928" y="1360650"/>
                            <a:pt x="284390" y="1360650"/>
                          </a:cubicBezTo>
                          <a:close/>
                          <a:moveTo>
                            <a:pt x="3965976" y="945427"/>
                          </a:moveTo>
                          <a:cubicBezTo>
                            <a:pt x="3886438" y="945427"/>
                            <a:pt x="3821960" y="1009905"/>
                            <a:pt x="3821960" y="1089443"/>
                          </a:cubicBezTo>
                          <a:cubicBezTo>
                            <a:pt x="3821960" y="1168981"/>
                            <a:pt x="3886438" y="1233459"/>
                            <a:pt x="3965976" y="1233459"/>
                          </a:cubicBezTo>
                          <a:cubicBezTo>
                            <a:pt x="4045514" y="1233459"/>
                            <a:pt x="4109992" y="1168981"/>
                            <a:pt x="4109992" y="1089443"/>
                          </a:cubicBezTo>
                          <a:cubicBezTo>
                            <a:pt x="4109992" y="1009905"/>
                            <a:pt x="4045514" y="945427"/>
                            <a:pt x="3965976" y="945427"/>
                          </a:cubicBezTo>
                          <a:close/>
                          <a:moveTo>
                            <a:pt x="3556834" y="945427"/>
                          </a:moveTo>
                          <a:cubicBezTo>
                            <a:pt x="3477296" y="945427"/>
                            <a:pt x="3412818" y="1009905"/>
                            <a:pt x="3412818" y="1089443"/>
                          </a:cubicBezTo>
                          <a:cubicBezTo>
                            <a:pt x="3412818" y="1168981"/>
                            <a:pt x="3477296" y="1233459"/>
                            <a:pt x="3556834" y="1233459"/>
                          </a:cubicBezTo>
                          <a:cubicBezTo>
                            <a:pt x="3636372" y="1233459"/>
                            <a:pt x="3700850" y="1168981"/>
                            <a:pt x="3700850" y="1089443"/>
                          </a:cubicBezTo>
                          <a:cubicBezTo>
                            <a:pt x="3700850" y="1009905"/>
                            <a:pt x="3636372" y="945427"/>
                            <a:pt x="3556834" y="945427"/>
                          </a:cubicBezTo>
                          <a:close/>
                          <a:moveTo>
                            <a:pt x="3147691" y="945427"/>
                          </a:moveTo>
                          <a:cubicBezTo>
                            <a:pt x="3068153" y="945427"/>
                            <a:pt x="3003675" y="1009905"/>
                            <a:pt x="3003675" y="1089443"/>
                          </a:cubicBezTo>
                          <a:cubicBezTo>
                            <a:pt x="3003675" y="1168981"/>
                            <a:pt x="3068153" y="1233459"/>
                            <a:pt x="3147691" y="1233459"/>
                          </a:cubicBezTo>
                          <a:cubicBezTo>
                            <a:pt x="3227229" y="1233459"/>
                            <a:pt x="3291707" y="1168981"/>
                            <a:pt x="3291707" y="1089443"/>
                          </a:cubicBezTo>
                          <a:cubicBezTo>
                            <a:pt x="3291707" y="1009905"/>
                            <a:pt x="3227229" y="945427"/>
                            <a:pt x="3147691" y="945427"/>
                          </a:cubicBezTo>
                          <a:close/>
                          <a:moveTo>
                            <a:pt x="2738548" y="945427"/>
                          </a:moveTo>
                          <a:cubicBezTo>
                            <a:pt x="2659010" y="945427"/>
                            <a:pt x="2594532" y="1009905"/>
                            <a:pt x="2594532" y="1089443"/>
                          </a:cubicBezTo>
                          <a:cubicBezTo>
                            <a:pt x="2594532" y="1168981"/>
                            <a:pt x="2659010" y="1233459"/>
                            <a:pt x="2738548" y="1233459"/>
                          </a:cubicBezTo>
                          <a:cubicBezTo>
                            <a:pt x="2818086" y="1233459"/>
                            <a:pt x="2882564" y="1168981"/>
                            <a:pt x="2882564" y="1089443"/>
                          </a:cubicBezTo>
                          <a:cubicBezTo>
                            <a:pt x="2882564" y="1009905"/>
                            <a:pt x="2818086" y="945427"/>
                            <a:pt x="2738548" y="945427"/>
                          </a:cubicBezTo>
                          <a:close/>
                          <a:moveTo>
                            <a:pt x="2329405" y="945427"/>
                          </a:moveTo>
                          <a:cubicBezTo>
                            <a:pt x="2249867" y="945427"/>
                            <a:pt x="2185389" y="1009905"/>
                            <a:pt x="2185389" y="1089443"/>
                          </a:cubicBezTo>
                          <a:cubicBezTo>
                            <a:pt x="2185389" y="1168981"/>
                            <a:pt x="2249867" y="1233459"/>
                            <a:pt x="2329405" y="1233459"/>
                          </a:cubicBezTo>
                          <a:cubicBezTo>
                            <a:pt x="2408943" y="1233459"/>
                            <a:pt x="2473421" y="1168981"/>
                            <a:pt x="2473421" y="1089443"/>
                          </a:cubicBezTo>
                          <a:cubicBezTo>
                            <a:pt x="2473421" y="1009905"/>
                            <a:pt x="2408943" y="945427"/>
                            <a:pt x="2329405" y="945427"/>
                          </a:cubicBezTo>
                          <a:close/>
                          <a:moveTo>
                            <a:pt x="1920262" y="945427"/>
                          </a:moveTo>
                          <a:cubicBezTo>
                            <a:pt x="1840724" y="945427"/>
                            <a:pt x="1776246" y="1009905"/>
                            <a:pt x="1776246" y="1089443"/>
                          </a:cubicBezTo>
                          <a:cubicBezTo>
                            <a:pt x="1776246" y="1168981"/>
                            <a:pt x="1840724" y="1233459"/>
                            <a:pt x="1920262" y="1233459"/>
                          </a:cubicBezTo>
                          <a:cubicBezTo>
                            <a:pt x="1999800" y="1233459"/>
                            <a:pt x="2064278" y="1168981"/>
                            <a:pt x="2064278" y="1089443"/>
                          </a:cubicBezTo>
                          <a:cubicBezTo>
                            <a:pt x="2064278" y="1009905"/>
                            <a:pt x="1999800" y="945427"/>
                            <a:pt x="1920262" y="945427"/>
                          </a:cubicBezTo>
                          <a:close/>
                          <a:moveTo>
                            <a:pt x="1511119" y="945427"/>
                          </a:moveTo>
                          <a:cubicBezTo>
                            <a:pt x="1431581" y="945427"/>
                            <a:pt x="1367103" y="1009905"/>
                            <a:pt x="1367103" y="1089443"/>
                          </a:cubicBezTo>
                          <a:cubicBezTo>
                            <a:pt x="1367103" y="1168981"/>
                            <a:pt x="1431581" y="1233459"/>
                            <a:pt x="1511119" y="1233459"/>
                          </a:cubicBezTo>
                          <a:cubicBezTo>
                            <a:pt x="1590657" y="1233459"/>
                            <a:pt x="1655135" y="1168981"/>
                            <a:pt x="1655135" y="1089443"/>
                          </a:cubicBezTo>
                          <a:cubicBezTo>
                            <a:pt x="1655135" y="1009905"/>
                            <a:pt x="1590657" y="945427"/>
                            <a:pt x="1511119" y="945427"/>
                          </a:cubicBezTo>
                          <a:close/>
                          <a:moveTo>
                            <a:pt x="1101976" y="945427"/>
                          </a:moveTo>
                          <a:cubicBezTo>
                            <a:pt x="1022438" y="945427"/>
                            <a:pt x="957960" y="1009905"/>
                            <a:pt x="957960" y="1089443"/>
                          </a:cubicBezTo>
                          <a:cubicBezTo>
                            <a:pt x="957960" y="1168981"/>
                            <a:pt x="1022438" y="1233459"/>
                            <a:pt x="1101976" y="1233459"/>
                          </a:cubicBezTo>
                          <a:cubicBezTo>
                            <a:pt x="1181514" y="1233459"/>
                            <a:pt x="1245992" y="1168981"/>
                            <a:pt x="1245992" y="1089443"/>
                          </a:cubicBezTo>
                          <a:cubicBezTo>
                            <a:pt x="1245992" y="1009905"/>
                            <a:pt x="1181514" y="945427"/>
                            <a:pt x="1101976" y="945427"/>
                          </a:cubicBezTo>
                          <a:close/>
                          <a:moveTo>
                            <a:pt x="692833" y="945427"/>
                          </a:moveTo>
                          <a:cubicBezTo>
                            <a:pt x="613295" y="945427"/>
                            <a:pt x="548817" y="1009905"/>
                            <a:pt x="548817" y="1089443"/>
                          </a:cubicBezTo>
                          <a:cubicBezTo>
                            <a:pt x="548817" y="1168981"/>
                            <a:pt x="613295" y="1233459"/>
                            <a:pt x="692833" y="1233459"/>
                          </a:cubicBezTo>
                          <a:cubicBezTo>
                            <a:pt x="772371" y="1233459"/>
                            <a:pt x="836849" y="1168981"/>
                            <a:pt x="836849" y="1089443"/>
                          </a:cubicBezTo>
                          <a:cubicBezTo>
                            <a:pt x="836849" y="1009905"/>
                            <a:pt x="772371" y="945427"/>
                            <a:pt x="692833" y="945427"/>
                          </a:cubicBezTo>
                          <a:close/>
                          <a:moveTo>
                            <a:pt x="283690" y="945427"/>
                          </a:moveTo>
                          <a:cubicBezTo>
                            <a:pt x="204152" y="945427"/>
                            <a:pt x="139674" y="1009905"/>
                            <a:pt x="139674" y="1089443"/>
                          </a:cubicBezTo>
                          <a:cubicBezTo>
                            <a:pt x="139674" y="1168981"/>
                            <a:pt x="204152" y="1233459"/>
                            <a:pt x="283690" y="1233459"/>
                          </a:cubicBezTo>
                          <a:cubicBezTo>
                            <a:pt x="363228" y="1233459"/>
                            <a:pt x="427706" y="1168981"/>
                            <a:pt x="427706" y="1089443"/>
                          </a:cubicBezTo>
                          <a:cubicBezTo>
                            <a:pt x="427706" y="1009905"/>
                            <a:pt x="363228" y="945427"/>
                            <a:pt x="283690" y="945427"/>
                          </a:cubicBezTo>
                          <a:close/>
                          <a:moveTo>
                            <a:pt x="3965276" y="530204"/>
                          </a:moveTo>
                          <a:cubicBezTo>
                            <a:pt x="3885738" y="530204"/>
                            <a:pt x="3821260" y="594682"/>
                            <a:pt x="3821260" y="674220"/>
                          </a:cubicBezTo>
                          <a:cubicBezTo>
                            <a:pt x="3821260" y="753758"/>
                            <a:pt x="3885738" y="818236"/>
                            <a:pt x="3965276" y="818236"/>
                          </a:cubicBezTo>
                          <a:cubicBezTo>
                            <a:pt x="4044814" y="818236"/>
                            <a:pt x="4109292" y="753758"/>
                            <a:pt x="4109292" y="674220"/>
                          </a:cubicBezTo>
                          <a:cubicBezTo>
                            <a:pt x="4109292" y="594682"/>
                            <a:pt x="4044814" y="530204"/>
                            <a:pt x="3965276" y="530204"/>
                          </a:cubicBezTo>
                          <a:close/>
                          <a:moveTo>
                            <a:pt x="3556134" y="530204"/>
                          </a:moveTo>
                          <a:cubicBezTo>
                            <a:pt x="3476596" y="530204"/>
                            <a:pt x="3412118" y="594682"/>
                            <a:pt x="3412118" y="674220"/>
                          </a:cubicBezTo>
                          <a:cubicBezTo>
                            <a:pt x="3412118" y="753758"/>
                            <a:pt x="3476596" y="818236"/>
                            <a:pt x="3556134" y="818236"/>
                          </a:cubicBezTo>
                          <a:cubicBezTo>
                            <a:pt x="3635672" y="818236"/>
                            <a:pt x="3700150" y="753758"/>
                            <a:pt x="3700150" y="674220"/>
                          </a:cubicBezTo>
                          <a:cubicBezTo>
                            <a:pt x="3700150" y="594682"/>
                            <a:pt x="3635672" y="530204"/>
                            <a:pt x="3556134" y="530204"/>
                          </a:cubicBezTo>
                          <a:close/>
                          <a:moveTo>
                            <a:pt x="3146991" y="530204"/>
                          </a:moveTo>
                          <a:cubicBezTo>
                            <a:pt x="3067453" y="530204"/>
                            <a:pt x="3002975" y="594682"/>
                            <a:pt x="3002975" y="674220"/>
                          </a:cubicBezTo>
                          <a:cubicBezTo>
                            <a:pt x="3002975" y="753758"/>
                            <a:pt x="3067453" y="818236"/>
                            <a:pt x="3146991" y="818236"/>
                          </a:cubicBezTo>
                          <a:cubicBezTo>
                            <a:pt x="3226529" y="818236"/>
                            <a:pt x="3291007" y="753758"/>
                            <a:pt x="3291007" y="674220"/>
                          </a:cubicBezTo>
                          <a:cubicBezTo>
                            <a:pt x="3291007" y="594682"/>
                            <a:pt x="3226529" y="530204"/>
                            <a:pt x="3146991" y="530204"/>
                          </a:cubicBezTo>
                          <a:close/>
                          <a:moveTo>
                            <a:pt x="2737848" y="530204"/>
                          </a:moveTo>
                          <a:cubicBezTo>
                            <a:pt x="2658310" y="530204"/>
                            <a:pt x="2593832" y="594682"/>
                            <a:pt x="2593832" y="674220"/>
                          </a:cubicBezTo>
                          <a:cubicBezTo>
                            <a:pt x="2593832" y="753758"/>
                            <a:pt x="2658310" y="818236"/>
                            <a:pt x="2737848" y="818236"/>
                          </a:cubicBezTo>
                          <a:cubicBezTo>
                            <a:pt x="2817386" y="818236"/>
                            <a:pt x="2881864" y="753758"/>
                            <a:pt x="2881864" y="674220"/>
                          </a:cubicBezTo>
                          <a:cubicBezTo>
                            <a:pt x="2881864" y="594682"/>
                            <a:pt x="2817386" y="530204"/>
                            <a:pt x="2737848" y="530204"/>
                          </a:cubicBezTo>
                          <a:close/>
                          <a:moveTo>
                            <a:pt x="2328705" y="530204"/>
                          </a:moveTo>
                          <a:cubicBezTo>
                            <a:pt x="2249167" y="530204"/>
                            <a:pt x="2184689" y="594682"/>
                            <a:pt x="2184689" y="674220"/>
                          </a:cubicBezTo>
                          <a:cubicBezTo>
                            <a:pt x="2184689" y="753758"/>
                            <a:pt x="2249167" y="818236"/>
                            <a:pt x="2328705" y="818236"/>
                          </a:cubicBezTo>
                          <a:cubicBezTo>
                            <a:pt x="2408243" y="818236"/>
                            <a:pt x="2472721" y="753758"/>
                            <a:pt x="2472721" y="674220"/>
                          </a:cubicBezTo>
                          <a:cubicBezTo>
                            <a:pt x="2472721" y="594682"/>
                            <a:pt x="2408243" y="530204"/>
                            <a:pt x="2328705" y="530204"/>
                          </a:cubicBezTo>
                          <a:close/>
                          <a:moveTo>
                            <a:pt x="1919562" y="530204"/>
                          </a:moveTo>
                          <a:cubicBezTo>
                            <a:pt x="1840024" y="530204"/>
                            <a:pt x="1775546" y="594682"/>
                            <a:pt x="1775546" y="674220"/>
                          </a:cubicBezTo>
                          <a:cubicBezTo>
                            <a:pt x="1775546" y="753758"/>
                            <a:pt x="1840024" y="818236"/>
                            <a:pt x="1919562" y="818236"/>
                          </a:cubicBezTo>
                          <a:cubicBezTo>
                            <a:pt x="1999100" y="818236"/>
                            <a:pt x="2063578" y="753758"/>
                            <a:pt x="2063578" y="674220"/>
                          </a:cubicBezTo>
                          <a:cubicBezTo>
                            <a:pt x="2063578" y="594682"/>
                            <a:pt x="1999100" y="530204"/>
                            <a:pt x="1919562" y="530204"/>
                          </a:cubicBezTo>
                          <a:close/>
                          <a:moveTo>
                            <a:pt x="1510419" y="530204"/>
                          </a:moveTo>
                          <a:cubicBezTo>
                            <a:pt x="1430881" y="530204"/>
                            <a:pt x="1366403" y="594682"/>
                            <a:pt x="1366403" y="674220"/>
                          </a:cubicBezTo>
                          <a:cubicBezTo>
                            <a:pt x="1366403" y="753758"/>
                            <a:pt x="1430881" y="818236"/>
                            <a:pt x="1510419" y="818236"/>
                          </a:cubicBezTo>
                          <a:cubicBezTo>
                            <a:pt x="1589957" y="818236"/>
                            <a:pt x="1654435" y="753758"/>
                            <a:pt x="1654435" y="674220"/>
                          </a:cubicBezTo>
                          <a:cubicBezTo>
                            <a:pt x="1654435" y="594682"/>
                            <a:pt x="1589957" y="530204"/>
                            <a:pt x="1510419" y="530204"/>
                          </a:cubicBezTo>
                          <a:close/>
                          <a:moveTo>
                            <a:pt x="1101276" y="530204"/>
                          </a:moveTo>
                          <a:cubicBezTo>
                            <a:pt x="1021738" y="530204"/>
                            <a:pt x="957260" y="594682"/>
                            <a:pt x="957260" y="674220"/>
                          </a:cubicBezTo>
                          <a:cubicBezTo>
                            <a:pt x="957260" y="753758"/>
                            <a:pt x="1021738" y="818236"/>
                            <a:pt x="1101276" y="818236"/>
                          </a:cubicBezTo>
                          <a:cubicBezTo>
                            <a:pt x="1180814" y="818236"/>
                            <a:pt x="1245292" y="753758"/>
                            <a:pt x="1245292" y="674220"/>
                          </a:cubicBezTo>
                          <a:cubicBezTo>
                            <a:pt x="1245292" y="594682"/>
                            <a:pt x="1180814" y="530204"/>
                            <a:pt x="1101276" y="530204"/>
                          </a:cubicBezTo>
                          <a:close/>
                          <a:moveTo>
                            <a:pt x="692133" y="530204"/>
                          </a:moveTo>
                          <a:cubicBezTo>
                            <a:pt x="612595" y="530204"/>
                            <a:pt x="548117" y="594682"/>
                            <a:pt x="548117" y="674220"/>
                          </a:cubicBezTo>
                          <a:cubicBezTo>
                            <a:pt x="548117" y="753758"/>
                            <a:pt x="612595" y="818236"/>
                            <a:pt x="692133" y="818236"/>
                          </a:cubicBezTo>
                          <a:cubicBezTo>
                            <a:pt x="771671" y="818236"/>
                            <a:pt x="836149" y="753758"/>
                            <a:pt x="836149" y="674220"/>
                          </a:cubicBezTo>
                          <a:cubicBezTo>
                            <a:pt x="836149" y="594682"/>
                            <a:pt x="771671" y="530204"/>
                            <a:pt x="692133" y="530204"/>
                          </a:cubicBezTo>
                          <a:close/>
                          <a:moveTo>
                            <a:pt x="282990" y="530204"/>
                          </a:moveTo>
                          <a:cubicBezTo>
                            <a:pt x="203452" y="530204"/>
                            <a:pt x="138974" y="594682"/>
                            <a:pt x="138974" y="674220"/>
                          </a:cubicBezTo>
                          <a:cubicBezTo>
                            <a:pt x="138974" y="753758"/>
                            <a:pt x="203452" y="818236"/>
                            <a:pt x="282990" y="818236"/>
                          </a:cubicBezTo>
                          <a:cubicBezTo>
                            <a:pt x="362528" y="818236"/>
                            <a:pt x="427006" y="753758"/>
                            <a:pt x="427006" y="674220"/>
                          </a:cubicBezTo>
                          <a:cubicBezTo>
                            <a:pt x="427006" y="594682"/>
                            <a:pt x="362528" y="530204"/>
                            <a:pt x="282990" y="530204"/>
                          </a:cubicBezTo>
                          <a:close/>
                          <a:moveTo>
                            <a:pt x="3964576" y="114981"/>
                          </a:moveTo>
                          <a:cubicBezTo>
                            <a:pt x="3885038" y="114981"/>
                            <a:pt x="3820560" y="179459"/>
                            <a:pt x="3820560" y="258997"/>
                          </a:cubicBezTo>
                          <a:cubicBezTo>
                            <a:pt x="3820560" y="338535"/>
                            <a:pt x="3885038" y="403013"/>
                            <a:pt x="3964576" y="403013"/>
                          </a:cubicBezTo>
                          <a:cubicBezTo>
                            <a:pt x="4044114" y="403013"/>
                            <a:pt x="4108592" y="338535"/>
                            <a:pt x="4108592" y="258997"/>
                          </a:cubicBezTo>
                          <a:cubicBezTo>
                            <a:pt x="4108592" y="179459"/>
                            <a:pt x="4044114" y="114981"/>
                            <a:pt x="3964576" y="114981"/>
                          </a:cubicBezTo>
                          <a:close/>
                          <a:moveTo>
                            <a:pt x="3555434" y="114981"/>
                          </a:moveTo>
                          <a:cubicBezTo>
                            <a:pt x="3475896" y="114981"/>
                            <a:pt x="3411418" y="179459"/>
                            <a:pt x="3411418" y="258997"/>
                          </a:cubicBezTo>
                          <a:cubicBezTo>
                            <a:pt x="3411418" y="338535"/>
                            <a:pt x="3475896" y="403013"/>
                            <a:pt x="3555434" y="403013"/>
                          </a:cubicBezTo>
                          <a:cubicBezTo>
                            <a:pt x="3634972" y="403013"/>
                            <a:pt x="3699450" y="338535"/>
                            <a:pt x="3699450" y="258997"/>
                          </a:cubicBezTo>
                          <a:cubicBezTo>
                            <a:pt x="3699450" y="179459"/>
                            <a:pt x="3634972" y="114981"/>
                            <a:pt x="3555434" y="114981"/>
                          </a:cubicBezTo>
                          <a:close/>
                          <a:moveTo>
                            <a:pt x="3146291" y="114981"/>
                          </a:moveTo>
                          <a:cubicBezTo>
                            <a:pt x="3066753" y="114981"/>
                            <a:pt x="3002275" y="179459"/>
                            <a:pt x="3002275" y="258997"/>
                          </a:cubicBezTo>
                          <a:cubicBezTo>
                            <a:pt x="3002275" y="338535"/>
                            <a:pt x="3066753" y="403013"/>
                            <a:pt x="3146291" y="403013"/>
                          </a:cubicBezTo>
                          <a:cubicBezTo>
                            <a:pt x="3225829" y="403013"/>
                            <a:pt x="3290307" y="338535"/>
                            <a:pt x="3290307" y="258997"/>
                          </a:cubicBezTo>
                          <a:cubicBezTo>
                            <a:pt x="3290307" y="179459"/>
                            <a:pt x="3225829" y="114981"/>
                            <a:pt x="3146291" y="114981"/>
                          </a:cubicBezTo>
                          <a:close/>
                          <a:moveTo>
                            <a:pt x="2737148" y="114981"/>
                          </a:moveTo>
                          <a:cubicBezTo>
                            <a:pt x="2657610" y="114981"/>
                            <a:pt x="2593132" y="179459"/>
                            <a:pt x="2593132" y="258997"/>
                          </a:cubicBezTo>
                          <a:cubicBezTo>
                            <a:pt x="2593132" y="338535"/>
                            <a:pt x="2657610" y="403013"/>
                            <a:pt x="2737148" y="403013"/>
                          </a:cubicBezTo>
                          <a:cubicBezTo>
                            <a:pt x="2816686" y="403013"/>
                            <a:pt x="2881164" y="338535"/>
                            <a:pt x="2881164" y="258997"/>
                          </a:cubicBezTo>
                          <a:cubicBezTo>
                            <a:pt x="2881164" y="179459"/>
                            <a:pt x="2816686" y="114981"/>
                            <a:pt x="2737148" y="114981"/>
                          </a:cubicBezTo>
                          <a:close/>
                          <a:moveTo>
                            <a:pt x="2328005" y="114981"/>
                          </a:moveTo>
                          <a:cubicBezTo>
                            <a:pt x="2248467" y="114981"/>
                            <a:pt x="2183989" y="179459"/>
                            <a:pt x="2183989" y="258997"/>
                          </a:cubicBezTo>
                          <a:cubicBezTo>
                            <a:pt x="2183989" y="338535"/>
                            <a:pt x="2248467" y="403013"/>
                            <a:pt x="2328005" y="403013"/>
                          </a:cubicBezTo>
                          <a:cubicBezTo>
                            <a:pt x="2407543" y="403013"/>
                            <a:pt x="2472021" y="338535"/>
                            <a:pt x="2472021" y="258997"/>
                          </a:cubicBezTo>
                          <a:cubicBezTo>
                            <a:pt x="2472021" y="179459"/>
                            <a:pt x="2407543" y="114981"/>
                            <a:pt x="2328005" y="114981"/>
                          </a:cubicBezTo>
                          <a:close/>
                          <a:moveTo>
                            <a:pt x="1918862" y="114981"/>
                          </a:moveTo>
                          <a:cubicBezTo>
                            <a:pt x="1839324" y="114981"/>
                            <a:pt x="1774846" y="179459"/>
                            <a:pt x="1774846" y="258997"/>
                          </a:cubicBezTo>
                          <a:cubicBezTo>
                            <a:pt x="1774846" y="338535"/>
                            <a:pt x="1839324" y="403013"/>
                            <a:pt x="1918862" y="403013"/>
                          </a:cubicBezTo>
                          <a:cubicBezTo>
                            <a:pt x="1998400" y="403013"/>
                            <a:pt x="2062878" y="338535"/>
                            <a:pt x="2062878" y="258997"/>
                          </a:cubicBezTo>
                          <a:cubicBezTo>
                            <a:pt x="2062878" y="179459"/>
                            <a:pt x="1998400" y="114981"/>
                            <a:pt x="1918862" y="114981"/>
                          </a:cubicBezTo>
                          <a:close/>
                          <a:moveTo>
                            <a:pt x="1509719" y="114981"/>
                          </a:moveTo>
                          <a:cubicBezTo>
                            <a:pt x="1430181" y="114981"/>
                            <a:pt x="1365703" y="179459"/>
                            <a:pt x="1365703" y="258997"/>
                          </a:cubicBezTo>
                          <a:cubicBezTo>
                            <a:pt x="1365703" y="338535"/>
                            <a:pt x="1430181" y="403013"/>
                            <a:pt x="1509719" y="403013"/>
                          </a:cubicBezTo>
                          <a:cubicBezTo>
                            <a:pt x="1589257" y="403013"/>
                            <a:pt x="1653735" y="338535"/>
                            <a:pt x="1653735" y="258997"/>
                          </a:cubicBezTo>
                          <a:cubicBezTo>
                            <a:pt x="1653735" y="179459"/>
                            <a:pt x="1589257" y="114981"/>
                            <a:pt x="1509719" y="114981"/>
                          </a:cubicBezTo>
                          <a:close/>
                          <a:moveTo>
                            <a:pt x="1100576" y="114981"/>
                          </a:moveTo>
                          <a:cubicBezTo>
                            <a:pt x="1021038" y="114981"/>
                            <a:pt x="956560" y="179459"/>
                            <a:pt x="956560" y="258997"/>
                          </a:cubicBezTo>
                          <a:cubicBezTo>
                            <a:pt x="956560" y="338535"/>
                            <a:pt x="1021038" y="403013"/>
                            <a:pt x="1100576" y="403013"/>
                          </a:cubicBezTo>
                          <a:cubicBezTo>
                            <a:pt x="1180114" y="403013"/>
                            <a:pt x="1244592" y="338535"/>
                            <a:pt x="1244592" y="258997"/>
                          </a:cubicBezTo>
                          <a:cubicBezTo>
                            <a:pt x="1244592" y="179459"/>
                            <a:pt x="1180114" y="114981"/>
                            <a:pt x="1100576" y="114981"/>
                          </a:cubicBezTo>
                          <a:close/>
                          <a:moveTo>
                            <a:pt x="691433" y="114981"/>
                          </a:moveTo>
                          <a:cubicBezTo>
                            <a:pt x="611895" y="114981"/>
                            <a:pt x="547417" y="179459"/>
                            <a:pt x="547417" y="258997"/>
                          </a:cubicBezTo>
                          <a:cubicBezTo>
                            <a:pt x="547417" y="338535"/>
                            <a:pt x="611895" y="403013"/>
                            <a:pt x="691433" y="403013"/>
                          </a:cubicBezTo>
                          <a:cubicBezTo>
                            <a:pt x="770971" y="403013"/>
                            <a:pt x="835449" y="338535"/>
                            <a:pt x="835449" y="258997"/>
                          </a:cubicBezTo>
                          <a:cubicBezTo>
                            <a:pt x="835449" y="179459"/>
                            <a:pt x="770971" y="114981"/>
                            <a:pt x="691433" y="114981"/>
                          </a:cubicBezTo>
                          <a:close/>
                          <a:moveTo>
                            <a:pt x="282290" y="114981"/>
                          </a:moveTo>
                          <a:cubicBezTo>
                            <a:pt x="202752" y="114981"/>
                            <a:pt x="138274" y="179459"/>
                            <a:pt x="138274" y="258997"/>
                          </a:cubicBezTo>
                          <a:cubicBezTo>
                            <a:pt x="138274" y="338535"/>
                            <a:pt x="202752" y="403013"/>
                            <a:pt x="282290" y="403013"/>
                          </a:cubicBezTo>
                          <a:cubicBezTo>
                            <a:pt x="361828" y="403013"/>
                            <a:pt x="426306" y="338535"/>
                            <a:pt x="426306" y="258997"/>
                          </a:cubicBezTo>
                          <a:cubicBezTo>
                            <a:pt x="426306" y="179459"/>
                            <a:pt x="361828" y="114981"/>
                            <a:pt x="282290" y="114981"/>
                          </a:cubicBezTo>
                          <a:close/>
                          <a:moveTo>
                            <a:pt x="0" y="0"/>
                          </a:moveTo>
                          <a:lnTo>
                            <a:pt x="4248472" y="0"/>
                          </a:lnTo>
                          <a:lnTo>
                            <a:pt x="4248472" y="4248472"/>
                          </a:lnTo>
                          <a:lnTo>
                            <a:pt x="0" y="4248472"/>
                          </a:lnTo>
                          <a:close/>
                        </a:path>
                      </a:pathLst>
                    </a:custGeom>
                    <a:solidFill>
                      <a:sysClr val="window" lastClr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defTabSz="9242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3" name="TextBox 10">
                      <a:extLst>
                        <a:ext uri="{FF2B5EF4-FFF2-40B4-BE49-F238E27FC236}">
                          <a16:creationId xmlns:a16="http://schemas.microsoft.com/office/drawing/2014/main" id="{DCCF19F1-8EAD-4E08-B9DD-4C61C81F97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3624" y="2855735"/>
                      <a:ext cx="1209600" cy="66320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0" tIns="0" rIns="0" bIns="0" rtlCol="0">
                      <a:noAutofit/>
                    </a:bodyPr>
                    <a:lstStyle>
                      <a:lvl1pPr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itchFamily="34" charset="0"/>
                        <a:buNone/>
                        <a:defRPr sz="2000" b="1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defRPr>
                      </a:lvl1pPr>
                      <a:lvl2pPr marL="180975" indent="-180975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defRPr sz="1200">
                          <a:solidFill>
                            <a:schemeClr val="tx2"/>
                          </a:solidFill>
                        </a:defRPr>
                      </a:lvl2pPr>
                      <a:lvl3pPr marL="361950" indent="-171450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Calibri" pitchFamily="34" charset="0"/>
                        <a:buChar char="–"/>
                        <a:defRPr sz="1200">
                          <a:solidFill>
                            <a:schemeClr val="tx2"/>
                          </a:solidFill>
                        </a:defRPr>
                      </a:lvl3pPr>
                      <a:lvl4pPr marL="1825348" indent="-260764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–"/>
                        <a:defRPr sz="1200">
                          <a:solidFill>
                            <a:schemeClr val="tx2"/>
                          </a:solidFill>
                        </a:defRPr>
                      </a:lvl4pPr>
                      <a:lvl5pPr marL="2346876" indent="-260764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»"/>
                        <a:defRPr sz="1200">
                          <a:solidFill>
                            <a:schemeClr val="tx2"/>
                          </a:solidFill>
                        </a:defRPr>
                      </a:lvl5pPr>
                      <a:lvl6pPr marL="2868404" indent="-260764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300"/>
                      </a:lvl6pPr>
                      <a:lvl7pPr marL="3389932" indent="-260764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300"/>
                      </a:lvl7pPr>
                      <a:lvl8pPr marL="3911460" indent="-260764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300"/>
                      </a:lvl8pPr>
                      <a:lvl9pPr marL="4432988" indent="-260764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300"/>
                      </a:lvl9pPr>
                    </a:lstStyle>
                    <a:p>
                      <a:pPr marL="0" marR="0" lvl="0" indent="0" algn="r" defTabSz="924282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u-HU" kern="0" dirty="0">
                          <a:solidFill>
                            <a:schemeClr val="accent1"/>
                          </a:solidFill>
                          <a:latin typeface="Calibri"/>
                        </a:rPr>
                        <a:t>12</a:t>
                      </a:r>
                      <a:r>
                        <a:rPr kumimoji="0" lang="hu-HU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/>
                          <a:cs typeface="Arial" panose="020B0604020202020204" pitchFamily="34" charset="0"/>
                        </a:rPr>
                        <a:t>%</a:t>
                      </a:r>
                      <a:endParaRPr kumimoji="0" lang="en-GB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libri"/>
                        <a:cs typeface="Arial" panose="020B0604020202020204" pitchFamily="34" charset="0"/>
                      </a:endParaRPr>
                    </a:p>
                    <a:p>
                      <a:pPr lvl="0" defTabSz="924282">
                        <a:defRPr/>
                      </a:pPr>
                      <a:r>
                        <a:rPr lang="hu-HU" sz="950" b="0" kern="0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</a:rPr>
                        <a:t>Felnőtt animáció</a:t>
                      </a:r>
                      <a:endParaRPr lang="en-GB" sz="950" b="0" kern="0" dirty="0">
                        <a:solidFill>
                          <a:srgbClr val="222223">
                            <a:lumMod val="75000"/>
                            <a:lumOff val="25000"/>
                          </a:srgbClr>
                        </a:solidFill>
                      </a:endParaRPr>
                    </a:p>
                  </p:txBody>
                </p:sp>
                <p:graphicFrame>
                  <p:nvGraphicFramePr>
                    <p:cNvPr id="164" name="Diagram 5">
                      <a:extLst>
                        <a:ext uri="{FF2B5EF4-FFF2-40B4-BE49-F238E27FC236}">
                          <a16:creationId xmlns:a16="http://schemas.microsoft.com/office/drawing/2014/main" id="{0A27C602-9490-4139-A526-BE007ED8364D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3046931697"/>
                        </p:ext>
                      </p:extLst>
                    </p:nvPr>
                  </p:nvGraphicFramePr>
                  <p:xfrm>
                    <a:off x="5139728" y="1972282"/>
                    <a:ext cx="972353" cy="950721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9"/>
                    </a:graphicData>
                  </a:graphic>
                </p:graphicFrame>
                <p:sp>
                  <p:nvSpPr>
                    <p:cNvPr id="165" name="Rectangle 112">
                      <a:extLst>
                        <a:ext uri="{FF2B5EF4-FFF2-40B4-BE49-F238E27FC236}">
                          <a16:creationId xmlns:a16="http://schemas.microsoft.com/office/drawing/2014/main" id="{5D63954B-A9C3-4951-A04C-075C444B4925}"/>
                        </a:ext>
                      </a:extLst>
                    </p:cNvPr>
                    <p:cNvSpPr/>
                    <p:nvPr/>
                  </p:nvSpPr>
                  <p:spPr bwMode="gray">
                    <a:xfrm>
                      <a:off x="5269560" y="2094215"/>
                      <a:ext cx="712688" cy="706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48472" h="4248472">
                          <a:moveTo>
                            <a:pt x="3963192" y="3851992"/>
                          </a:moveTo>
                          <a:cubicBezTo>
                            <a:pt x="3883654" y="3851992"/>
                            <a:pt x="3819176" y="3916470"/>
                            <a:pt x="3819176" y="3996008"/>
                          </a:cubicBezTo>
                          <a:cubicBezTo>
                            <a:pt x="3819176" y="4075546"/>
                            <a:pt x="3883654" y="4140024"/>
                            <a:pt x="3963192" y="4140024"/>
                          </a:cubicBezTo>
                          <a:cubicBezTo>
                            <a:pt x="4042730" y="4140024"/>
                            <a:pt x="4107208" y="4075546"/>
                            <a:pt x="4107208" y="3996008"/>
                          </a:cubicBezTo>
                          <a:cubicBezTo>
                            <a:pt x="4107208" y="3916470"/>
                            <a:pt x="4042730" y="3851992"/>
                            <a:pt x="3963192" y="3851992"/>
                          </a:cubicBezTo>
                          <a:close/>
                          <a:moveTo>
                            <a:pt x="3554050" y="3851992"/>
                          </a:moveTo>
                          <a:cubicBezTo>
                            <a:pt x="3474512" y="3851992"/>
                            <a:pt x="3410034" y="3916470"/>
                            <a:pt x="3410034" y="3996008"/>
                          </a:cubicBezTo>
                          <a:cubicBezTo>
                            <a:pt x="3410034" y="4075546"/>
                            <a:pt x="3474512" y="4140024"/>
                            <a:pt x="3554050" y="4140024"/>
                          </a:cubicBezTo>
                          <a:cubicBezTo>
                            <a:pt x="3633588" y="4140024"/>
                            <a:pt x="3698066" y="4075546"/>
                            <a:pt x="3698066" y="3996008"/>
                          </a:cubicBezTo>
                          <a:cubicBezTo>
                            <a:pt x="3698066" y="3916470"/>
                            <a:pt x="3633588" y="3851992"/>
                            <a:pt x="3554050" y="3851992"/>
                          </a:cubicBezTo>
                          <a:close/>
                          <a:moveTo>
                            <a:pt x="3144907" y="3851992"/>
                          </a:moveTo>
                          <a:cubicBezTo>
                            <a:pt x="3065369" y="3851992"/>
                            <a:pt x="3000891" y="3916470"/>
                            <a:pt x="3000891" y="3996008"/>
                          </a:cubicBezTo>
                          <a:cubicBezTo>
                            <a:pt x="3000891" y="4075546"/>
                            <a:pt x="3065369" y="4140024"/>
                            <a:pt x="3144907" y="4140024"/>
                          </a:cubicBezTo>
                          <a:cubicBezTo>
                            <a:pt x="3224445" y="4140024"/>
                            <a:pt x="3288923" y="4075546"/>
                            <a:pt x="3288923" y="3996008"/>
                          </a:cubicBezTo>
                          <a:cubicBezTo>
                            <a:pt x="3288923" y="3916470"/>
                            <a:pt x="3224445" y="3851992"/>
                            <a:pt x="3144907" y="3851992"/>
                          </a:cubicBezTo>
                          <a:close/>
                          <a:moveTo>
                            <a:pt x="2735764" y="3851992"/>
                          </a:moveTo>
                          <a:cubicBezTo>
                            <a:pt x="2656226" y="3851992"/>
                            <a:pt x="2591748" y="3916470"/>
                            <a:pt x="2591748" y="3996008"/>
                          </a:cubicBezTo>
                          <a:cubicBezTo>
                            <a:pt x="2591748" y="4075546"/>
                            <a:pt x="2656226" y="4140024"/>
                            <a:pt x="2735764" y="4140024"/>
                          </a:cubicBezTo>
                          <a:cubicBezTo>
                            <a:pt x="2815302" y="4140024"/>
                            <a:pt x="2879780" y="4075546"/>
                            <a:pt x="2879780" y="3996008"/>
                          </a:cubicBezTo>
                          <a:cubicBezTo>
                            <a:pt x="2879780" y="3916470"/>
                            <a:pt x="2815302" y="3851992"/>
                            <a:pt x="2735764" y="3851992"/>
                          </a:cubicBezTo>
                          <a:close/>
                          <a:moveTo>
                            <a:pt x="2326621" y="3851992"/>
                          </a:moveTo>
                          <a:cubicBezTo>
                            <a:pt x="2247083" y="3851992"/>
                            <a:pt x="2182605" y="3916470"/>
                            <a:pt x="2182605" y="3996008"/>
                          </a:cubicBezTo>
                          <a:cubicBezTo>
                            <a:pt x="2182605" y="4075546"/>
                            <a:pt x="2247083" y="4140024"/>
                            <a:pt x="2326621" y="4140024"/>
                          </a:cubicBezTo>
                          <a:cubicBezTo>
                            <a:pt x="2406159" y="4140024"/>
                            <a:pt x="2470637" y="4075546"/>
                            <a:pt x="2470637" y="3996008"/>
                          </a:cubicBezTo>
                          <a:cubicBezTo>
                            <a:pt x="2470637" y="3916470"/>
                            <a:pt x="2406159" y="3851992"/>
                            <a:pt x="2326621" y="3851992"/>
                          </a:cubicBezTo>
                          <a:close/>
                          <a:moveTo>
                            <a:pt x="1917478" y="3851992"/>
                          </a:moveTo>
                          <a:cubicBezTo>
                            <a:pt x="1837940" y="3851992"/>
                            <a:pt x="1773462" y="3916470"/>
                            <a:pt x="1773462" y="3996008"/>
                          </a:cubicBezTo>
                          <a:cubicBezTo>
                            <a:pt x="1773462" y="4075546"/>
                            <a:pt x="1837940" y="4140024"/>
                            <a:pt x="1917478" y="4140024"/>
                          </a:cubicBezTo>
                          <a:cubicBezTo>
                            <a:pt x="1997016" y="4140024"/>
                            <a:pt x="2061494" y="4075546"/>
                            <a:pt x="2061494" y="3996008"/>
                          </a:cubicBezTo>
                          <a:cubicBezTo>
                            <a:pt x="2061494" y="3916470"/>
                            <a:pt x="1997016" y="3851992"/>
                            <a:pt x="1917478" y="3851992"/>
                          </a:cubicBezTo>
                          <a:close/>
                          <a:moveTo>
                            <a:pt x="1508335" y="3851992"/>
                          </a:moveTo>
                          <a:cubicBezTo>
                            <a:pt x="1428797" y="3851992"/>
                            <a:pt x="1364319" y="3916470"/>
                            <a:pt x="1364319" y="3996008"/>
                          </a:cubicBezTo>
                          <a:cubicBezTo>
                            <a:pt x="1364319" y="4075546"/>
                            <a:pt x="1428797" y="4140024"/>
                            <a:pt x="1508335" y="4140024"/>
                          </a:cubicBezTo>
                          <a:cubicBezTo>
                            <a:pt x="1587873" y="4140024"/>
                            <a:pt x="1652351" y="4075546"/>
                            <a:pt x="1652351" y="3996008"/>
                          </a:cubicBezTo>
                          <a:cubicBezTo>
                            <a:pt x="1652351" y="3916470"/>
                            <a:pt x="1587873" y="3851992"/>
                            <a:pt x="1508335" y="3851992"/>
                          </a:cubicBezTo>
                          <a:close/>
                          <a:moveTo>
                            <a:pt x="1099192" y="3851992"/>
                          </a:moveTo>
                          <a:cubicBezTo>
                            <a:pt x="1019654" y="3851992"/>
                            <a:pt x="955176" y="3916470"/>
                            <a:pt x="955176" y="3996008"/>
                          </a:cubicBezTo>
                          <a:cubicBezTo>
                            <a:pt x="955176" y="4075546"/>
                            <a:pt x="1019654" y="4140024"/>
                            <a:pt x="1099192" y="4140024"/>
                          </a:cubicBezTo>
                          <a:cubicBezTo>
                            <a:pt x="1178730" y="4140024"/>
                            <a:pt x="1243208" y="4075546"/>
                            <a:pt x="1243208" y="3996008"/>
                          </a:cubicBezTo>
                          <a:cubicBezTo>
                            <a:pt x="1243208" y="3916470"/>
                            <a:pt x="1178730" y="3851992"/>
                            <a:pt x="1099192" y="3851992"/>
                          </a:cubicBezTo>
                          <a:close/>
                          <a:moveTo>
                            <a:pt x="690049" y="3851992"/>
                          </a:moveTo>
                          <a:cubicBezTo>
                            <a:pt x="610511" y="3851992"/>
                            <a:pt x="546033" y="3916470"/>
                            <a:pt x="546033" y="3996008"/>
                          </a:cubicBezTo>
                          <a:cubicBezTo>
                            <a:pt x="546033" y="4075546"/>
                            <a:pt x="610511" y="4140024"/>
                            <a:pt x="690049" y="4140024"/>
                          </a:cubicBezTo>
                          <a:cubicBezTo>
                            <a:pt x="769587" y="4140024"/>
                            <a:pt x="834065" y="4075546"/>
                            <a:pt x="834065" y="3996008"/>
                          </a:cubicBezTo>
                          <a:cubicBezTo>
                            <a:pt x="834065" y="3916470"/>
                            <a:pt x="769587" y="3851992"/>
                            <a:pt x="690049" y="3851992"/>
                          </a:cubicBezTo>
                          <a:close/>
                          <a:moveTo>
                            <a:pt x="280906" y="3851992"/>
                          </a:moveTo>
                          <a:cubicBezTo>
                            <a:pt x="201368" y="3851992"/>
                            <a:pt x="136890" y="3916470"/>
                            <a:pt x="136890" y="3996008"/>
                          </a:cubicBezTo>
                          <a:cubicBezTo>
                            <a:pt x="136890" y="4075546"/>
                            <a:pt x="201368" y="4140024"/>
                            <a:pt x="280906" y="4140024"/>
                          </a:cubicBezTo>
                          <a:cubicBezTo>
                            <a:pt x="360444" y="4140024"/>
                            <a:pt x="424922" y="4075546"/>
                            <a:pt x="424922" y="3996008"/>
                          </a:cubicBezTo>
                          <a:cubicBezTo>
                            <a:pt x="424922" y="3916470"/>
                            <a:pt x="360444" y="3851992"/>
                            <a:pt x="280906" y="3851992"/>
                          </a:cubicBezTo>
                          <a:close/>
                          <a:moveTo>
                            <a:pt x="3970176" y="3436765"/>
                          </a:moveTo>
                          <a:cubicBezTo>
                            <a:pt x="3890638" y="3436765"/>
                            <a:pt x="3826160" y="3501243"/>
                            <a:pt x="3826160" y="3580781"/>
                          </a:cubicBezTo>
                          <a:cubicBezTo>
                            <a:pt x="3826160" y="3660319"/>
                            <a:pt x="3890638" y="3724797"/>
                            <a:pt x="3970176" y="3724797"/>
                          </a:cubicBezTo>
                          <a:cubicBezTo>
                            <a:pt x="4049714" y="3724797"/>
                            <a:pt x="4114192" y="3660319"/>
                            <a:pt x="4114192" y="3580781"/>
                          </a:cubicBezTo>
                          <a:cubicBezTo>
                            <a:pt x="4114192" y="3501243"/>
                            <a:pt x="4049714" y="3436765"/>
                            <a:pt x="3970176" y="3436765"/>
                          </a:cubicBezTo>
                          <a:close/>
                          <a:moveTo>
                            <a:pt x="3561034" y="3436765"/>
                          </a:moveTo>
                          <a:cubicBezTo>
                            <a:pt x="3481496" y="3436765"/>
                            <a:pt x="3417018" y="3501243"/>
                            <a:pt x="3417018" y="3580781"/>
                          </a:cubicBezTo>
                          <a:cubicBezTo>
                            <a:pt x="3417018" y="3660319"/>
                            <a:pt x="3481496" y="3724797"/>
                            <a:pt x="3561034" y="3724797"/>
                          </a:cubicBezTo>
                          <a:cubicBezTo>
                            <a:pt x="3640572" y="3724797"/>
                            <a:pt x="3705050" y="3660319"/>
                            <a:pt x="3705050" y="3580781"/>
                          </a:cubicBezTo>
                          <a:cubicBezTo>
                            <a:pt x="3705050" y="3501243"/>
                            <a:pt x="3640572" y="3436765"/>
                            <a:pt x="3561034" y="3436765"/>
                          </a:cubicBezTo>
                          <a:close/>
                          <a:moveTo>
                            <a:pt x="3151891" y="3436765"/>
                          </a:moveTo>
                          <a:cubicBezTo>
                            <a:pt x="3072353" y="3436765"/>
                            <a:pt x="3007875" y="3501243"/>
                            <a:pt x="3007875" y="3580781"/>
                          </a:cubicBezTo>
                          <a:cubicBezTo>
                            <a:pt x="3007875" y="3660319"/>
                            <a:pt x="3072353" y="3724797"/>
                            <a:pt x="3151891" y="3724797"/>
                          </a:cubicBezTo>
                          <a:cubicBezTo>
                            <a:pt x="3231429" y="3724797"/>
                            <a:pt x="3295907" y="3660319"/>
                            <a:pt x="3295907" y="3580781"/>
                          </a:cubicBezTo>
                          <a:cubicBezTo>
                            <a:pt x="3295907" y="3501243"/>
                            <a:pt x="3231429" y="3436765"/>
                            <a:pt x="3151891" y="3436765"/>
                          </a:cubicBezTo>
                          <a:close/>
                          <a:moveTo>
                            <a:pt x="2742748" y="3436765"/>
                          </a:moveTo>
                          <a:cubicBezTo>
                            <a:pt x="2663210" y="3436765"/>
                            <a:pt x="2598732" y="3501243"/>
                            <a:pt x="2598732" y="3580781"/>
                          </a:cubicBezTo>
                          <a:cubicBezTo>
                            <a:pt x="2598732" y="3660319"/>
                            <a:pt x="2663210" y="3724797"/>
                            <a:pt x="2742748" y="3724797"/>
                          </a:cubicBezTo>
                          <a:cubicBezTo>
                            <a:pt x="2822286" y="3724797"/>
                            <a:pt x="2886764" y="3660319"/>
                            <a:pt x="2886764" y="3580781"/>
                          </a:cubicBezTo>
                          <a:cubicBezTo>
                            <a:pt x="2886764" y="3501243"/>
                            <a:pt x="2822286" y="3436765"/>
                            <a:pt x="2742748" y="3436765"/>
                          </a:cubicBezTo>
                          <a:close/>
                          <a:moveTo>
                            <a:pt x="2333605" y="3436765"/>
                          </a:moveTo>
                          <a:cubicBezTo>
                            <a:pt x="2254067" y="3436765"/>
                            <a:pt x="2189589" y="3501243"/>
                            <a:pt x="2189589" y="3580781"/>
                          </a:cubicBezTo>
                          <a:cubicBezTo>
                            <a:pt x="2189589" y="3660319"/>
                            <a:pt x="2254067" y="3724797"/>
                            <a:pt x="2333605" y="3724797"/>
                          </a:cubicBezTo>
                          <a:cubicBezTo>
                            <a:pt x="2413143" y="3724797"/>
                            <a:pt x="2477621" y="3660319"/>
                            <a:pt x="2477621" y="3580781"/>
                          </a:cubicBezTo>
                          <a:cubicBezTo>
                            <a:pt x="2477621" y="3501243"/>
                            <a:pt x="2413143" y="3436765"/>
                            <a:pt x="2333605" y="3436765"/>
                          </a:cubicBezTo>
                          <a:close/>
                          <a:moveTo>
                            <a:pt x="1924462" y="3436765"/>
                          </a:moveTo>
                          <a:cubicBezTo>
                            <a:pt x="1844924" y="3436765"/>
                            <a:pt x="1780446" y="3501243"/>
                            <a:pt x="1780446" y="3580781"/>
                          </a:cubicBezTo>
                          <a:cubicBezTo>
                            <a:pt x="1780446" y="3660319"/>
                            <a:pt x="1844924" y="3724797"/>
                            <a:pt x="1924462" y="3724797"/>
                          </a:cubicBezTo>
                          <a:cubicBezTo>
                            <a:pt x="2004000" y="3724797"/>
                            <a:pt x="2068478" y="3660319"/>
                            <a:pt x="2068478" y="3580781"/>
                          </a:cubicBezTo>
                          <a:cubicBezTo>
                            <a:pt x="2068478" y="3501243"/>
                            <a:pt x="2004000" y="3436765"/>
                            <a:pt x="1924462" y="3436765"/>
                          </a:cubicBezTo>
                          <a:close/>
                          <a:moveTo>
                            <a:pt x="1515319" y="3436765"/>
                          </a:moveTo>
                          <a:cubicBezTo>
                            <a:pt x="1435781" y="3436765"/>
                            <a:pt x="1371303" y="3501243"/>
                            <a:pt x="1371303" y="3580781"/>
                          </a:cubicBezTo>
                          <a:cubicBezTo>
                            <a:pt x="1371303" y="3660319"/>
                            <a:pt x="1435781" y="3724797"/>
                            <a:pt x="1515319" y="3724797"/>
                          </a:cubicBezTo>
                          <a:cubicBezTo>
                            <a:pt x="1594857" y="3724797"/>
                            <a:pt x="1659335" y="3660319"/>
                            <a:pt x="1659335" y="3580781"/>
                          </a:cubicBezTo>
                          <a:cubicBezTo>
                            <a:pt x="1659335" y="3501243"/>
                            <a:pt x="1594857" y="3436765"/>
                            <a:pt x="1515319" y="3436765"/>
                          </a:cubicBezTo>
                          <a:close/>
                          <a:moveTo>
                            <a:pt x="1106176" y="3436765"/>
                          </a:moveTo>
                          <a:cubicBezTo>
                            <a:pt x="1026638" y="3436765"/>
                            <a:pt x="962160" y="3501243"/>
                            <a:pt x="962160" y="3580781"/>
                          </a:cubicBezTo>
                          <a:cubicBezTo>
                            <a:pt x="962160" y="3660319"/>
                            <a:pt x="1026638" y="3724797"/>
                            <a:pt x="1106176" y="3724797"/>
                          </a:cubicBezTo>
                          <a:cubicBezTo>
                            <a:pt x="1185714" y="3724797"/>
                            <a:pt x="1250192" y="3660319"/>
                            <a:pt x="1250192" y="3580781"/>
                          </a:cubicBezTo>
                          <a:cubicBezTo>
                            <a:pt x="1250192" y="3501243"/>
                            <a:pt x="1185714" y="3436765"/>
                            <a:pt x="1106176" y="3436765"/>
                          </a:cubicBezTo>
                          <a:close/>
                          <a:moveTo>
                            <a:pt x="697033" y="3436765"/>
                          </a:moveTo>
                          <a:cubicBezTo>
                            <a:pt x="617495" y="3436765"/>
                            <a:pt x="553017" y="3501243"/>
                            <a:pt x="553017" y="3580781"/>
                          </a:cubicBezTo>
                          <a:cubicBezTo>
                            <a:pt x="553017" y="3660319"/>
                            <a:pt x="617495" y="3724797"/>
                            <a:pt x="697033" y="3724797"/>
                          </a:cubicBezTo>
                          <a:cubicBezTo>
                            <a:pt x="776571" y="3724797"/>
                            <a:pt x="841049" y="3660319"/>
                            <a:pt x="841049" y="3580781"/>
                          </a:cubicBezTo>
                          <a:cubicBezTo>
                            <a:pt x="841049" y="3501243"/>
                            <a:pt x="776571" y="3436765"/>
                            <a:pt x="697033" y="3436765"/>
                          </a:cubicBezTo>
                          <a:close/>
                          <a:moveTo>
                            <a:pt x="287890" y="3436765"/>
                          </a:moveTo>
                          <a:cubicBezTo>
                            <a:pt x="208352" y="3436765"/>
                            <a:pt x="143874" y="3501243"/>
                            <a:pt x="143874" y="3580781"/>
                          </a:cubicBezTo>
                          <a:cubicBezTo>
                            <a:pt x="143874" y="3660319"/>
                            <a:pt x="208352" y="3724797"/>
                            <a:pt x="287890" y="3724797"/>
                          </a:cubicBezTo>
                          <a:cubicBezTo>
                            <a:pt x="367428" y="3724797"/>
                            <a:pt x="431906" y="3660319"/>
                            <a:pt x="431906" y="3580781"/>
                          </a:cubicBezTo>
                          <a:cubicBezTo>
                            <a:pt x="431906" y="3501243"/>
                            <a:pt x="367428" y="3436765"/>
                            <a:pt x="287890" y="3436765"/>
                          </a:cubicBezTo>
                          <a:close/>
                          <a:moveTo>
                            <a:pt x="3969476" y="3021542"/>
                          </a:moveTo>
                          <a:cubicBezTo>
                            <a:pt x="3889938" y="3021542"/>
                            <a:pt x="3825460" y="3086020"/>
                            <a:pt x="3825460" y="3165558"/>
                          </a:cubicBezTo>
                          <a:cubicBezTo>
                            <a:pt x="3825460" y="3245096"/>
                            <a:pt x="3889938" y="3309574"/>
                            <a:pt x="3969476" y="3309574"/>
                          </a:cubicBezTo>
                          <a:cubicBezTo>
                            <a:pt x="4049014" y="3309574"/>
                            <a:pt x="4113492" y="3245096"/>
                            <a:pt x="4113492" y="3165558"/>
                          </a:cubicBezTo>
                          <a:cubicBezTo>
                            <a:pt x="4113492" y="3086020"/>
                            <a:pt x="4049014" y="3021542"/>
                            <a:pt x="3969476" y="3021542"/>
                          </a:cubicBezTo>
                          <a:close/>
                          <a:moveTo>
                            <a:pt x="3560334" y="3021542"/>
                          </a:moveTo>
                          <a:cubicBezTo>
                            <a:pt x="3480796" y="3021542"/>
                            <a:pt x="3416318" y="3086020"/>
                            <a:pt x="3416318" y="3165558"/>
                          </a:cubicBezTo>
                          <a:cubicBezTo>
                            <a:pt x="3416318" y="3245096"/>
                            <a:pt x="3480796" y="3309574"/>
                            <a:pt x="3560334" y="3309574"/>
                          </a:cubicBezTo>
                          <a:cubicBezTo>
                            <a:pt x="3639872" y="3309574"/>
                            <a:pt x="3704350" y="3245096"/>
                            <a:pt x="3704350" y="3165558"/>
                          </a:cubicBezTo>
                          <a:cubicBezTo>
                            <a:pt x="3704350" y="3086020"/>
                            <a:pt x="3639872" y="3021542"/>
                            <a:pt x="3560334" y="3021542"/>
                          </a:cubicBezTo>
                          <a:close/>
                          <a:moveTo>
                            <a:pt x="3151191" y="3021542"/>
                          </a:moveTo>
                          <a:cubicBezTo>
                            <a:pt x="3071653" y="3021542"/>
                            <a:pt x="3007175" y="3086020"/>
                            <a:pt x="3007175" y="3165558"/>
                          </a:cubicBezTo>
                          <a:cubicBezTo>
                            <a:pt x="3007175" y="3245096"/>
                            <a:pt x="3071653" y="3309574"/>
                            <a:pt x="3151191" y="3309574"/>
                          </a:cubicBezTo>
                          <a:cubicBezTo>
                            <a:pt x="3230729" y="3309574"/>
                            <a:pt x="3295207" y="3245096"/>
                            <a:pt x="3295207" y="3165558"/>
                          </a:cubicBezTo>
                          <a:cubicBezTo>
                            <a:pt x="3295207" y="3086020"/>
                            <a:pt x="3230729" y="3021542"/>
                            <a:pt x="3151191" y="3021542"/>
                          </a:cubicBezTo>
                          <a:close/>
                          <a:moveTo>
                            <a:pt x="2742048" y="3021542"/>
                          </a:moveTo>
                          <a:cubicBezTo>
                            <a:pt x="2662510" y="3021542"/>
                            <a:pt x="2598032" y="3086020"/>
                            <a:pt x="2598032" y="3165558"/>
                          </a:cubicBezTo>
                          <a:cubicBezTo>
                            <a:pt x="2598032" y="3245096"/>
                            <a:pt x="2662510" y="3309574"/>
                            <a:pt x="2742048" y="3309574"/>
                          </a:cubicBezTo>
                          <a:cubicBezTo>
                            <a:pt x="2821586" y="3309574"/>
                            <a:pt x="2886064" y="3245096"/>
                            <a:pt x="2886064" y="3165558"/>
                          </a:cubicBezTo>
                          <a:cubicBezTo>
                            <a:pt x="2886064" y="3086020"/>
                            <a:pt x="2821586" y="3021542"/>
                            <a:pt x="2742048" y="3021542"/>
                          </a:cubicBezTo>
                          <a:close/>
                          <a:moveTo>
                            <a:pt x="2332905" y="3021542"/>
                          </a:moveTo>
                          <a:cubicBezTo>
                            <a:pt x="2253367" y="3021542"/>
                            <a:pt x="2188889" y="3086020"/>
                            <a:pt x="2188889" y="3165558"/>
                          </a:cubicBezTo>
                          <a:cubicBezTo>
                            <a:pt x="2188889" y="3245096"/>
                            <a:pt x="2253367" y="3309574"/>
                            <a:pt x="2332905" y="3309574"/>
                          </a:cubicBezTo>
                          <a:cubicBezTo>
                            <a:pt x="2412443" y="3309574"/>
                            <a:pt x="2476921" y="3245096"/>
                            <a:pt x="2476921" y="3165558"/>
                          </a:cubicBezTo>
                          <a:cubicBezTo>
                            <a:pt x="2476921" y="3086020"/>
                            <a:pt x="2412443" y="3021542"/>
                            <a:pt x="2332905" y="3021542"/>
                          </a:cubicBezTo>
                          <a:close/>
                          <a:moveTo>
                            <a:pt x="1923762" y="3021542"/>
                          </a:moveTo>
                          <a:cubicBezTo>
                            <a:pt x="1844224" y="3021542"/>
                            <a:pt x="1779746" y="3086020"/>
                            <a:pt x="1779746" y="3165558"/>
                          </a:cubicBezTo>
                          <a:cubicBezTo>
                            <a:pt x="1779746" y="3245096"/>
                            <a:pt x="1844224" y="3309574"/>
                            <a:pt x="1923762" y="3309574"/>
                          </a:cubicBezTo>
                          <a:cubicBezTo>
                            <a:pt x="2003300" y="3309574"/>
                            <a:pt x="2067778" y="3245096"/>
                            <a:pt x="2067778" y="3165558"/>
                          </a:cubicBezTo>
                          <a:cubicBezTo>
                            <a:pt x="2067778" y="3086020"/>
                            <a:pt x="2003300" y="3021542"/>
                            <a:pt x="1923762" y="3021542"/>
                          </a:cubicBezTo>
                          <a:close/>
                          <a:moveTo>
                            <a:pt x="1514619" y="3021542"/>
                          </a:moveTo>
                          <a:cubicBezTo>
                            <a:pt x="1435081" y="3021542"/>
                            <a:pt x="1370603" y="3086020"/>
                            <a:pt x="1370603" y="3165558"/>
                          </a:cubicBezTo>
                          <a:cubicBezTo>
                            <a:pt x="1370603" y="3245096"/>
                            <a:pt x="1435081" y="3309574"/>
                            <a:pt x="1514619" y="3309574"/>
                          </a:cubicBezTo>
                          <a:cubicBezTo>
                            <a:pt x="1594157" y="3309574"/>
                            <a:pt x="1658635" y="3245096"/>
                            <a:pt x="1658635" y="3165558"/>
                          </a:cubicBezTo>
                          <a:cubicBezTo>
                            <a:pt x="1658635" y="3086020"/>
                            <a:pt x="1594157" y="3021542"/>
                            <a:pt x="1514619" y="3021542"/>
                          </a:cubicBezTo>
                          <a:close/>
                          <a:moveTo>
                            <a:pt x="1105476" y="3021542"/>
                          </a:moveTo>
                          <a:cubicBezTo>
                            <a:pt x="1025938" y="3021542"/>
                            <a:pt x="961460" y="3086020"/>
                            <a:pt x="961460" y="3165558"/>
                          </a:cubicBezTo>
                          <a:cubicBezTo>
                            <a:pt x="961460" y="3245096"/>
                            <a:pt x="1025938" y="3309574"/>
                            <a:pt x="1105476" y="3309574"/>
                          </a:cubicBezTo>
                          <a:cubicBezTo>
                            <a:pt x="1185014" y="3309574"/>
                            <a:pt x="1249492" y="3245096"/>
                            <a:pt x="1249492" y="3165558"/>
                          </a:cubicBezTo>
                          <a:cubicBezTo>
                            <a:pt x="1249492" y="3086020"/>
                            <a:pt x="1185014" y="3021542"/>
                            <a:pt x="1105476" y="3021542"/>
                          </a:cubicBezTo>
                          <a:close/>
                          <a:moveTo>
                            <a:pt x="696333" y="3021542"/>
                          </a:moveTo>
                          <a:cubicBezTo>
                            <a:pt x="616795" y="3021542"/>
                            <a:pt x="552317" y="3086020"/>
                            <a:pt x="552317" y="3165558"/>
                          </a:cubicBezTo>
                          <a:cubicBezTo>
                            <a:pt x="552317" y="3245096"/>
                            <a:pt x="616795" y="3309574"/>
                            <a:pt x="696333" y="3309574"/>
                          </a:cubicBezTo>
                          <a:cubicBezTo>
                            <a:pt x="775871" y="3309574"/>
                            <a:pt x="840349" y="3245096"/>
                            <a:pt x="840349" y="3165558"/>
                          </a:cubicBezTo>
                          <a:cubicBezTo>
                            <a:pt x="840349" y="3086020"/>
                            <a:pt x="775871" y="3021542"/>
                            <a:pt x="696333" y="3021542"/>
                          </a:cubicBezTo>
                          <a:close/>
                          <a:moveTo>
                            <a:pt x="287190" y="3021542"/>
                          </a:moveTo>
                          <a:cubicBezTo>
                            <a:pt x="207652" y="3021542"/>
                            <a:pt x="143174" y="3086020"/>
                            <a:pt x="143174" y="3165558"/>
                          </a:cubicBezTo>
                          <a:cubicBezTo>
                            <a:pt x="143174" y="3245096"/>
                            <a:pt x="207652" y="3309574"/>
                            <a:pt x="287190" y="3309574"/>
                          </a:cubicBezTo>
                          <a:cubicBezTo>
                            <a:pt x="366728" y="3309574"/>
                            <a:pt x="431206" y="3245096"/>
                            <a:pt x="431206" y="3165558"/>
                          </a:cubicBezTo>
                          <a:cubicBezTo>
                            <a:pt x="431206" y="3086020"/>
                            <a:pt x="366728" y="3021542"/>
                            <a:pt x="287190" y="3021542"/>
                          </a:cubicBezTo>
                          <a:close/>
                          <a:moveTo>
                            <a:pt x="3968776" y="2606319"/>
                          </a:moveTo>
                          <a:cubicBezTo>
                            <a:pt x="3889238" y="2606319"/>
                            <a:pt x="3824760" y="2670797"/>
                            <a:pt x="3824760" y="2750335"/>
                          </a:cubicBezTo>
                          <a:cubicBezTo>
                            <a:pt x="3824760" y="2829873"/>
                            <a:pt x="3889238" y="2894351"/>
                            <a:pt x="3968776" y="2894351"/>
                          </a:cubicBezTo>
                          <a:cubicBezTo>
                            <a:pt x="4048314" y="2894351"/>
                            <a:pt x="4112792" y="2829873"/>
                            <a:pt x="4112792" y="2750335"/>
                          </a:cubicBezTo>
                          <a:cubicBezTo>
                            <a:pt x="4112792" y="2670797"/>
                            <a:pt x="4048314" y="2606319"/>
                            <a:pt x="3968776" y="2606319"/>
                          </a:cubicBezTo>
                          <a:close/>
                          <a:moveTo>
                            <a:pt x="3559634" y="2606319"/>
                          </a:moveTo>
                          <a:cubicBezTo>
                            <a:pt x="3480096" y="2606319"/>
                            <a:pt x="3415618" y="2670797"/>
                            <a:pt x="3415618" y="2750335"/>
                          </a:cubicBezTo>
                          <a:cubicBezTo>
                            <a:pt x="3415618" y="2829873"/>
                            <a:pt x="3480096" y="2894351"/>
                            <a:pt x="3559634" y="2894351"/>
                          </a:cubicBezTo>
                          <a:cubicBezTo>
                            <a:pt x="3639172" y="2894351"/>
                            <a:pt x="3703650" y="2829873"/>
                            <a:pt x="3703650" y="2750335"/>
                          </a:cubicBezTo>
                          <a:cubicBezTo>
                            <a:pt x="3703650" y="2670797"/>
                            <a:pt x="3639172" y="2606319"/>
                            <a:pt x="3559634" y="2606319"/>
                          </a:cubicBezTo>
                          <a:close/>
                          <a:moveTo>
                            <a:pt x="3150491" y="2606319"/>
                          </a:moveTo>
                          <a:cubicBezTo>
                            <a:pt x="3070953" y="2606319"/>
                            <a:pt x="3006475" y="2670797"/>
                            <a:pt x="3006475" y="2750335"/>
                          </a:cubicBezTo>
                          <a:cubicBezTo>
                            <a:pt x="3006475" y="2829873"/>
                            <a:pt x="3070953" y="2894351"/>
                            <a:pt x="3150491" y="2894351"/>
                          </a:cubicBezTo>
                          <a:cubicBezTo>
                            <a:pt x="3230029" y="2894351"/>
                            <a:pt x="3294507" y="2829873"/>
                            <a:pt x="3294507" y="2750335"/>
                          </a:cubicBezTo>
                          <a:cubicBezTo>
                            <a:pt x="3294507" y="2670797"/>
                            <a:pt x="3230029" y="2606319"/>
                            <a:pt x="3150491" y="2606319"/>
                          </a:cubicBezTo>
                          <a:close/>
                          <a:moveTo>
                            <a:pt x="2741348" y="2606319"/>
                          </a:moveTo>
                          <a:cubicBezTo>
                            <a:pt x="2661810" y="2606319"/>
                            <a:pt x="2597332" y="2670797"/>
                            <a:pt x="2597332" y="2750335"/>
                          </a:cubicBezTo>
                          <a:cubicBezTo>
                            <a:pt x="2597332" y="2829873"/>
                            <a:pt x="2661810" y="2894351"/>
                            <a:pt x="2741348" y="2894351"/>
                          </a:cubicBezTo>
                          <a:cubicBezTo>
                            <a:pt x="2820886" y="2894351"/>
                            <a:pt x="2885364" y="2829873"/>
                            <a:pt x="2885364" y="2750335"/>
                          </a:cubicBezTo>
                          <a:cubicBezTo>
                            <a:pt x="2885364" y="2670797"/>
                            <a:pt x="2820886" y="2606319"/>
                            <a:pt x="2741348" y="2606319"/>
                          </a:cubicBezTo>
                          <a:close/>
                          <a:moveTo>
                            <a:pt x="2332205" y="2606319"/>
                          </a:moveTo>
                          <a:cubicBezTo>
                            <a:pt x="2252667" y="2606319"/>
                            <a:pt x="2188189" y="2670797"/>
                            <a:pt x="2188189" y="2750335"/>
                          </a:cubicBezTo>
                          <a:cubicBezTo>
                            <a:pt x="2188189" y="2829873"/>
                            <a:pt x="2252667" y="2894351"/>
                            <a:pt x="2332205" y="2894351"/>
                          </a:cubicBezTo>
                          <a:cubicBezTo>
                            <a:pt x="2411743" y="2894351"/>
                            <a:pt x="2476221" y="2829873"/>
                            <a:pt x="2476221" y="2750335"/>
                          </a:cubicBezTo>
                          <a:cubicBezTo>
                            <a:pt x="2476221" y="2670797"/>
                            <a:pt x="2411743" y="2606319"/>
                            <a:pt x="2332205" y="2606319"/>
                          </a:cubicBezTo>
                          <a:close/>
                          <a:moveTo>
                            <a:pt x="1923062" y="2606319"/>
                          </a:moveTo>
                          <a:cubicBezTo>
                            <a:pt x="1843524" y="2606319"/>
                            <a:pt x="1779046" y="2670797"/>
                            <a:pt x="1779046" y="2750335"/>
                          </a:cubicBezTo>
                          <a:cubicBezTo>
                            <a:pt x="1779046" y="2829873"/>
                            <a:pt x="1843524" y="2894351"/>
                            <a:pt x="1923062" y="2894351"/>
                          </a:cubicBezTo>
                          <a:cubicBezTo>
                            <a:pt x="2002600" y="2894351"/>
                            <a:pt x="2067078" y="2829873"/>
                            <a:pt x="2067078" y="2750335"/>
                          </a:cubicBezTo>
                          <a:cubicBezTo>
                            <a:pt x="2067078" y="2670797"/>
                            <a:pt x="2002600" y="2606319"/>
                            <a:pt x="1923062" y="2606319"/>
                          </a:cubicBezTo>
                          <a:close/>
                          <a:moveTo>
                            <a:pt x="1513919" y="2606319"/>
                          </a:moveTo>
                          <a:cubicBezTo>
                            <a:pt x="1434381" y="2606319"/>
                            <a:pt x="1369903" y="2670797"/>
                            <a:pt x="1369903" y="2750335"/>
                          </a:cubicBezTo>
                          <a:cubicBezTo>
                            <a:pt x="1369903" y="2829873"/>
                            <a:pt x="1434381" y="2894351"/>
                            <a:pt x="1513919" y="2894351"/>
                          </a:cubicBezTo>
                          <a:cubicBezTo>
                            <a:pt x="1593457" y="2894351"/>
                            <a:pt x="1657935" y="2829873"/>
                            <a:pt x="1657935" y="2750335"/>
                          </a:cubicBezTo>
                          <a:cubicBezTo>
                            <a:pt x="1657935" y="2670797"/>
                            <a:pt x="1593457" y="2606319"/>
                            <a:pt x="1513919" y="2606319"/>
                          </a:cubicBezTo>
                          <a:close/>
                          <a:moveTo>
                            <a:pt x="1104776" y="2606319"/>
                          </a:moveTo>
                          <a:cubicBezTo>
                            <a:pt x="1025238" y="2606319"/>
                            <a:pt x="960760" y="2670797"/>
                            <a:pt x="960760" y="2750335"/>
                          </a:cubicBezTo>
                          <a:cubicBezTo>
                            <a:pt x="960760" y="2829873"/>
                            <a:pt x="1025238" y="2894351"/>
                            <a:pt x="1104776" y="2894351"/>
                          </a:cubicBezTo>
                          <a:cubicBezTo>
                            <a:pt x="1184314" y="2894351"/>
                            <a:pt x="1248792" y="2829873"/>
                            <a:pt x="1248792" y="2750335"/>
                          </a:cubicBezTo>
                          <a:cubicBezTo>
                            <a:pt x="1248792" y="2670797"/>
                            <a:pt x="1184314" y="2606319"/>
                            <a:pt x="1104776" y="2606319"/>
                          </a:cubicBezTo>
                          <a:close/>
                          <a:moveTo>
                            <a:pt x="695633" y="2606319"/>
                          </a:moveTo>
                          <a:cubicBezTo>
                            <a:pt x="616095" y="2606319"/>
                            <a:pt x="551617" y="2670797"/>
                            <a:pt x="551617" y="2750335"/>
                          </a:cubicBezTo>
                          <a:cubicBezTo>
                            <a:pt x="551617" y="2829873"/>
                            <a:pt x="616095" y="2894351"/>
                            <a:pt x="695633" y="2894351"/>
                          </a:cubicBezTo>
                          <a:cubicBezTo>
                            <a:pt x="775171" y="2894351"/>
                            <a:pt x="839649" y="2829873"/>
                            <a:pt x="839649" y="2750335"/>
                          </a:cubicBezTo>
                          <a:cubicBezTo>
                            <a:pt x="839649" y="2670797"/>
                            <a:pt x="775171" y="2606319"/>
                            <a:pt x="695633" y="2606319"/>
                          </a:cubicBezTo>
                          <a:close/>
                          <a:moveTo>
                            <a:pt x="286490" y="2606319"/>
                          </a:moveTo>
                          <a:cubicBezTo>
                            <a:pt x="206952" y="2606319"/>
                            <a:pt x="142474" y="2670797"/>
                            <a:pt x="142474" y="2750335"/>
                          </a:cubicBezTo>
                          <a:cubicBezTo>
                            <a:pt x="142474" y="2829873"/>
                            <a:pt x="206952" y="2894351"/>
                            <a:pt x="286490" y="2894351"/>
                          </a:cubicBezTo>
                          <a:cubicBezTo>
                            <a:pt x="366028" y="2894351"/>
                            <a:pt x="430506" y="2829873"/>
                            <a:pt x="430506" y="2750335"/>
                          </a:cubicBezTo>
                          <a:cubicBezTo>
                            <a:pt x="430506" y="2670797"/>
                            <a:pt x="366028" y="2606319"/>
                            <a:pt x="286490" y="2606319"/>
                          </a:cubicBezTo>
                          <a:close/>
                          <a:moveTo>
                            <a:pt x="3968076" y="2191096"/>
                          </a:moveTo>
                          <a:cubicBezTo>
                            <a:pt x="3888538" y="2191096"/>
                            <a:pt x="3824060" y="2255574"/>
                            <a:pt x="3824060" y="2335112"/>
                          </a:cubicBezTo>
                          <a:cubicBezTo>
                            <a:pt x="3824060" y="2414650"/>
                            <a:pt x="3888538" y="2479128"/>
                            <a:pt x="3968076" y="2479128"/>
                          </a:cubicBezTo>
                          <a:cubicBezTo>
                            <a:pt x="4047614" y="2479128"/>
                            <a:pt x="4112092" y="2414650"/>
                            <a:pt x="4112092" y="2335112"/>
                          </a:cubicBezTo>
                          <a:cubicBezTo>
                            <a:pt x="4112092" y="2255574"/>
                            <a:pt x="4047614" y="2191096"/>
                            <a:pt x="3968076" y="2191096"/>
                          </a:cubicBezTo>
                          <a:close/>
                          <a:moveTo>
                            <a:pt x="3558934" y="2191096"/>
                          </a:moveTo>
                          <a:cubicBezTo>
                            <a:pt x="3479396" y="2191096"/>
                            <a:pt x="3414918" y="2255574"/>
                            <a:pt x="3414918" y="2335112"/>
                          </a:cubicBezTo>
                          <a:cubicBezTo>
                            <a:pt x="3414918" y="2414650"/>
                            <a:pt x="3479396" y="2479128"/>
                            <a:pt x="3558934" y="2479128"/>
                          </a:cubicBezTo>
                          <a:cubicBezTo>
                            <a:pt x="3638472" y="2479128"/>
                            <a:pt x="3702950" y="2414650"/>
                            <a:pt x="3702950" y="2335112"/>
                          </a:cubicBezTo>
                          <a:cubicBezTo>
                            <a:pt x="3702950" y="2255574"/>
                            <a:pt x="3638472" y="2191096"/>
                            <a:pt x="3558934" y="2191096"/>
                          </a:cubicBezTo>
                          <a:close/>
                          <a:moveTo>
                            <a:pt x="3149791" y="2191096"/>
                          </a:moveTo>
                          <a:cubicBezTo>
                            <a:pt x="3070253" y="2191096"/>
                            <a:pt x="3005775" y="2255574"/>
                            <a:pt x="3005775" y="2335112"/>
                          </a:cubicBezTo>
                          <a:cubicBezTo>
                            <a:pt x="3005775" y="2414650"/>
                            <a:pt x="3070253" y="2479128"/>
                            <a:pt x="3149791" y="2479128"/>
                          </a:cubicBezTo>
                          <a:cubicBezTo>
                            <a:pt x="3229329" y="2479128"/>
                            <a:pt x="3293807" y="2414650"/>
                            <a:pt x="3293807" y="2335112"/>
                          </a:cubicBezTo>
                          <a:cubicBezTo>
                            <a:pt x="3293807" y="2255574"/>
                            <a:pt x="3229329" y="2191096"/>
                            <a:pt x="3149791" y="2191096"/>
                          </a:cubicBezTo>
                          <a:close/>
                          <a:moveTo>
                            <a:pt x="2740648" y="2191096"/>
                          </a:moveTo>
                          <a:cubicBezTo>
                            <a:pt x="2661110" y="2191096"/>
                            <a:pt x="2596632" y="2255574"/>
                            <a:pt x="2596632" y="2335112"/>
                          </a:cubicBezTo>
                          <a:cubicBezTo>
                            <a:pt x="2596632" y="2414650"/>
                            <a:pt x="2661110" y="2479128"/>
                            <a:pt x="2740648" y="2479128"/>
                          </a:cubicBezTo>
                          <a:cubicBezTo>
                            <a:pt x="2820186" y="2479128"/>
                            <a:pt x="2884664" y="2414650"/>
                            <a:pt x="2884664" y="2335112"/>
                          </a:cubicBezTo>
                          <a:cubicBezTo>
                            <a:pt x="2884664" y="2255574"/>
                            <a:pt x="2820186" y="2191096"/>
                            <a:pt x="2740648" y="2191096"/>
                          </a:cubicBezTo>
                          <a:close/>
                          <a:moveTo>
                            <a:pt x="2331505" y="2191096"/>
                          </a:moveTo>
                          <a:cubicBezTo>
                            <a:pt x="2251967" y="2191096"/>
                            <a:pt x="2187489" y="2255574"/>
                            <a:pt x="2187489" y="2335112"/>
                          </a:cubicBezTo>
                          <a:cubicBezTo>
                            <a:pt x="2187489" y="2414650"/>
                            <a:pt x="2251967" y="2479128"/>
                            <a:pt x="2331505" y="2479128"/>
                          </a:cubicBezTo>
                          <a:cubicBezTo>
                            <a:pt x="2411043" y="2479128"/>
                            <a:pt x="2475521" y="2414650"/>
                            <a:pt x="2475521" y="2335112"/>
                          </a:cubicBezTo>
                          <a:cubicBezTo>
                            <a:pt x="2475521" y="2255574"/>
                            <a:pt x="2411043" y="2191096"/>
                            <a:pt x="2331505" y="2191096"/>
                          </a:cubicBezTo>
                          <a:close/>
                          <a:moveTo>
                            <a:pt x="1922362" y="2191096"/>
                          </a:moveTo>
                          <a:cubicBezTo>
                            <a:pt x="1842824" y="2191096"/>
                            <a:pt x="1778346" y="2255574"/>
                            <a:pt x="1778346" y="2335112"/>
                          </a:cubicBezTo>
                          <a:cubicBezTo>
                            <a:pt x="1778346" y="2414650"/>
                            <a:pt x="1842824" y="2479128"/>
                            <a:pt x="1922362" y="2479128"/>
                          </a:cubicBezTo>
                          <a:cubicBezTo>
                            <a:pt x="2001900" y="2479128"/>
                            <a:pt x="2066378" y="2414650"/>
                            <a:pt x="2066378" y="2335112"/>
                          </a:cubicBezTo>
                          <a:cubicBezTo>
                            <a:pt x="2066378" y="2255574"/>
                            <a:pt x="2001900" y="2191096"/>
                            <a:pt x="1922362" y="2191096"/>
                          </a:cubicBezTo>
                          <a:close/>
                          <a:moveTo>
                            <a:pt x="1513219" y="2191096"/>
                          </a:moveTo>
                          <a:cubicBezTo>
                            <a:pt x="1433681" y="2191096"/>
                            <a:pt x="1369203" y="2255574"/>
                            <a:pt x="1369203" y="2335112"/>
                          </a:cubicBezTo>
                          <a:cubicBezTo>
                            <a:pt x="1369203" y="2414650"/>
                            <a:pt x="1433681" y="2479128"/>
                            <a:pt x="1513219" y="2479128"/>
                          </a:cubicBezTo>
                          <a:cubicBezTo>
                            <a:pt x="1592757" y="2479128"/>
                            <a:pt x="1657235" y="2414650"/>
                            <a:pt x="1657235" y="2335112"/>
                          </a:cubicBezTo>
                          <a:cubicBezTo>
                            <a:pt x="1657235" y="2255574"/>
                            <a:pt x="1592757" y="2191096"/>
                            <a:pt x="1513219" y="2191096"/>
                          </a:cubicBezTo>
                          <a:close/>
                          <a:moveTo>
                            <a:pt x="1104076" y="2191096"/>
                          </a:moveTo>
                          <a:cubicBezTo>
                            <a:pt x="1024538" y="2191096"/>
                            <a:pt x="960060" y="2255574"/>
                            <a:pt x="960060" y="2335112"/>
                          </a:cubicBezTo>
                          <a:cubicBezTo>
                            <a:pt x="960060" y="2414650"/>
                            <a:pt x="1024538" y="2479128"/>
                            <a:pt x="1104076" y="2479128"/>
                          </a:cubicBezTo>
                          <a:cubicBezTo>
                            <a:pt x="1183614" y="2479128"/>
                            <a:pt x="1248092" y="2414650"/>
                            <a:pt x="1248092" y="2335112"/>
                          </a:cubicBezTo>
                          <a:cubicBezTo>
                            <a:pt x="1248092" y="2255574"/>
                            <a:pt x="1183614" y="2191096"/>
                            <a:pt x="1104076" y="2191096"/>
                          </a:cubicBezTo>
                          <a:close/>
                          <a:moveTo>
                            <a:pt x="694933" y="2191096"/>
                          </a:moveTo>
                          <a:cubicBezTo>
                            <a:pt x="615395" y="2191096"/>
                            <a:pt x="550917" y="2255574"/>
                            <a:pt x="550917" y="2335112"/>
                          </a:cubicBezTo>
                          <a:cubicBezTo>
                            <a:pt x="550917" y="2414650"/>
                            <a:pt x="615395" y="2479128"/>
                            <a:pt x="694933" y="2479128"/>
                          </a:cubicBezTo>
                          <a:cubicBezTo>
                            <a:pt x="774471" y="2479128"/>
                            <a:pt x="838949" y="2414650"/>
                            <a:pt x="838949" y="2335112"/>
                          </a:cubicBezTo>
                          <a:cubicBezTo>
                            <a:pt x="838949" y="2255574"/>
                            <a:pt x="774471" y="2191096"/>
                            <a:pt x="694933" y="2191096"/>
                          </a:cubicBezTo>
                          <a:close/>
                          <a:moveTo>
                            <a:pt x="285790" y="2191096"/>
                          </a:moveTo>
                          <a:cubicBezTo>
                            <a:pt x="206252" y="2191096"/>
                            <a:pt x="141774" y="2255574"/>
                            <a:pt x="141774" y="2335112"/>
                          </a:cubicBezTo>
                          <a:cubicBezTo>
                            <a:pt x="141774" y="2414650"/>
                            <a:pt x="206252" y="2479128"/>
                            <a:pt x="285790" y="2479128"/>
                          </a:cubicBezTo>
                          <a:cubicBezTo>
                            <a:pt x="365328" y="2479128"/>
                            <a:pt x="429806" y="2414650"/>
                            <a:pt x="429806" y="2335112"/>
                          </a:cubicBezTo>
                          <a:cubicBezTo>
                            <a:pt x="429806" y="2255574"/>
                            <a:pt x="365328" y="2191096"/>
                            <a:pt x="285790" y="2191096"/>
                          </a:cubicBezTo>
                          <a:close/>
                          <a:moveTo>
                            <a:pt x="3967376" y="1775873"/>
                          </a:moveTo>
                          <a:cubicBezTo>
                            <a:pt x="3887838" y="1775873"/>
                            <a:pt x="3823360" y="1840351"/>
                            <a:pt x="3823360" y="1919889"/>
                          </a:cubicBezTo>
                          <a:cubicBezTo>
                            <a:pt x="3823360" y="1999427"/>
                            <a:pt x="3887838" y="2063905"/>
                            <a:pt x="3967376" y="2063905"/>
                          </a:cubicBezTo>
                          <a:cubicBezTo>
                            <a:pt x="4046914" y="2063905"/>
                            <a:pt x="4111392" y="1999427"/>
                            <a:pt x="4111392" y="1919889"/>
                          </a:cubicBezTo>
                          <a:cubicBezTo>
                            <a:pt x="4111392" y="1840351"/>
                            <a:pt x="4046914" y="1775873"/>
                            <a:pt x="3967376" y="1775873"/>
                          </a:cubicBezTo>
                          <a:close/>
                          <a:moveTo>
                            <a:pt x="3558234" y="1775873"/>
                          </a:moveTo>
                          <a:cubicBezTo>
                            <a:pt x="3478696" y="1775873"/>
                            <a:pt x="3414218" y="1840351"/>
                            <a:pt x="3414218" y="1919889"/>
                          </a:cubicBezTo>
                          <a:cubicBezTo>
                            <a:pt x="3414218" y="1999427"/>
                            <a:pt x="3478696" y="2063905"/>
                            <a:pt x="3558234" y="2063905"/>
                          </a:cubicBezTo>
                          <a:cubicBezTo>
                            <a:pt x="3637772" y="2063905"/>
                            <a:pt x="3702250" y="1999427"/>
                            <a:pt x="3702250" y="1919889"/>
                          </a:cubicBezTo>
                          <a:cubicBezTo>
                            <a:pt x="3702250" y="1840351"/>
                            <a:pt x="3637772" y="1775873"/>
                            <a:pt x="3558234" y="1775873"/>
                          </a:cubicBezTo>
                          <a:close/>
                          <a:moveTo>
                            <a:pt x="3149091" y="1775873"/>
                          </a:moveTo>
                          <a:cubicBezTo>
                            <a:pt x="3069553" y="1775873"/>
                            <a:pt x="3005075" y="1840351"/>
                            <a:pt x="3005075" y="1919889"/>
                          </a:cubicBezTo>
                          <a:cubicBezTo>
                            <a:pt x="3005075" y="1999427"/>
                            <a:pt x="3069553" y="2063905"/>
                            <a:pt x="3149091" y="2063905"/>
                          </a:cubicBezTo>
                          <a:cubicBezTo>
                            <a:pt x="3228629" y="2063905"/>
                            <a:pt x="3293107" y="1999427"/>
                            <a:pt x="3293107" y="1919889"/>
                          </a:cubicBezTo>
                          <a:cubicBezTo>
                            <a:pt x="3293107" y="1840351"/>
                            <a:pt x="3228629" y="1775873"/>
                            <a:pt x="3149091" y="1775873"/>
                          </a:cubicBezTo>
                          <a:close/>
                          <a:moveTo>
                            <a:pt x="2739948" y="1775873"/>
                          </a:moveTo>
                          <a:cubicBezTo>
                            <a:pt x="2660410" y="1775873"/>
                            <a:pt x="2595932" y="1840351"/>
                            <a:pt x="2595932" y="1919889"/>
                          </a:cubicBezTo>
                          <a:cubicBezTo>
                            <a:pt x="2595932" y="1999427"/>
                            <a:pt x="2660410" y="2063905"/>
                            <a:pt x="2739948" y="2063905"/>
                          </a:cubicBezTo>
                          <a:cubicBezTo>
                            <a:pt x="2819486" y="2063905"/>
                            <a:pt x="2883964" y="1999427"/>
                            <a:pt x="2883964" y="1919889"/>
                          </a:cubicBezTo>
                          <a:cubicBezTo>
                            <a:pt x="2883964" y="1840351"/>
                            <a:pt x="2819486" y="1775873"/>
                            <a:pt x="2739948" y="1775873"/>
                          </a:cubicBezTo>
                          <a:close/>
                          <a:moveTo>
                            <a:pt x="2330805" y="1775873"/>
                          </a:moveTo>
                          <a:cubicBezTo>
                            <a:pt x="2251267" y="1775873"/>
                            <a:pt x="2186789" y="1840351"/>
                            <a:pt x="2186789" y="1919889"/>
                          </a:cubicBezTo>
                          <a:cubicBezTo>
                            <a:pt x="2186789" y="1999427"/>
                            <a:pt x="2251267" y="2063905"/>
                            <a:pt x="2330805" y="2063905"/>
                          </a:cubicBezTo>
                          <a:cubicBezTo>
                            <a:pt x="2410343" y="2063905"/>
                            <a:pt x="2474821" y="1999427"/>
                            <a:pt x="2474821" y="1919889"/>
                          </a:cubicBezTo>
                          <a:cubicBezTo>
                            <a:pt x="2474821" y="1840351"/>
                            <a:pt x="2410343" y="1775873"/>
                            <a:pt x="2330805" y="1775873"/>
                          </a:cubicBezTo>
                          <a:close/>
                          <a:moveTo>
                            <a:pt x="1921662" y="1775873"/>
                          </a:moveTo>
                          <a:cubicBezTo>
                            <a:pt x="1842124" y="1775873"/>
                            <a:pt x="1777646" y="1840351"/>
                            <a:pt x="1777646" y="1919889"/>
                          </a:cubicBezTo>
                          <a:cubicBezTo>
                            <a:pt x="1777646" y="1999427"/>
                            <a:pt x="1842124" y="2063905"/>
                            <a:pt x="1921662" y="2063905"/>
                          </a:cubicBezTo>
                          <a:cubicBezTo>
                            <a:pt x="2001200" y="2063905"/>
                            <a:pt x="2065678" y="1999427"/>
                            <a:pt x="2065678" y="1919889"/>
                          </a:cubicBezTo>
                          <a:cubicBezTo>
                            <a:pt x="2065678" y="1840351"/>
                            <a:pt x="2001200" y="1775873"/>
                            <a:pt x="1921662" y="1775873"/>
                          </a:cubicBezTo>
                          <a:close/>
                          <a:moveTo>
                            <a:pt x="1512519" y="1775873"/>
                          </a:moveTo>
                          <a:cubicBezTo>
                            <a:pt x="1432981" y="1775873"/>
                            <a:pt x="1368503" y="1840351"/>
                            <a:pt x="1368503" y="1919889"/>
                          </a:cubicBezTo>
                          <a:cubicBezTo>
                            <a:pt x="1368503" y="1999427"/>
                            <a:pt x="1432981" y="2063905"/>
                            <a:pt x="1512519" y="2063905"/>
                          </a:cubicBezTo>
                          <a:cubicBezTo>
                            <a:pt x="1592057" y="2063905"/>
                            <a:pt x="1656535" y="1999427"/>
                            <a:pt x="1656535" y="1919889"/>
                          </a:cubicBezTo>
                          <a:cubicBezTo>
                            <a:pt x="1656535" y="1840351"/>
                            <a:pt x="1592057" y="1775873"/>
                            <a:pt x="1512519" y="1775873"/>
                          </a:cubicBezTo>
                          <a:close/>
                          <a:moveTo>
                            <a:pt x="1103376" y="1775873"/>
                          </a:moveTo>
                          <a:cubicBezTo>
                            <a:pt x="1023838" y="1775873"/>
                            <a:pt x="959360" y="1840351"/>
                            <a:pt x="959360" y="1919889"/>
                          </a:cubicBezTo>
                          <a:cubicBezTo>
                            <a:pt x="959360" y="1999427"/>
                            <a:pt x="1023838" y="2063905"/>
                            <a:pt x="1103376" y="2063905"/>
                          </a:cubicBezTo>
                          <a:cubicBezTo>
                            <a:pt x="1182914" y="2063905"/>
                            <a:pt x="1247392" y="1999427"/>
                            <a:pt x="1247392" y="1919889"/>
                          </a:cubicBezTo>
                          <a:cubicBezTo>
                            <a:pt x="1247392" y="1840351"/>
                            <a:pt x="1182914" y="1775873"/>
                            <a:pt x="1103376" y="1775873"/>
                          </a:cubicBezTo>
                          <a:close/>
                          <a:moveTo>
                            <a:pt x="694233" y="1775873"/>
                          </a:moveTo>
                          <a:cubicBezTo>
                            <a:pt x="614695" y="1775873"/>
                            <a:pt x="550217" y="1840351"/>
                            <a:pt x="550217" y="1919889"/>
                          </a:cubicBezTo>
                          <a:cubicBezTo>
                            <a:pt x="550217" y="1999427"/>
                            <a:pt x="614695" y="2063905"/>
                            <a:pt x="694233" y="2063905"/>
                          </a:cubicBezTo>
                          <a:cubicBezTo>
                            <a:pt x="773771" y="2063905"/>
                            <a:pt x="838249" y="1999427"/>
                            <a:pt x="838249" y="1919889"/>
                          </a:cubicBezTo>
                          <a:cubicBezTo>
                            <a:pt x="838249" y="1840351"/>
                            <a:pt x="773771" y="1775873"/>
                            <a:pt x="694233" y="1775873"/>
                          </a:cubicBezTo>
                          <a:close/>
                          <a:moveTo>
                            <a:pt x="285090" y="1775873"/>
                          </a:moveTo>
                          <a:cubicBezTo>
                            <a:pt x="205552" y="1775873"/>
                            <a:pt x="141074" y="1840351"/>
                            <a:pt x="141074" y="1919889"/>
                          </a:cubicBezTo>
                          <a:cubicBezTo>
                            <a:pt x="141074" y="1999427"/>
                            <a:pt x="205552" y="2063905"/>
                            <a:pt x="285090" y="2063905"/>
                          </a:cubicBezTo>
                          <a:cubicBezTo>
                            <a:pt x="364628" y="2063905"/>
                            <a:pt x="429106" y="1999427"/>
                            <a:pt x="429106" y="1919889"/>
                          </a:cubicBezTo>
                          <a:cubicBezTo>
                            <a:pt x="429106" y="1840351"/>
                            <a:pt x="364628" y="1775873"/>
                            <a:pt x="285090" y="1775873"/>
                          </a:cubicBezTo>
                          <a:close/>
                          <a:moveTo>
                            <a:pt x="3966676" y="1360650"/>
                          </a:moveTo>
                          <a:cubicBezTo>
                            <a:pt x="3887138" y="1360650"/>
                            <a:pt x="3822660" y="1425128"/>
                            <a:pt x="3822660" y="1504666"/>
                          </a:cubicBezTo>
                          <a:cubicBezTo>
                            <a:pt x="3822660" y="1584204"/>
                            <a:pt x="3887138" y="1648682"/>
                            <a:pt x="3966676" y="1648682"/>
                          </a:cubicBezTo>
                          <a:cubicBezTo>
                            <a:pt x="4046214" y="1648682"/>
                            <a:pt x="4110692" y="1584204"/>
                            <a:pt x="4110692" y="1504666"/>
                          </a:cubicBezTo>
                          <a:cubicBezTo>
                            <a:pt x="4110692" y="1425128"/>
                            <a:pt x="4046214" y="1360650"/>
                            <a:pt x="3966676" y="1360650"/>
                          </a:cubicBezTo>
                          <a:close/>
                          <a:moveTo>
                            <a:pt x="3557534" y="1360650"/>
                          </a:moveTo>
                          <a:cubicBezTo>
                            <a:pt x="3477996" y="1360650"/>
                            <a:pt x="3413518" y="1425128"/>
                            <a:pt x="3413518" y="1504666"/>
                          </a:cubicBezTo>
                          <a:cubicBezTo>
                            <a:pt x="3413518" y="1584204"/>
                            <a:pt x="3477996" y="1648682"/>
                            <a:pt x="3557534" y="1648682"/>
                          </a:cubicBezTo>
                          <a:cubicBezTo>
                            <a:pt x="3637072" y="1648682"/>
                            <a:pt x="3701550" y="1584204"/>
                            <a:pt x="3701550" y="1504666"/>
                          </a:cubicBezTo>
                          <a:cubicBezTo>
                            <a:pt x="3701550" y="1425128"/>
                            <a:pt x="3637072" y="1360650"/>
                            <a:pt x="3557534" y="1360650"/>
                          </a:cubicBezTo>
                          <a:close/>
                          <a:moveTo>
                            <a:pt x="3148391" y="1360650"/>
                          </a:moveTo>
                          <a:cubicBezTo>
                            <a:pt x="3068853" y="1360650"/>
                            <a:pt x="3004375" y="1425128"/>
                            <a:pt x="3004375" y="1504666"/>
                          </a:cubicBezTo>
                          <a:cubicBezTo>
                            <a:pt x="3004375" y="1584204"/>
                            <a:pt x="3068853" y="1648682"/>
                            <a:pt x="3148391" y="1648682"/>
                          </a:cubicBezTo>
                          <a:cubicBezTo>
                            <a:pt x="3227929" y="1648682"/>
                            <a:pt x="3292407" y="1584204"/>
                            <a:pt x="3292407" y="1504666"/>
                          </a:cubicBezTo>
                          <a:cubicBezTo>
                            <a:pt x="3292407" y="1425128"/>
                            <a:pt x="3227929" y="1360650"/>
                            <a:pt x="3148391" y="1360650"/>
                          </a:cubicBezTo>
                          <a:close/>
                          <a:moveTo>
                            <a:pt x="2739248" y="1360650"/>
                          </a:moveTo>
                          <a:cubicBezTo>
                            <a:pt x="2659710" y="1360650"/>
                            <a:pt x="2595232" y="1425128"/>
                            <a:pt x="2595232" y="1504666"/>
                          </a:cubicBezTo>
                          <a:cubicBezTo>
                            <a:pt x="2595232" y="1584204"/>
                            <a:pt x="2659710" y="1648682"/>
                            <a:pt x="2739248" y="1648682"/>
                          </a:cubicBezTo>
                          <a:cubicBezTo>
                            <a:pt x="2818786" y="1648682"/>
                            <a:pt x="2883264" y="1584204"/>
                            <a:pt x="2883264" y="1504666"/>
                          </a:cubicBezTo>
                          <a:cubicBezTo>
                            <a:pt x="2883264" y="1425128"/>
                            <a:pt x="2818786" y="1360650"/>
                            <a:pt x="2739248" y="1360650"/>
                          </a:cubicBezTo>
                          <a:close/>
                          <a:moveTo>
                            <a:pt x="2330105" y="1360650"/>
                          </a:moveTo>
                          <a:cubicBezTo>
                            <a:pt x="2250567" y="1360650"/>
                            <a:pt x="2186089" y="1425128"/>
                            <a:pt x="2186089" y="1504666"/>
                          </a:cubicBezTo>
                          <a:cubicBezTo>
                            <a:pt x="2186089" y="1584204"/>
                            <a:pt x="2250567" y="1648682"/>
                            <a:pt x="2330105" y="1648682"/>
                          </a:cubicBezTo>
                          <a:cubicBezTo>
                            <a:pt x="2409643" y="1648682"/>
                            <a:pt x="2474121" y="1584204"/>
                            <a:pt x="2474121" y="1504666"/>
                          </a:cubicBezTo>
                          <a:cubicBezTo>
                            <a:pt x="2474121" y="1425128"/>
                            <a:pt x="2409643" y="1360650"/>
                            <a:pt x="2330105" y="1360650"/>
                          </a:cubicBezTo>
                          <a:close/>
                          <a:moveTo>
                            <a:pt x="1920962" y="1360650"/>
                          </a:moveTo>
                          <a:cubicBezTo>
                            <a:pt x="1841424" y="1360650"/>
                            <a:pt x="1776946" y="1425128"/>
                            <a:pt x="1776946" y="1504666"/>
                          </a:cubicBezTo>
                          <a:cubicBezTo>
                            <a:pt x="1776946" y="1584204"/>
                            <a:pt x="1841424" y="1648682"/>
                            <a:pt x="1920962" y="1648682"/>
                          </a:cubicBezTo>
                          <a:cubicBezTo>
                            <a:pt x="2000500" y="1648682"/>
                            <a:pt x="2064978" y="1584204"/>
                            <a:pt x="2064978" y="1504666"/>
                          </a:cubicBezTo>
                          <a:cubicBezTo>
                            <a:pt x="2064978" y="1425128"/>
                            <a:pt x="2000500" y="1360650"/>
                            <a:pt x="1920962" y="1360650"/>
                          </a:cubicBezTo>
                          <a:close/>
                          <a:moveTo>
                            <a:pt x="1511819" y="1360650"/>
                          </a:moveTo>
                          <a:cubicBezTo>
                            <a:pt x="1432281" y="1360650"/>
                            <a:pt x="1367803" y="1425128"/>
                            <a:pt x="1367803" y="1504666"/>
                          </a:cubicBezTo>
                          <a:cubicBezTo>
                            <a:pt x="1367803" y="1584204"/>
                            <a:pt x="1432281" y="1648682"/>
                            <a:pt x="1511819" y="1648682"/>
                          </a:cubicBezTo>
                          <a:cubicBezTo>
                            <a:pt x="1591357" y="1648682"/>
                            <a:pt x="1655835" y="1584204"/>
                            <a:pt x="1655835" y="1504666"/>
                          </a:cubicBezTo>
                          <a:cubicBezTo>
                            <a:pt x="1655835" y="1425128"/>
                            <a:pt x="1591357" y="1360650"/>
                            <a:pt x="1511819" y="1360650"/>
                          </a:cubicBezTo>
                          <a:close/>
                          <a:moveTo>
                            <a:pt x="1102676" y="1360650"/>
                          </a:moveTo>
                          <a:cubicBezTo>
                            <a:pt x="1023138" y="1360650"/>
                            <a:pt x="958660" y="1425128"/>
                            <a:pt x="958660" y="1504666"/>
                          </a:cubicBezTo>
                          <a:cubicBezTo>
                            <a:pt x="958660" y="1584204"/>
                            <a:pt x="1023138" y="1648682"/>
                            <a:pt x="1102676" y="1648682"/>
                          </a:cubicBezTo>
                          <a:cubicBezTo>
                            <a:pt x="1182214" y="1648682"/>
                            <a:pt x="1246692" y="1584204"/>
                            <a:pt x="1246692" y="1504666"/>
                          </a:cubicBezTo>
                          <a:cubicBezTo>
                            <a:pt x="1246692" y="1425128"/>
                            <a:pt x="1182214" y="1360650"/>
                            <a:pt x="1102676" y="1360650"/>
                          </a:cubicBezTo>
                          <a:close/>
                          <a:moveTo>
                            <a:pt x="693533" y="1360650"/>
                          </a:moveTo>
                          <a:cubicBezTo>
                            <a:pt x="613995" y="1360650"/>
                            <a:pt x="549517" y="1425128"/>
                            <a:pt x="549517" y="1504666"/>
                          </a:cubicBezTo>
                          <a:cubicBezTo>
                            <a:pt x="549517" y="1584204"/>
                            <a:pt x="613995" y="1648682"/>
                            <a:pt x="693533" y="1648682"/>
                          </a:cubicBezTo>
                          <a:cubicBezTo>
                            <a:pt x="773071" y="1648682"/>
                            <a:pt x="837549" y="1584204"/>
                            <a:pt x="837549" y="1504666"/>
                          </a:cubicBezTo>
                          <a:cubicBezTo>
                            <a:pt x="837549" y="1425128"/>
                            <a:pt x="773071" y="1360650"/>
                            <a:pt x="693533" y="1360650"/>
                          </a:cubicBezTo>
                          <a:close/>
                          <a:moveTo>
                            <a:pt x="284390" y="1360650"/>
                          </a:moveTo>
                          <a:cubicBezTo>
                            <a:pt x="204852" y="1360650"/>
                            <a:pt x="140374" y="1425128"/>
                            <a:pt x="140374" y="1504666"/>
                          </a:cubicBezTo>
                          <a:cubicBezTo>
                            <a:pt x="140374" y="1584204"/>
                            <a:pt x="204852" y="1648682"/>
                            <a:pt x="284390" y="1648682"/>
                          </a:cubicBezTo>
                          <a:cubicBezTo>
                            <a:pt x="363928" y="1648682"/>
                            <a:pt x="428406" y="1584204"/>
                            <a:pt x="428406" y="1504666"/>
                          </a:cubicBezTo>
                          <a:cubicBezTo>
                            <a:pt x="428406" y="1425128"/>
                            <a:pt x="363928" y="1360650"/>
                            <a:pt x="284390" y="1360650"/>
                          </a:cubicBezTo>
                          <a:close/>
                          <a:moveTo>
                            <a:pt x="3965976" y="945427"/>
                          </a:moveTo>
                          <a:cubicBezTo>
                            <a:pt x="3886438" y="945427"/>
                            <a:pt x="3821960" y="1009905"/>
                            <a:pt x="3821960" y="1089443"/>
                          </a:cubicBezTo>
                          <a:cubicBezTo>
                            <a:pt x="3821960" y="1168981"/>
                            <a:pt x="3886438" y="1233459"/>
                            <a:pt x="3965976" y="1233459"/>
                          </a:cubicBezTo>
                          <a:cubicBezTo>
                            <a:pt x="4045514" y="1233459"/>
                            <a:pt x="4109992" y="1168981"/>
                            <a:pt x="4109992" y="1089443"/>
                          </a:cubicBezTo>
                          <a:cubicBezTo>
                            <a:pt x="4109992" y="1009905"/>
                            <a:pt x="4045514" y="945427"/>
                            <a:pt x="3965976" y="945427"/>
                          </a:cubicBezTo>
                          <a:close/>
                          <a:moveTo>
                            <a:pt x="3556834" y="945427"/>
                          </a:moveTo>
                          <a:cubicBezTo>
                            <a:pt x="3477296" y="945427"/>
                            <a:pt x="3412818" y="1009905"/>
                            <a:pt x="3412818" y="1089443"/>
                          </a:cubicBezTo>
                          <a:cubicBezTo>
                            <a:pt x="3412818" y="1168981"/>
                            <a:pt x="3477296" y="1233459"/>
                            <a:pt x="3556834" y="1233459"/>
                          </a:cubicBezTo>
                          <a:cubicBezTo>
                            <a:pt x="3636372" y="1233459"/>
                            <a:pt x="3700850" y="1168981"/>
                            <a:pt x="3700850" y="1089443"/>
                          </a:cubicBezTo>
                          <a:cubicBezTo>
                            <a:pt x="3700850" y="1009905"/>
                            <a:pt x="3636372" y="945427"/>
                            <a:pt x="3556834" y="945427"/>
                          </a:cubicBezTo>
                          <a:close/>
                          <a:moveTo>
                            <a:pt x="3147691" y="945427"/>
                          </a:moveTo>
                          <a:cubicBezTo>
                            <a:pt x="3068153" y="945427"/>
                            <a:pt x="3003675" y="1009905"/>
                            <a:pt x="3003675" y="1089443"/>
                          </a:cubicBezTo>
                          <a:cubicBezTo>
                            <a:pt x="3003675" y="1168981"/>
                            <a:pt x="3068153" y="1233459"/>
                            <a:pt x="3147691" y="1233459"/>
                          </a:cubicBezTo>
                          <a:cubicBezTo>
                            <a:pt x="3227229" y="1233459"/>
                            <a:pt x="3291707" y="1168981"/>
                            <a:pt x="3291707" y="1089443"/>
                          </a:cubicBezTo>
                          <a:cubicBezTo>
                            <a:pt x="3291707" y="1009905"/>
                            <a:pt x="3227229" y="945427"/>
                            <a:pt x="3147691" y="945427"/>
                          </a:cubicBezTo>
                          <a:close/>
                          <a:moveTo>
                            <a:pt x="2738548" y="945427"/>
                          </a:moveTo>
                          <a:cubicBezTo>
                            <a:pt x="2659010" y="945427"/>
                            <a:pt x="2594532" y="1009905"/>
                            <a:pt x="2594532" y="1089443"/>
                          </a:cubicBezTo>
                          <a:cubicBezTo>
                            <a:pt x="2594532" y="1168981"/>
                            <a:pt x="2659010" y="1233459"/>
                            <a:pt x="2738548" y="1233459"/>
                          </a:cubicBezTo>
                          <a:cubicBezTo>
                            <a:pt x="2818086" y="1233459"/>
                            <a:pt x="2882564" y="1168981"/>
                            <a:pt x="2882564" y="1089443"/>
                          </a:cubicBezTo>
                          <a:cubicBezTo>
                            <a:pt x="2882564" y="1009905"/>
                            <a:pt x="2818086" y="945427"/>
                            <a:pt x="2738548" y="945427"/>
                          </a:cubicBezTo>
                          <a:close/>
                          <a:moveTo>
                            <a:pt x="2329405" y="945427"/>
                          </a:moveTo>
                          <a:cubicBezTo>
                            <a:pt x="2249867" y="945427"/>
                            <a:pt x="2185389" y="1009905"/>
                            <a:pt x="2185389" y="1089443"/>
                          </a:cubicBezTo>
                          <a:cubicBezTo>
                            <a:pt x="2185389" y="1168981"/>
                            <a:pt x="2249867" y="1233459"/>
                            <a:pt x="2329405" y="1233459"/>
                          </a:cubicBezTo>
                          <a:cubicBezTo>
                            <a:pt x="2408943" y="1233459"/>
                            <a:pt x="2473421" y="1168981"/>
                            <a:pt x="2473421" y="1089443"/>
                          </a:cubicBezTo>
                          <a:cubicBezTo>
                            <a:pt x="2473421" y="1009905"/>
                            <a:pt x="2408943" y="945427"/>
                            <a:pt x="2329405" y="945427"/>
                          </a:cubicBezTo>
                          <a:close/>
                          <a:moveTo>
                            <a:pt x="1920262" y="945427"/>
                          </a:moveTo>
                          <a:cubicBezTo>
                            <a:pt x="1840724" y="945427"/>
                            <a:pt x="1776246" y="1009905"/>
                            <a:pt x="1776246" y="1089443"/>
                          </a:cubicBezTo>
                          <a:cubicBezTo>
                            <a:pt x="1776246" y="1168981"/>
                            <a:pt x="1840724" y="1233459"/>
                            <a:pt x="1920262" y="1233459"/>
                          </a:cubicBezTo>
                          <a:cubicBezTo>
                            <a:pt x="1999800" y="1233459"/>
                            <a:pt x="2064278" y="1168981"/>
                            <a:pt x="2064278" y="1089443"/>
                          </a:cubicBezTo>
                          <a:cubicBezTo>
                            <a:pt x="2064278" y="1009905"/>
                            <a:pt x="1999800" y="945427"/>
                            <a:pt x="1920262" y="945427"/>
                          </a:cubicBezTo>
                          <a:close/>
                          <a:moveTo>
                            <a:pt x="1511119" y="945427"/>
                          </a:moveTo>
                          <a:cubicBezTo>
                            <a:pt x="1431581" y="945427"/>
                            <a:pt x="1367103" y="1009905"/>
                            <a:pt x="1367103" y="1089443"/>
                          </a:cubicBezTo>
                          <a:cubicBezTo>
                            <a:pt x="1367103" y="1168981"/>
                            <a:pt x="1431581" y="1233459"/>
                            <a:pt x="1511119" y="1233459"/>
                          </a:cubicBezTo>
                          <a:cubicBezTo>
                            <a:pt x="1590657" y="1233459"/>
                            <a:pt x="1655135" y="1168981"/>
                            <a:pt x="1655135" y="1089443"/>
                          </a:cubicBezTo>
                          <a:cubicBezTo>
                            <a:pt x="1655135" y="1009905"/>
                            <a:pt x="1590657" y="945427"/>
                            <a:pt x="1511119" y="945427"/>
                          </a:cubicBezTo>
                          <a:close/>
                          <a:moveTo>
                            <a:pt x="1101976" y="945427"/>
                          </a:moveTo>
                          <a:cubicBezTo>
                            <a:pt x="1022438" y="945427"/>
                            <a:pt x="957960" y="1009905"/>
                            <a:pt x="957960" y="1089443"/>
                          </a:cubicBezTo>
                          <a:cubicBezTo>
                            <a:pt x="957960" y="1168981"/>
                            <a:pt x="1022438" y="1233459"/>
                            <a:pt x="1101976" y="1233459"/>
                          </a:cubicBezTo>
                          <a:cubicBezTo>
                            <a:pt x="1181514" y="1233459"/>
                            <a:pt x="1245992" y="1168981"/>
                            <a:pt x="1245992" y="1089443"/>
                          </a:cubicBezTo>
                          <a:cubicBezTo>
                            <a:pt x="1245992" y="1009905"/>
                            <a:pt x="1181514" y="945427"/>
                            <a:pt x="1101976" y="945427"/>
                          </a:cubicBezTo>
                          <a:close/>
                          <a:moveTo>
                            <a:pt x="692833" y="945427"/>
                          </a:moveTo>
                          <a:cubicBezTo>
                            <a:pt x="613295" y="945427"/>
                            <a:pt x="548817" y="1009905"/>
                            <a:pt x="548817" y="1089443"/>
                          </a:cubicBezTo>
                          <a:cubicBezTo>
                            <a:pt x="548817" y="1168981"/>
                            <a:pt x="613295" y="1233459"/>
                            <a:pt x="692833" y="1233459"/>
                          </a:cubicBezTo>
                          <a:cubicBezTo>
                            <a:pt x="772371" y="1233459"/>
                            <a:pt x="836849" y="1168981"/>
                            <a:pt x="836849" y="1089443"/>
                          </a:cubicBezTo>
                          <a:cubicBezTo>
                            <a:pt x="836849" y="1009905"/>
                            <a:pt x="772371" y="945427"/>
                            <a:pt x="692833" y="945427"/>
                          </a:cubicBezTo>
                          <a:close/>
                          <a:moveTo>
                            <a:pt x="283690" y="945427"/>
                          </a:moveTo>
                          <a:cubicBezTo>
                            <a:pt x="204152" y="945427"/>
                            <a:pt x="139674" y="1009905"/>
                            <a:pt x="139674" y="1089443"/>
                          </a:cubicBezTo>
                          <a:cubicBezTo>
                            <a:pt x="139674" y="1168981"/>
                            <a:pt x="204152" y="1233459"/>
                            <a:pt x="283690" y="1233459"/>
                          </a:cubicBezTo>
                          <a:cubicBezTo>
                            <a:pt x="363228" y="1233459"/>
                            <a:pt x="427706" y="1168981"/>
                            <a:pt x="427706" y="1089443"/>
                          </a:cubicBezTo>
                          <a:cubicBezTo>
                            <a:pt x="427706" y="1009905"/>
                            <a:pt x="363228" y="945427"/>
                            <a:pt x="283690" y="945427"/>
                          </a:cubicBezTo>
                          <a:close/>
                          <a:moveTo>
                            <a:pt x="3965276" y="530204"/>
                          </a:moveTo>
                          <a:cubicBezTo>
                            <a:pt x="3885738" y="530204"/>
                            <a:pt x="3821260" y="594682"/>
                            <a:pt x="3821260" y="674220"/>
                          </a:cubicBezTo>
                          <a:cubicBezTo>
                            <a:pt x="3821260" y="753758"/>
                            <a:pt x="3885738" y="818236"/>
                            <a:pt x="3965276" y="818236"/>
                          </a:cubicBezTo>
                          <a:cubicBezTo>
                            <a:pt x="4044814" y="818236"/>
                            <a:pt x="4109292" y="753758"/>
                            <a:pt x="4109292" y="674220"/>
                          </a:cubicBezTo>
                          <a:cubicBezTo>
                            <a:pt x="4109292" y="594682"/>
                            <a:pt x="4044814" y="530204"/>
                            <a:pt x="3965276" y="530204"/>
                          </a:cubicBezTo>
                          <a:close/>
                          <a:moveTo>
                            <a:pt x="3556134" y="530204"/>
                          </a:moveTo>
                          <a:cubicBezTo>
                            <a:pt x="3476596" y="530204"/>
                            <a:pt x="3412118" y="594682"/>
                            <a:pt x="3412118" y="674220"/>
                          </a:cubicBezTo>
                          <a:cubicBezTo>
                            <a:pt x="3412118" y="753758"/>
                            <a:pt x="3476596" y="818236"/>
                            <a:pt x="3556134" y="818236"/>
                          </a:cubicBezTo>
                          <a:cubicBezTo>
                            <a:pt x="3635672" y="818236"/>
                            <a:pt x="3700150" y="753758"/>
                            <a:pt x="3700150" y="674220"/>
                          </a:cubicBezTo>
                          <a:cubicBezTo>
                            <a:pt x="3700150" y="594682"/>
                            <a:pt x="3635672" y="530204"/>
                            <a:pt x="3556134" y="530204"/>
                          </a:cubicBezTo>
                          <a:close/>
                          <a:moveTo>
                            <a:pt x="3146991" y="530204"/>
                          </a:moveTo>
                          <a:cubicBezTo>
                            <a:pt x="3067453" y="530204"/>
                            <a:pt x="3002975" y="594682"/>
                            <a:pt x="3002975" y="674220"/>
                          </a:cubicBezTo>
                          <a:cubicBezTo>
                            <a:pt x="3002975" y="753758"/>
                            <a:pt x="3067453" y="818236"/>
                            <a:pt x="3146991" y="818236"/>
                          </a:cubicBezTo>
                          <a:cubicBezTo>
                            <a:pt x="3226529" y="818236"/>
                            <a:pt x="3291007" y="753758"/>
                            <a:pt x="3291007" y="674220"/>
                          </a:cubicBezTo>
                          <a:cubicBezTo>
                            <a:pt x="3291007" y="594682"/>
                            <a:pt x="3226529" y="530204"/>
                            <a:pt x="3146991" y="530204"/>
                          </a:cubicBezTo>
                          <a:close/>
                          <a:moveTo>
                            <a:pt x="2737848" y="530204"/>
                          </a:moveTo>
                          <a:cubicBezTo>
                            <a:pt x="2658310" y="530204"/>
                            <a:pt x="2593832" y="594682"/>
                            <a:pt x="2593832" y="674220"/>
                          </a:cubicBezTo>
                          <a:cubicBezTo>
                            <a:pt x="2593832" y="753758"/>
                            <a:pt x="2658310" y="818236"/>
                            <a:pt x="2737848" y="818236"/>
                          </a:cubicBezTo>
                          <a:cubicBezTo>
                            <a:pt x="2817386" y="818236"/>
                            <a:pt x="2881864" y="753758"/>
                            <a:pt x="2881864" y="674220"/>
                          </a:cubicBezTo>
                          <a:cubicBezTo>
                            <a:pt x="2881864" y="594682"/>
                            <a:pt x="2817386" y="530204"/>
                            <a:pt x="2737848" y="530204"/>
                          </a:cubicBezTo>
                          <a:close/>
                          <a:moveTo>
                            <a:pt x="2328705" y="530204"/>
                          </a:moveTo>
                          <a:cubicBezTo>
                            <a:pt x="2249167" y="530204"/>
                            <a:pt x="2184689" y="594682"/>
                            <a:pt x="2184689" y="674220"/>
                          </a:cubicBezTo>
                          <a:cubicBezTo>
                            <a:pt x="2184689" y="753758"/>
                            <a:pt x="2249167" y="818236"/>
                            <a:pt x="2328705" y="818236"/>
                          </a:cubicBezTo>
                          <a:cubicBezTo>
                            <a:pt x="2408243" y="818236"/>
                            <a:pt x="2472721" y="753758"/>
                            <a:pt x="2472721" y="674220"/>
                          </a:cubicBezTo>
                          <a:cubicBezTo>
                            <a:pt x="2472721" y="594682"/>
                            <a:pt x="2408243" y="530204"/>
                            <a:pt x="2328705" y="530204"/>
                          </a:cubicBezTo>
                          <a:close/>
                          <a:moveTo>
                            <a:pt x="1919562" y="530204"/>
                          </a:moveTo>
                          <a:cubicBezTo>
                            <a:pt x="1840024" y="530204"/>
                            <a:pt x="1775546" y="594682"/>
                            <a:pt x="1775546" y="674220"/>
                          </a:cubicBezTo>
                          <a:cubicBezTo>
                            <a:pt x="1775546" y="753758"/>
                            <a:pt x="1840024" y="818236"/>
                            <a:pt x="1919562" y="818236"/>
                          </a:cubicBezTo>
                          <a:cubicBezTo>
                            <a:pt x="1999100" y="818236"/>
                            <a:pt x="2063578" y="753758"/>
                            <a:pt x="2063578" y="674220"/>
                          </a:cubicBezTo>
                          <a:cubicBezTo>
                            <a:pt x="2063578" y="594682"/>
                            <a:pt x="1999100" y="530204"/>
                            <a:pt x="1919562" y="530204"/>
                          </a:cubicBezTo>
                          <a:close/>
                          <a:moveTo>
                            <a:pt x="1510419" y="530204"/>
                          </a:moveTo>
                          <a:cubicBezTo>
                            <a:pt x="1430881" y="530204"/>
                            <a:pt x="1366403" y="594682"/>
                            <a:pt x="1366403" y="674220"/>
                          </a:cubicBezTo>
                          <a:cubicBezTo>
                            <a:pt x="1366403" y="753758"/>
                            <a:pt x="1430881" y="818236"/>
                            <a:pt x="1510419" y="818236"/>
                          </a:cubicBezTo>
                          <a:cubicBezTo>
                            <a:pt x="1589957" y="818236"/>
                            <a:pt x="1654435" y="753758"/>
                            <a:pt x="1654435" y="674220"/>
                          </a:cubicBezTo>
                          <a:cubicBezTo>
                            <a:pt x="1654435" y="594682"/>
                            <a:pt x="1589957" y="530204"/>
                            <a:pt x="1510419" y="530204"/>
                          </a:cubicBezTo>
                          <a:close/>
                          <a:moveTo>
                            <a:pt x="1101276" y="530204"/>
                          </a:moveTo>
                          <a:cubicBezTo>
                            <a:pt x="1021738" y="530204"/>
                            <a:pt x="957260" y="594682"/>
                            <a:pt x="957260" y="674220"/>
                          </a:cubicBezTo>
                          <a:cubicBezTo>
                            <a:pt x="957260" y="753758"/>
                            <a:pt x="1021738" y="818236"/>
                            <a:pt x="1101276" y="818236"/>
                          </a:cubicBezTo>
                          <a:cubicBezTo>
                            <a:pt x="1180814" y="818236"/>
                            <a:pt x="1245292" y="753758"/>
                            <a:pt x="1245292" y="674220"/>
                          </a:cubicBezTo>
                          <a:cubicBezTo>
                            <a:pt x="1245292" y="594682"/>
                            <a:pt x="1180814" y="530204"/>
                            <a:pt x="1101276" y="530204"/>
                          </a:cubicBezTo>
                          <a:close/>
                          <a:moveTo>
                            <a:pt x="692133" y="530204"/>
                          </a:moveTo>
                          <a:cubicBezTo>
                            <a:pt x="612595" y="530204"/>
                            <a:pt x="548117" y="594682"/>
                            <a:pt x="548117" y="674220"/>
                          </a:cubicBezTo>
                          <a:cubicBezTo>
                            <a:pt x="548117" y="753758"/>
                            <a:pt x="612595" y="818236"/>
                            <a:pt x="692133" y="818236"/>
                          </a:cubicBezTo>
                          <a:cubicBezTo>
                            <a:pt x="771671" y="818236"/>
                            <a:pt x="836149" y="753758"/>
                            <a:pt x="836149" y="674220"/>
                          </a:cubicBezTo>
                          <a:cubicBezTo>
                            <a:pt x="836149" y="594682"/>
                            <a:pt x="771671" y="530204"/>
                            <a:pt x="692133" y="530204"/>
                          </a:cubicBezTo>
                          <a:close/>
                          <a:moveTo>
                            <a:pt x="282990" y="530204"/>
                          </a:moveTo>
                          <a:cubicBezTo>
                            <a:pt x="203452" y="530204"/>
                            <a:pt x="138974" y="594682"/>
                            <a:pt x="138974" y="674220"/>
                          </a:cubicBezTo>
                          <a:cubicBezTo>
                            <a:pt x="138974" y="753758"/>
                            <a:pt x="203452" y="818236"/>
                            <a:pt x="282990" y="818236"/>
                          </a:cubicBezTo>
                          <a:cubicBezTo>
                            <a:pt x="362528" y="818236"/>
                            <a:pt x="427006" y="753758"/>
                            <a:pt x="427006" y="674220"/>
                          </a:cubicBezTo>
                          <a:cubicBezTo>
                            <a:pt x="427006" y="594682"/>
                            <a:pt x="362528" y="530204"/>
                            <a:pt x="282990" y="530204"/>
                          </a:cubicBezTo>
                          <a:close/>
                          <a:moveTo>
                            <a:pt x="3964576" y="114981"/>
                          </a:moveTo>
                          <a:cubicBezTo>
                            <a:pt x="3885038" y="114981"/>
                            <a:pt x="3820560" y="179459"/>
                            <a:pt x="3820560" y="258997"/>
                          </a:cubicBezTo>
                          <a:cubicBezTo>
                            <a:pt x="3820560" y="338535"/>
                            <a:pt x="3885038" y="403013"/>
                            <a:pt x="3964576" y="403013"/>
                          </a:cubicBezTo>
                          <a:cubicBezTo>
                            <a:pt x="4044114" y="403013"/>
                            <a:pt x="4108592" y="338535"/>
                            <a:pt x="4108592" y="258997"/>
                          </a:cubicBezTo>
                          <a:cubicBezTo>
                            <a:pt x="4108592" y="179459"/>
                            <a:pt x="4044114" y="114981"/>
                            <a:pt x="3964576" y="114981"/>
                          </a:cubicBezTo>
                          <a:close/>
                          <a:moveTo>
                            <a:pt x="3555434" y="114981"/>
                          </a:moveTo>
                          <a:cubicBezTo>
                            <a:pt x="3475896" y="114981"/>
                            <a:pt x="3411418" y="179459"/>
                            <a:pt x="3411418" y="258997"/>
                          </a:cubicBezTo>
                          <a:cubicBezTo>
                            <a:pt x="3411418" y="338535"/>
                            <a:pt x="3475896" y="403013"/>
                            <a:pt x="3555434" y="403013"/>
                          </a:cubicBezTo>
                          <a:cubicBezTo>
                            <a:pt x="3634972" y="403013"/>
                            <a:pt x="3699450" y="338535"/>
                            <a:pt x="3699450" y="258997"/>
                          </a:cubicBezTo>
                          <a:cubicBezTo>
                            <a:pt x="3699450" y="179459"/>
                            <a:pt x="3634972" y="114981"/>
                            <a:pt x="3555434" y="114981"/>
                          </a:cubicBezTo>
                          <a:close/>
                          <a:moveTo>
                            <a:pt x="3146291" y="114981"/>
                          </a:moveTo>
                          <a:cubicBezTo>
                            <a:pt x="3066753" y="114981"/>
                            <a:pt x="3002275" y="179459"/>
                            <a:pt x="3002275" y="258997"/>
                          </a:cubicBezTo>
                          <a:cubicBezTo>
                            <a:pt x="3002275" y="338535"/>
                            <a:pt x="3066753" y="403013"/>
                            <a:pt x="3146291" y="403013"/>
                          </a:cubicBezTo>
                          <a:cubicBezTo>
                            <a:pt x="3225829" y="403013"/>
                            <a:pt x="3290307" y="338535"/>
                            <a:pt x="3290307" y="258997"/>
                          </a:cubicBezTo>
                          <a:cubicBezTo>
                            <a:pt x="3290307" y="179459"/>
                            <a:pt x="3225829" y="114981"/>
                            <a:pt x="3146291" y="114981"/>
                          </a:cubicBezTo>
                          <a:close/>
                          <a:moveTo>
                            <a:pt x="2737148" y="114981"/>
                          </a:moveTo>
                          <a:cubicBezTo>
                            <a:pt x="2657610" y="114981"/>
                            <a:pt x="2593132" y="179459"/>
                            <a:pt x="2593132" y="258997"/>
                          </a:cubicBezTo>
                          <a:cubicBezTo>
                            <a:pt x="2593132" y="338535"/>
                            <a:pt x="2657610" y="403013"/>
                            <a:pt x="2737148" y="403013"/>
                          </a:cubicBezTo>
                          <a:cubicBezTo>
                            <a:pt x="2816686" y="403013"/>
                            <a:pt x="2881164" y="338535"/>
                            <a:pt x="2881164" y="258997"/>
                          </a:cubicBezTo>
                          <a:cubicBezTo>
                            <a:pt x="2881164" y="179459"/>
                            <a:pt x="2816686" y="114981"/>
                            <a:pt x="2737148" y="114981"/>
                          </a:cubicBezTo>
                          <a:close/>
                          <a:moveTo>
                            <a:pt x="2328005" y="114981"/>
                          </a:moveTo>
                          <a:cubicBezTo>
                            <a:pt x="2248467" y="114981"/>
                            <a:pt x="2183989" y="179459"/>
                            <a:pt x="2183989" y="258997"/>
                          </a:cubicBezTo>
                          <a:cubicBezTo>
                            <a:pt x="2183989" y="338535"/>
                            <a:pt x="2248467" y="403013"/>
                            <a:pt x="2328005" y="403013"/>
                          </a:cubicBezTo>
                          <a:cubicBezTo>
                            <a:pt x="2407543" y="403013"/>
                            <a:pt x="2472021" y="338535"/>
                            <a:pt x="2472021" y="258997"/>
                          </a:cubicBezTo>
                          <a:cubicBezTo>
                            <a:pt x="2472021" y="179459"/>
                            <a:pt x="2407543" y="114981"/>
                            <a:pt x="2328005" y="114981"/>
                          </a:cubicBezTo>
                          <a:close/>
                          <a:moveTo>
                            <a:pt x="1918862" y="114981"/>
                          </a:moveTo>
                          <a:cubicBezTo>
                            <a:pt x="1839324" y="114981"/>
                            <a:pt x="1774846" y="179459"/>
                            <a:pt x="1774846" y="258997"/>
                          </a:cubicBezTo>
                          <a:cubicBezTo>
                            <a:pt x="1774846" y="338535"/>
                            <a:pt x="1839324" y="403013"/>
                            <a:pt x="1918862" y="403013"/>
                          </a:cubicBezTo>
                          <a:cubicBezTo>
                            <a:pt x="1998400" y="403013"/>
                            <a:pt x="2062878" y="338535"/>
                            <a:pt x="2062878" y="258997"/>
                          </a:cubicBezTo>
                          <a:cubicBezTo>
                            <a:pt x="2062878" y="179459"/>
                            <a:pt x="1998400" y="114981"/>
                            <a:pt x="1918862" y="114981"/>
                          </a:cubicBezTo>
                          <a:close/>
                          <a:moveTo>
                            <a:pt x="1509719" y="114981"/>
                          </a:moveTo>
                          <a:cubicBezTo>
                            <a:pt x="1430181" y="114981"/>
                            <a:pt x="1365703" y="179459"/>
                            <a:pt x="1365703" y="258997"/>
                          </a:cubicBezTo>
                          <a:cubicBezTo>
                            <a:pt x="1365703" y="338535"/>
                            <a:pt x="1430181" y="403013"/>
                            <a:pt x="1509719" y="403013"/>
                          </a:cubicBezTo>
                          <a:cubicBezTo>
                            <a:pt x="1589257" y="403013"/>
                            <a:pt x="1653735" y="338535"/>
                            <a:pt x="1653735" y="258997"/>
                          </a:cubicBezTo>
                          <a:cubicBezTo>
                            <a:pt x="1653735" y="179459"/>
                            <a:pt x="1589257" y="114981"/>
                            <a:pt x="1509719" y="114981"/>
                          </a:cubicBezTo>
                          <a:close/>
                          <a:moveTo>
                            <a:pt x="1100576" y="114981"/>
                          </a:moveTo>
                          <a:cubicBezTo>
                            <a:pt x="1021038" y="114981"/>
                            <a:pt x="956560" y="179459"/>
                            <a:pt x="956560" y="258997"/>
                          </a:cubicBezTo>
                          <a:cubicBezTo>
                            <a:pt x="956560" y="338535"/>
                            <a:pt x="1021038" y="403013"/>
                            <a:pt x="1100576" y="403013"/>
                          </a:cubicBezTo>
                          <a:cubicBezTo>
                            <a:pt x="1180114" y="403013"/>
                            <a:pt x="1244592" y="338535"/>
                            <a:pt x="1244592" y="258997"/>
                          </a:cubicBezTo>
                          <a:cubicBezTo>
                            <a:pt x="1244592" y="179459"/>
                            <a:pt x="1180114" y="114981"/>
                            <a:pt x="1100576" y="114981"/>
                          </a:cubicBezTo>
                          <a:close/>
                          <a:moveTo>
                            <a:pt x="691433" y="114981"/>
                          </a:moveTo>
                          <a:cubicBezTo>
                            <a:pt x="611895" y="114981"/>
                            <a:pt x="547417" y="179459"/>
                            <a:pt x="547417" y="258997"/>
                          </a:cubicBezTo>
                          <a:cubicBezTo>
                            <a:pt x="547417" y="338535"/>
                            <a:pt x="611895" y="403013"/>
                            <a:pt x="691433" y="403013"/>
                          </a:cubicBezTo>
                          <a:cubicBezTo>
                            <a:pt x="770971" y="403013"/>
                            <a:pt x="835449" y="338535"/>
                            <a:pt x="835449" y="258997"/>
                          </a:cubicBezTo>
                          <a:cubicBezTo>
                            <a:pt x="835449" y="179459"/>
                            <a:pt x="770971" y="114981"/>
                            <a:pt x="691433" y="114981"/>
                          </a:cubicBezTo>
                          <a:close/>
                          <a:moveTo>
                            <a:pt x="282290" y="114981"/>
                          </a:moveTo>
                          <a:cubicBezTo>
                            <a:pt x="202752" y="114981"/>
                            <a:pt x="138274" y="179459"/>
                            <a:pt x="138274" y="258997"/>
                          </a:cubicBezTo>
                          <a:cubicBezTo>
                            <a:pt x="138274" y="338535"/>
                            <a:pt x="202752" y="403013"/>
                            <a:pt x="282290" y="403013"/>
                          </a:cubicBezTo>
                          <a:cubicBezTo>
                            <a:pt x="361828" y="403013"/>
                            <a:pt x="426306" y="338535"/>
                            <a:pt x="426306" y="258997"/>
                          </a:cubicBezTo>
                          <a:cubicBezTo>
                            <a:pt x="426306" y="179459"/>
                            <a:pt x="361828" y="114981"/>
                            <a:pt x="282290" y="114981"/>
                          </a:cubicBezTo>
                          <a:close/>
                          <a:moveTo>
                            <a:pt x="0" y="0"/>
                          </a:moveTo>
                          <a:lnTo>
                            <a:pt x="4248472" y="0"/>
                          </a:lnTo>
                          <a:lnTo>
                            <a:pt x="4248472" y="4248472"/>
                          </a:lnTo>
                          <a:lnTo>
                            <a:pt x="0" y="4248472"/>
                          </a:lnTo>
                          <a:close/>
                        </a:path>
                      </a:pathLst>
                    </a:custGeom>
                    <a:solidFill>
                      <a:sysClr val="window" lastClr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defTabSz="9242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8" name="TextBox 10">
                      <a:extLst>
                        <a:ext uri="{FF2B5EF4-FFF2-40B4-BE49-F238E27FC236}">
                          <a16:creationId xmlns:a16="http://schemas.microsoft.com/office/drawing/2014/main" id="{A926D71D-60BE-49D6-AFB1-D977D3AEFB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2548" y="4295895"/>
                      <a:ext cx="1209600" cy="66320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0" tIns="0" rIns="0" bIns="0" rtlCol="0">
                      <a:noAutofit/>
                    </a:bodyPr>
                    <a:lstStyle>
                      <a:lvl1pPr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itchFamily="34" charset="0"/>
                        <a:buNone/>
                        <a:defRPr sz="2000" b="1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defRPr>
                      </a:lvl1pPr>
                      <a:lvl2pPr marL="180975" indent="-180975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defRPr sz="1200">
                          <a:solidFill>
                            <a:schemeClr val="tx2"/>
                          </a:solidFill>
                        </a:defRPr>
                      </a:lvl2pPr>
                      <a:lvl3pPr marL="361950" indent="-171450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Calibri" pitchFamily="34" charset="0"/>
                        <a:buChar char="–"/>
                        <a:defRPr sz="1200">
                          <a:solidFill>
                            <a:schemeClr val="tx2"/>
                          </a:solidFill>
                        </a:defRPr>
                      </a:lvl3pPr>
                      <a:lvl4pPr marL="1825348" indent="-260764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–"/>
                        <a:defRPr sz="1200">
                          <a:solidFill>
                            <a:schemeClr val="tx2"/>
                          </a:solidFill>
                        </a:defRPr>
                      </a:lvl4pPr>
                      <a:lvl5pPr marL="2346876" indent="-260764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»"/>
                        <a:defRPr sz="1200">
                          <a:solidFill>
                            <a:schemeClr val="tx2"/>
                          </a:solidFill>
                        </a:defRPr>
                      </a:lvl5pPr>
                      <a:lvl6pPr marL="2868404" indent="-260764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300"/>
                      </a:lvl6pPr>
                      <a:lvl7pPr marL="3389932" indent="-260764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300"/>
                      </a:lvl7pPr>
                      <a:lvl8pPr marL="3911460" indent="-260764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300"/>
                      </a:lvl8pPr>
                      <a:lvl9pPr marL="4432988" indent="-260764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300"/>
                      </a:lvl9pPr>
                    </a:lstStyle>
                    <a:p>
                      <a:pPr marL="0" marR="0" lvl="0" indent="0" algn="r" defTabSz="924282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u-HU" kern="0" dirty="0">
                          <a:solidFill>
                            <a:schemeClr val="accent1"/>
                          </a:solidFill>
                          <a:latin typeface="Calibri"/>
                        </a:rPr>
                        <a:t>4</a:t>
                      </a:r>
                      <a:r>
                        <a:rPr kumimoji="0" lang="hu-HU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/>
                          <a:cs typeface="Arial" panose="020B0604020202020204" pitchFamily="34" charset="0"/>
                        </a:rPr>
                        <a:t>%</a:t>
                      </a:r>
                      <a:endParaRPr kumimoji="0" lang="en-GB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libri"/>
                        <a:cs typeface="Arial" panose="020B0604020202020204" pitchFamily="34" charset="0"/>
                      </a:endParaRPr>
                    </a:p>
                    <a:p>
                      <a:pPr lvl="0" defTabSz="924282">
                        <a:defRPr/>
                      </a:pPr>
                      <a:r>
                        <a:rPr lang="hu-HU" sz="950" b="0" kern="0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</a:rPr>
                        <a:t>Reggeli információs műsor</a:t>
                      </a:r>
                      <a:endParaRPr kumimoji="0" lang="en-GB" sz="9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22223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graphicFrame>
                  <p:nvGraphicFramePr>
                    <p:cNvPr id="179" name="Diagram 5">
                      <a:extLst>
                        <a:ext uri="{FF2B5EF4-FFF2-40B4-BE49-F238E27FC236}">
                          <a16:creationId xmlns:a16="http://schemas.microsoft.com/office/drawing/2014/main" id="{BD0E11C2-A909-4A12-B538-FAC07B2A6F0A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3259884521"/>
                        </p:ext>
                      </p:extLst>
                    </p:nvPr>
                  </p:nvGraphicFramePr>
                  <p:xfrm>
                    <a:off x="5139190" y="3412442"/>
                    <a:ext cx="972353" cy="950721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10"/>
                    </a:graphicData>
                  </a:graphic>
                </p:graphicFrame>
                <p:sp>
                  <p:nvSpPr>
                    <p:cNvPr id="180" name="Rectangle 112">
                      <a:extLst>
                        <a:ext uri="{FF2B5EF4-FFF2-40B4-BE49-F238E27FC236}">
                          <a16:creationId xmlns:a16="http://schemas.microsoft.com/office/drawing/2014/main" id="{58298E5F-3802-4360-9F1D-C310D0A5F332}"/>
                        </a:ext>
                      </a:extLst>
                    </p:cNvPr>
                    <p:cNvSpPr/>
                    <p:nvPr/>
                  </p:nvSpPr>
                  <p:spPr bwMode="gray">
                    <a:xfrm>
                      <a:off x="5269022" y="3534375"/>
                      <a:ext cx="712688" cy="706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48472" h="4248472">
                          <a:moveTo>
                            <a:pt x="3963192" y="3851992"/>
                          </a:moveTo>
                          <a:cubicBezTo>
                            <a:pt x="3883654" y="3851992"/>
                            <a:pt x="3819176" y="3916470"/>
                            <a:pt x="3819176" y="3996008"/>
                          </a:cubicBezTo>
                          <a:cubicBezTo>
                            <a:pt x="3819176" y="4075546"/>
                            <a:pt x="3883654" y="4140024"/>
                            <a:pt x="3963192" y="4140024"/>
                          </a:cubicBezTo>
                          <a:cubicBezTo>
                            <a:pt x="4042730" y="4140024"/>
                            <a:pt x="4107208" y="4075546"/>
                            <a:pt x="4107208" y="3996008"/>
                          </a:cubicBezTo>
                          <a:cubicBezTo>
                            <a:pt x="4107208" y="3916470"/>
                            <a:pt x="4042730" y="3851992"/>
                            <a:pt x="3963192" y="3851992"/>
                          </a:cubicBezTo>
                          <a:close/>
                          <a:moveTo>
                            <a:pt x="3554050" y="3851992"/>
                          </a:moveTo>
                          <a:cubicBezTo>
                            <a:pt x="3474512" y="3851992"/>
                            <a:pt x="3410034" y="3916470"/>
                            <a:pt x="3410034" y="3996008"/>
                          </a:cubicBezTo>
                          <a:cubicBezTo>
                            <a:pt x="3410034" y="4075546"/>
                            <a:pt x="3474512" y="4140024"/>
                            <a:pt x="3554050" y="4140024"/>
                          </a:cubicBezTo>
                          <a:cubicBezTo>
                            <a:pt x="3633588" y="4140024"/>
                            <a:pt x="3698066" y="4075546"/>
                            <a:pt x="3698066" y="3996008"/>
                          </a:cubicBezTo>
                          <a:cubicBezTo>
                            <a:pt x="3698066" y="3916470"/>
                            <a:pt x="3633588" y="3851992"/>
                            <a:pt x="3554050" y="3851992"/>
                          </a:cubicBezTo>
                          <a:close/>
                          <a:moveTo>
                            <a:pt x="3144907" y="3851992"/>
                          </a:moveTo>
                          <a:cubicBezTo>
                            <a:pt x="3065369" y="3851992"/>
                            <a:pt x="3000891" y="3916470"/>
                            <a:pt x="3000891" y="3996008"/>
                          </a:cubicBezTo>
                          <a:cubicBezTo>
                            <a:pt x="3000891" y="4075546"/>
                            <a:pt x="3065369" y="4140024"/>
                            <a:pt x="3144907" y="4140024"/>
                          </a:cubicBezTo>
                          <a:cubicBezTo>
                            <a:pt x="3224445" y="4140024"/>
                            <a:pt x="3288923" y="4075546"/>
                            <a:pt x="3288923" y="3996008"/>
                          </a:cubicBezTo>
                          <a:cubicBezTo>
                            <a:pt x="3288923" y="3916470"/>
                            <a:pt x="3224445" y="3851992"/>
                            <a:pt x="3144907" y="3851992"/>
                          </a:cubicBezTo>
                          <a:close/>
                          <a:moveTo>
                            <a:pt x="2735764" y="3851992"/>
                          </a:moveTo>
                          <a:cubicBezTo>
                            <a:pt x="2656226" y="3851992"/>
                            <a:pt x="2591748" y="3916470"/>
                            <a:pt x="2591748" y="3996008"/>
                          </a:cubicBezTo>
                          <a:cubicBezTo>
                            <a:pt x="2591748" y="4075546"/>
                            <a:pt x="2656226" y="4140024"/>
                            <a:pt x="2735764" y="4140024"/>
                          </a:cubicBezTo>
                          <a:cubicBezTo>
                            <a:pt x="2815302" y="4140024"/>
                            <a:pt x="2879780" y="4075546"/>
                            <a:pt x="2879780" y="3996008"/>
                          </a:cubicBezTo>
                          <a:cubicBezTo>
                            <a:pt x="2879780" y="3916470"/>
                            <a:pt x="2815302" y="3851992"/>
                            <a:pt x="2735764" y="3851992"/>
                          </a:cubicBezTo>
                          <a:close/>
                          <a:moveTo>
                            <a:pt x="2326621" y="3851992"/>
                          </a:moveTo>
                          <a:cubicBezTo>
                            <a:pt x="2247083" y="3851992"/>
                            <a:pt x="2182605" y="3916470"/>
                            <a:pt x="2182605" y="3996008"/>
                          </a:cubicBezTo>
                          <a:cubicBezTo>
                            <a:pt x="2182605" y="4075546"/>
                            <a:pt x="2247083" y="4140024"/>
                            <a:pt x="2326621" y="4140024"/>
                          </a:cubicBezTo>
                          <a:cubicBezTo>
                            <a:pt x="2406159" y="4140024"/>
                            <a:pt x="2470637" y="4075546"/>
                            <a:pt x="2470637" y="3996008"/>
                          </a:cubicBezTo>
                          <a:cubicBezTo>
                            <a:pt x="2470637" y="3916470"/>
                            <a:pt x="2406159" y="3851992"/>
                            <a:pt x="2326621" y="3851992"/>
                          </a:cubicBezTo>
                          <a:close/>
                          <a:moveTo>
                            <a:pt x="1917478" y="3851992"/>
                          </a:moveTo>
                          <a:cubicBezTo>
                            <a:pt x="1837940" y="3851992"/>
                            <a:pt x="1773462" y="3916470"/>
                            <a:pt x="1773462" y="3996008"/>
                          </a:cubicBezTo>
                          <a:cubicBezTo>
                            <a:pt x="1773462" y="4075546"/>
                            <a:pt x="1837940" y="4140024"/>
                            <a:pt x="1917478" y="4140024"/>
                          </a:cubicBezTo>
                          <a:cubicBezTo>
                            <a:pt x="1997016" y="4140024"/>
                            <a:pt x="2061494" y="4075546"/>
                            <a:pt x="2061494" y="3996008"/>
                          </a:cubicBezTo>
                          <a:cubicBezTo>
                            <a:pt x="2061494" y="3916470"/>
                            <a:pt x="1997016" y="3851992"/>
                            <a:pt x="1917478" y="3851992"/>
                          </a:cubicBezTo>
                          <a:close/>
                          <a:moveTo>
                            <a:pt x="1508335" y="3851992"/>
                          </a:moveTo>
                          <a:cubicBezTo>
                            <a:pt x="1428797" y="3851992"/>
                            <a:pt x="1364319" y="3916470"/>
                            <a:pt x="1364319" y="3996008"/>
                          </a:cubicBezTo>
                          <a:cubicBezTo>
                            <a:pt x="1364319" y="4075546"/>
                            <a:pt x="1428797" y="4140024"/>
                            <a:pt x="1508335" y="4140024"/>
                          </a:cubicBezTo>
                          <a:cubicBezTo>
                            <a:pt x="1587873" y="4140024"/>
                            <a:pt x="1652351" y="4075546"/>
                            <a:pt x="1652351" y="3996008"/>
                          </a:cubicBezTo>
                          <a:cubicBezTo>
                            <a:pt x="1652351" y="3916470"/>
                            <a:pt x="1587873" y="3851992"/>
                            <a:pt x="1508335" y="3851992"/>
                          </a:cubicBezTo>
                          <a:close/>
                          <a:moveTo>
                            <a:pt x="1099192" y="3851992"/>
                          </a:moveTo>
                          <a:cubicBezTo>
                            <a:pt x="1019654" y="3851992"/>
                            <a:pt x="955176" y="3916470"/>
                            <a:pt x="955176" y="3996008"/>
                          </a:cubicBezTo>
                          <a:cubicBezTo>
                            <a:pt x="955176" y="4075546"/>
                            <a:pt x="1019654" y="4140024"/>
                            <a:pt x="1099192" y="4140024"/>
                          </a:cubicBezTo>
                          <a:cubicBezTo>
                            <a:pt x="1178730" y="4140024"/>
                            <a:pt x="1243208" y="4075546"/>
                            <a:pt x="1243208" y="3996008"/>
                          </a:cubicBezTo>
                          <a:cubicBezTo>
                            <a:pt x="1243208" y="3916470"/>
                            <a:pt x="1178730" y="3851992"/>
                            <a:pt x="1099192" y="3851992"/>
                          </a:cubicBezTo>
                          <a:close/>
                          <a:moveTo>
                            <a:pt x="690049" y="3851992"/>
                          </a:moveTo>
                          <a:cubicBezTo>
                            <a:pt x="610511" y="3851992"/>
                            <a:pt x="546033" y="3916470"/>
                            <a:pt x="546033" y="3996008"/>
                          </a:cubicBezTo>
                          <a:cubicBezTo>
                            <a:pt x="546033" y="4075546"/>
                            <a:pt x="610511" y="4140024"/>
                            <a:pt x="690049" y="4140024"/>
                          </a:cubicBezTo>
                          <a:cubicBezTo>
                            <a:pt x="769587" y="4140024"/>
                            <a:pt x="834065" y="4075546"/>
                            <a:pt x="834065" y="3996008"/>
                          </a:cubicBezTo>
                          <a:cubicBezTo>
                            <a:pt x="834065" y="3916470"/>
                            <a:pt x="769587" y="3851992"/>
                            <a:pt x="690049" y="3851992"/>
                          </a:cubicBezTo>
                          <a:close/>
                          <a:moveTo>
                            <a:pt x="280906" y="3851992"/>
                          </a:moveTo>
                          <a:cubicBezTo>
                            <a:pt x="201368" y="3851992"/>
                            <a:pt x="136890" y="3916470"/>
                            <a:pt x="136890" y="3996008"/>
                          </a:cubicBezTo>
                          <a:cubicBezTo>
                            <a:pt x="136890" y="4075546"/>
                            <a:pt x="201368" y="4140024"/>
                            <a:pt x="280906" y="4140024"/>
                          </a:cubicBezTo>
                          <a:cubicBezTo>
                            <a:pt x="360444" y="4140024"/>
                            <a:pt x="424922" y="4075546"/>
                            <a:pt x="424922" y="3996008"/>
                          </a:cubicBezTo>
                          <a:cubicBezTo>
                            <a:pt x="424922" y="3916470"/>
                            <a:pt x="360444" y="3851992"/>
                            <a:pt x="280906" y="3851992"/>
                          </a:cubicBezTo>
                          <a:close/>
                          <a:moveTo>
                            <a:pt x="3970176" y="3436765"/>
                          </a:moveTo>
                          <a:cubicBezTo>
                            <a:pt x="3890638" y="3436765"/>
                            <a:pt x="3826160" y="3501243"/>
                            <a:pt x="3826160" y="3580781"/>
                          </a:cubicBezTo>
                          <a:cubicBezTo>
                            <a:pt x="3826160" y="3660319"/>
                            <a:pt x="3890638" y="3724797"/>
                            <a:pt x="3970176" y="3724797"/>
                          </a:cubicBezTo>
                          <a:cubicBezTo>
                            <a:pt x="4049714" y="3724797"/>
                            <a:pt x="4114192" y="3660319"/>
                            <a:pt x="4114192" y="3580781"/>
                          </a:cubicBezTo>
                          <a:cubicBezTo>
                            <a:pt x="4114192" y="3501243"/>
                            <a:pt x="4049714" y="3436765"/>
                            <a:pt x="3970176" y="3436765"/>
                          </a:cubicBezTo>
                          <a:close/>
                          <a:moveTo>
                            <a:pt x="3561034" y="3436765"/>
                          </a:moveTo>
                          <a:cubicBezTo>
                            <a:pt x="3481496" y="3436765"/>
                            <a:pt x="3417018" y="3501243"/>
                            <a:pt x="3417018" y="3580781"/>
                          </a:cubicBezTo>
                          <a:cubicBezTo>
                            <a:pt x="3417018" y="3660319"/>
                            <a:pt x="3481496" y="3724797"/>
                            <a:pt x="3561034" y="3724797"/>
                          </a:cubicBezTo>
                          <a:cubicBezTo>
                            <a:pt x="3640572" y="3724797"/>
                            <a:pt x="3705050" y="3660319"/>
                            <a:pt x="3705050" y="3580781"/>
                          </a:cubicBezTo>
                          <a:cubicBezTo>
                            <a:pt x="3705050" y="3501243"/>
                            <a:pt x="3640572" y="3436765"/>
                            <a:pt x="3561034" y="3436765"/>
                          </a:cubicBezTo>
                          <a:close/>
                          <a:moveTo>
                            <a:pt x="3151891" y="3436765"/>
                          </a:moveTo>
                          <a:cubicBezTo>
                            <a:pt x="3072353" y="3436765"/>
                            <a:pt x="3007875" y="3501243"/>
                            <a:pt x="3007875" y="3580781"/>
                          </a:cubicBezTo>
                          <a:cubicBezTo>
                            <a:pt x="3007875" y="3660319"/>
                            <a:pt x="3072353" y="3724797"/>
                            <a:pt x="3151891" y="3724797"/>
                          </a:cubicBezTo>
                          <a:cubicBezTo>
                            <a:pt x="3231429" y="3724797"/>
                            <a:pt x="3295907" y="3660319"/>
                            <a:pt x="3295907" y="3580781"/>
                          </a:cubicBezTo>
                          <a:cubicBezTo>
                            <a:pt x="3295907" y="3501243"/>
                            <a:pt x="3231429" y="3436765"/>
                            <a:pt x="3151891" y="3436765"/>
                          </a:cubicBezTo>
                          <a:close/>
                          <a:moveTo>
                            <a:pt x="2742748" y="3436765"/>
                          </a:moveTo>
                          <a:cubicBezTo>
                            <a:pt x="2663210" y="3436765"/>
                            <a:pt x="2598732" y="3501243"/>
                            <a:pt x="2598732" y="3580781"/>
                          </a:cubicBezTo>
                          <a:cubicBezTo>
                            <a:pt x="2598732" y="3660319"/>
                            <a:pt x="2663210" y="3724797"/>
                            <a:pt x="2742748" y="3724797"/>
                          </a:cubicBezTo>
                          <a:cubicBezTo>
                            <a:pt x="2822286" y="3724797"/>
                            <a:pt x="2886764" y="3660319"/>
                            <a:pt x="2886764" y="3580781"/>
                          </a:cubicBezTo>
                          <a:cubicBezTo>
                            <a:pt x="2886764" y="3501243"/>
                            <a:pt x="2822286" y="3436765"/>
                            <a:pt x="2742748" y="3436765"/>
                          </a:cubicBezTo>
                          <a:close/>
                          <a:moveTo>
                            <a:pt x="2333605" y="3436765"/>
                          </a:moveTo>
                          <a:cubicBezTo>
                            <a:pt x="2254067" y="3436765"/>
                            <a:pt x="2189589" y="3501243"/>
                            <a:pt x="2189589" y="3580781"/>
                          </a:cubicBezTo>
                          <a:cubicBezTo>
                            <a:pt x="2189589" y="3660319"/>
                            <a:pt x="2254067" y="3724797"/>
                            <a:pt x="2333605" y="3724797"/>
                          </a:cubicBezTo>
                          <a:cubicBezTo>
                            <a:pt x="2413143" y="3724797"/>
                            <a:pt x="2477621" y="3660319"/>
                            <a:pt x="2477621" y="3580781"/>
                          </a:cubicBezTo>
                          <a:cubicBezTo>
                            <a:pt x="2477621" y="3501243"/>
                            <a:pt x="2413143" y="3436765"/>
                            <a:pt x="2333605" y="3436765"/>
                          </a:cubicBezTo>
                          <a:close/>
                          <a:moveTo>
                            <a:pt x="1924462" y="3436765"/>
                          </a:moveTo>
                          <a:cubicBezTo>
                            <a:pt x="1844924" y="3436765"/>
                            <a:pt x="1780446" y="3501243"/>
                            <a:pt x="1780446" y="3580781"/>
                          </a:cubicBezTo>
                          <a:cubicBezTo>
                            <a:pt x="1780446" y="3660319"/>
                            <a:pt x="1844924" y="3724797"/>
                            <a:pt x="1924462" y="3724797"/>
                          </a:cubicBezTo>
                          <a:cubicBezTo>
                            <a:pt x="2004000" y="3724797"/>
                            <a:pt x="2068478" y="3660319"/>
                            <a:pt x="2068478" y="3580781"/>
                          </a:cubicBezTo>
                          <a:cubicBezTo>
                            <a:pt x="2068478" y="3501243"/>
                            <a:pt x="2004000" y="3436765"/>
                            <a:pt x="1924462" y="3436765"/>
                          </a:cubicBezTo>
                          <a:close/>
                          <a:moveTo>
                            <a:pt x="1515319" y="3436765"/>
                          </a:moveTo>
                          <a:cubicBezTo>
                            <a:pt x="1435781" y="3436765"/>
                            <a:pt x="1371303" y="3501243"/>
                            <a:pt x="1371303" y="3580781"/>
                          </a:cubicBezTo>
                          <a:cubicBezTo>
                            <a:pt x="1371303" y="3660319"/>
                            <a:pt x="1435781" y="3724797"/>
                            <a:pt x="1515319" y="3724797"/>
                          </a:cubicBezTo>
                          <a:cubicBezTo>
                            <a:pt x="1594857" y="3724797"/>
                            <a:pt x="1659335" y="3660319"/>
                            <a:pt x="1659335" y="3580781"/>
                          </a:cubicBezTo>
                          <a:cubicBezTo>
                            <a:pt x="1659335" y="3501243"/>
                            <a:pt x="1594857" y="3436765"/>
                            <a:pt x="1515319" y="3436765"/>
                          </a:cubicBezTo>
                          <a:close/>
                          <a:moveTo>
                            <a:pt x="1106176" y="3436765"/>
                          </a:moveTo>
                          <a:cubicBezTo>
                            <a:pt x="1026638" y="3436765"/>
                            <a:pt x="962160" y="3501243"/>
                            <a:pt x="962160" y="3580781"/>
                          </a:cubicBezTo>
                          <a:cubicBezTo>
                            <a:pt x="962160" y="3660319"/>
                            <a:pt x="1026638" y="3724797"/>
                            <a:pt x="1106176" y="3724797"/>
                          </a:cubicBezTo>
                          <a:cubicBezTo>
                            <a:pt x="1185714" y="3724797"/>
                            <a:pt x="1250192" y="3660319"/>
                            <a:pt x="1250192" y="3580781"/>
                          </a:cubicBezTo>
                          <a:cubicBezTo>
                            <a:pt x="1250192" y="3501243"/>
                            <a:pt x="1185714" y="3436765"/>
                            <a:pt x="1106176" y="3436765"/>
                          </a:cubicBezTo>
                          <a:close/>
                          <a:moveTo>
                            <a:pt x="697033" y="3436765"/>
                          </a:moveTo>
                          <a:cubicBezTo>
                            <a:pt x="617495" y="3436765"/>
                            <a:pt x="553017" y="3501243"/>
                            <a:pt x="553017" y="3580781"/>
                          </a:cubicBezTo>
                          <a:cubicBezTo>
                            <a:pt x="553017" y="3660319"/>
                            <a:pt x="617495" y="3724797"/>
                            <a:pt x="697033" y="3724797"/>
                          </a:cubicBezTo>
                          <a:cubicBezTo>
                            <a:pt x="776571" y="3724797"/>
                            <a:pt x="841049" y="3660319"/>
                            <a:pt x="841049" y="3580781"/>
                          </a:cubicBezTo>
                          <a:cubicBezTo>
                            <a:pt x="841049" y="3501243"/>
                            <a:pt x="776571" y="3436765"/>
                            <a:pt x="697033" y="3436765"/>
                          </a:cubicBezTo>
                          <a:close/>
                          <a:moveTo>
                            <a:pt x="287890" y="3436765"/>
                          </a:moveTo>
                          <a:cubicBezTo>
                            <a:pt x="208352" y="3436765"/>
                            <a:pt x="143874" y="3501243"/>
                            <a:pt x="143874" y="3580781"/>
                          </a:cubicBezTo>
                          <a:cubicBezTo>
                            <a:pt x="143874" y="3660319"/>
                            <a:pt x="208352" y="3724797"/>
                            <a:pt x="287890" y="3724797"/>
                          </a:cubicBezTo>
                          <a:cubicBezTo>
                            <a:pt x="367428" y="3724797"/>
                            <a:pt x="431906" y="3660319"/>
                            <a:pt x="431906" y="3580781"/>
                          </a:cubicBezTo>
                          <a:cubicBezTo>
                            <a:pt x="431906" y="3501243"/>
                            <a:pt x="367428" y="3436765"/>
                            <a:pt x="287890" y="3436765"/>
                          </a:cubicBezTo>
                          <a:close/>
                          <a:moveTo>
                            <a:pt x="3969476" y="3021542"/>
                          </a:moveTo>
                          <a:cubicBezTo>
                            <a:pt x="3889938" y="3021542"/>
                            <a:pt x="3825460" y="3086020"/>
                            <a:pt x="3825460" y="3165558"/>
                          </a:cubicBezTo>
                          <a:cubicBezTo>
                            <a:pt x="3825460" y="3245096"/>
                            <a:pt x="3889938" y="3309574"/>
                            <a:pt x="3969476" y="3309574"/>
                          </a:cubicBezTo>
                          <a:cubicBezTo>
                            <a:pt x="4049014" y="3309574"/>
                            <a:pt x="4113492" y="3245096"/>
                            <a:pt x="4113492" y="3165558"/>
                          </a:cubicBezTo>
                          <a:cubicBezTo>
                            <a:pt x="4113492" y="3086020"/>
                            <a:pt x="4049014" y="3021542"/>
                            <a:pt x="3969476" y="3021542"/>
                          </a:cubicBezTo>
                          <a:close/>
                          <a:moveTo>
                            <a:pt x="3560334" y="3021542"/>
                          </a:moveTo>
                          <a:cubicBezTo>
                            <a:pt x="3480796" y="3021542"/>
                            <a:pt x="3416318" y="3086020"/>
                            <a:pt x="3416318" y="3165558"/>
                          </a:cubicBezTo>
                          <a:cubicBezTo>
                            <a:pt x="3416318" y="3245096"/>
                            <a:pt x="3480796" y="3309574"/>
                            <a:pt x="3560334" y="3309574"/>
                          </a:cubicBezTo>
                          <a:cubicBezTo>
                            <a:pt x="3639872" y="3309574"/>
                            <a:pt x="3704350" y="3245096"/>
                            <a:pt x="3704350" y="3165558"/>
                          </a:cubicBezTo>
                          <a:cubicBezTo>
                            <a:pt x="3704350" y="3086020"/>
                            <a:pt x="3639872" y="3021542"/>
                            <a:pt x="3560334" y="3021542"/>
                          </a:cubicBezTo>
                          <a:close/>
                          <a:moveTo>
                            <a:pt x="3151191" y="3021542"/>
                          </a:moveTo>
                          <a:cubicBezTo>
                            <a:pt x="3071653" y="3021542"/>
                            <a:pt x="3007175" y="3086020"/>
                            <a:pt x="3007175" y="3165558"/>
                          </a:cubicBezTo>
                          <a:cubicBezTo>
                            <a:pt x="3007175" y="3245096"/>
                            <a:pt x="3071653" y="3309574"/>
                            <a:pt x="3151191" y="3309574"/>
                          </a:cubicBezTo>
                          <a:cubicBezTo>
                            <a:pt x="3230729" y="3309574"/>
                            <a:pt x="3295207" y="3245096"/>
                            <a:pt x="3295207" y="3165558"/>
                          </a:cubicBezTo>
                          <a:cubicBezTo>
                            <a:pt x="3295207" y="3086020"/>
                            <a:pt x="3230729" y="3021542"/>
                            <a:pt x="3151191" y="3021542"/>
                          </a:cubicBezTo>
                          <a:close/>
                          <a:moveTo>
                            <a:pt x="2742048" y="3021542"/>
                          </a:moveTo>
                          <a:cubicBezTo>
                            <a:pt x="2662510" y="3021542"/>
                            <a:pt x="2598032" y="3086020"/>
                            <a:pt x="2598032" y="3165558"/>
                          </a:cubicBezTo>
                          <a:cubicBezTo>
                            <a:pt x="2598032" y="3245096"/>
                            <a:pt x="2662510" y="3309574"/>
                            <a:pt x="2742048" y="3309574"/>
                          </a:cubicBezTo>
                          <a:cubicBezTo>
                            <a:pt x="2821586" y="3309574"/>
                            <a:pt x="2886064" y="3245096"/>
                            <a:pt x="2886064" y="3165558"/>
                          </a:cubicBezTo>
                          <a:cubicBezTo>
                            <a:pt x="2886064" y="3086020"/>
                            <a:pt x="2821586" y="3021542"/>
                            <a:pt x="2742048" y="3021542"/>
                          </a:cubicBezTo>
                          <a:close/>
                          <a:moveTo>
                            <a:pt x="2332905" y="3021542"/>
                          </a:moveTo>
                          <a:cubicBezTo>
                            <a:pt x="2253367" y="3021542"/>
                            <a:pt x="2188889" y="3086020"/>
                            <a:pt x="2188889" y="3165558"/>
                          </a:cubicBezTo>
                          <a:cubicBezTo>
                            <a:pt x="2188889" y="3245096"/>
                            <a:pt x="2253367" y="3309574"/>
                            <a:pt x="2332905" y="3309574"/>
                          </a:cubicBezTo>
                          <a:cubicBezTo>
                            <a:pt x="2412443" y="3309574"/>
                            <a:pt x="2476921" y="3245096"/>
                            <a:pt x="2476921" y="3165558"/>
                          </a:cubicBezTo>
                          <a:cubicBezTo>
                            <a:pt x="2476921" y="3086020"/>
                            <a:pt x="2412443" y="3021542"/>
                            <a:pt x="2332905" y="3021542"/>
                          </a:cubicBezTo>
                          <a:close/>
                          <a:moveTo>
                            <a:pt x="1923762" y="3021542"/>
                          </a:moveTo>
                          <a:cubicBezTo>
                            <a:pt x="1844224" y="3021542"/>
                            <a:pt x="1779746" y="3086020"/>
                            <a:pt x="1779746" y="3165558"/>
                          </a:cubicBezTo>
                          <a:cubicBezTo>
                            <a:pt x="1779746" y="3245096"/>
                            <a:pt x="1844224" y="3309574"/>
                            <a:pt x="1923762" y="3309574"/>
                          </a:cubicBezTo>
                          <a:cubicBezTo>
                            <a:pt x="2003300" y="3309574"/>
                            <a:pt x="2067778" y="3245096"/>
                            <a:pt x="2067778" y="3165558"/>
                          </a:cubicBezTo>
                          <a:cubicBezTo>
                            <a:pt x="2067778" y="3086020"/>
                            <a:pt x="2003300" y="3021542"/>
                            <a:pt x="1923762" y="3021542"/>
                          </a:cubicBezTo>
                          <a:close/>
                          <a:moveTo>
                            <a:pt x="1514619" y="3021542"/>
                          </a:moveTo>
                          <a:cubicBezTo>
                            <a:pt x="1435081" y="3021542"/>
                            <a:pt x="1370603" y="3086020"/>
                            <a:pt x="1370603" y="3165558"/>
                          </a:cubicBezTo>
                          <a:cubicBezTo>
                            <a:pt x="1370603" y="3245096"/>
                            <a:pt x="1435081" y="3309574"/>
                            <a:pt x="1514619" y="3309574"/>
                          </a:cubicBezTo>
                          <a:cubicBezTo>
                            <a:pt x="1594157" y="3309574"/>
                            <a:pt x="1658635" y="3245096"/>
                            <a:pt x="1658635" y="3165558"/>
                          </a:cubicBezTo>
                          <a:cubicBezTo>
                            <a:pt x="1658635" y="3086020"/>
                            <a:pt x="1594157" y="3021542"/>
                            <a:pt x="1514619" y="3021542"/>
                          </a:cubicBezTo>
                          <a:close/>
                          <a:moveTo>
                            <a:pt x="1105476" y="3021542"/>
                          </a:moveTo>
                          <a:cubicBezTo>
                            <a:pt x="1025938" y="3021542"/>
                            <a:pt x="961460" y="3086020"/>
                            <a:pt x="961460" y="3165558"/>
                          </a:cubicBezTo>
                          <a:cubicBezTo>
                            <a:pt x="961460" y="3245096"/>
                            <a:pt x="1025938" y="3309574"/>
                            <a:pt x="1105476" y="3309574"/>
                          </a:cubicBezTo>
                          <a:cubicBezTo>
                            <a:pt x="1185014" y="3309574"/>
                            <a:pt x="1249492" y="3245096"/>
                            <a:pt x="1249492" y="3165558"/>
                          </a:cubicBezTo>
                          <a:cubicBezTo>
                            <a:pt x="1249492" y="3086020"/>
                            <a:pt x="1185014" y="3021542"/>
                            <a:pt x="1105476" y="3021542"/>
                          </a:cubicBezTo>
                          <a:close/>
                          <a:moveTo>
                            <a:pt x="696333" y="3021542"/>
                          </a:moveTo>
                          <a:cubicBezTo>
                            <a:pt x="616795" y="3021542"/>
                            <a:pt x="552317" y="3086020"/>
                            <a:pt x="552317" y="3165558"/>
                          </a:cubicBezTo>
                          <a:cubicBezTo>
                            <a:pt x="552317" y="3245096"/>
                            <a:pt x="616795" y="3309574"/>
                            <a:pt x="696333" y="3309574"/>
                          </a:cubicBezTo>
                          <a:cubicBezTo>
                            <a:pt x="775871" y="3309574"/>
                            <a:pt x="840349" y="3245096"/>
                            <a:pt x="840349" y="3165558"/>
                          </a:cubicBezTo>
                          <a:cubicBezTo>
                            <a:pt x="840349" y="3086020"/>
                            <a:pt x="775871" y="3021542"/>
                            <a:pt x="696333" y="3021542"/>
                          </a:cubicBezTo>
                          <a:close/>
                          <a:moveTo>
                            <a:pt x="287190" y="3021542"/>
                          </a:moveTo>
                          <a:cubicBezTo>
                            <a:pt x="207652" y="3021542"/>
                            <a:pt x="143174" y="3086020"/>
                            <a:pt x="143174" y="3165558"/>
                          </a:cubicBezTo>
                          <a:cubicBezTo>
                            <a:pt x="143174" y="3245096"/>
                            <a:pt x="207652" y="3309574"/>
                            <a:pt x="287190" y="3309574"/>
                          </a:cubicBezTo>
                          <a:cubicBezTo>
                            <a:pt x="366728" y="3309574"/>
                            <a:pt x="431206" y="3245096"/>
                            <a:pt x="431206" y="3165558"/>
                          </a:cubicBezTo>
                          <a:cubicBezTo>
                            <a:pt x="431206" y="3086020"/>
                            <a:pt x="366728" y="3021542"/>
                            <a:pt x="287190" y="3021542"/>
                          </a:cubicBezTo>
                          <a:close/>
                          <a:moveTo>
                            <a:pt x="3968776" y="2606319"/>
                          </a:moveTo>
                          <a:cubicBezTo>
                            <a:pt x="3889238" y="2606319"/>
                            <a:pt x="3824760" y="2670797"/>
                            <a:pt x="3824760" y="2750335"/>
                          </a:cubicBezTo>
                          <a:cubicBezTo>
                            <a:pt x="3824760" y="2829873"/>
                            <a:pt x="3889238" y="2894351"/>
                            <a:pt x="3968776" y="2894351"/>
                          </a:cubicBezTo>
                          <a:cubicBezTo>
                            <a:pt x="4048314" y="2894351"/>
                            <a:pt x="4112792" y="2829873"/>
                            <a:pt x="4112792" y="2750335"/>
                          </a:cubicBezTo>
                          <a:cubicBezTo>
                            <a:pt x="4112792" y="2670797"/>
                            <a:pt x="4048314" y="2606319"/>
                            <a:pt x="3968776" y="2606319"/>
                          </a:cubicBezTo>
                          <a:close/>
                          <a:moveTo>
                            <a:pt x="3559634" y="2606319"/>
                          </a:moveTo>
                          <a:cubicBezTo>
                            <a:pt x="3480096" y="2606319"/>
                            <a:pt x="3415618" y="2670797"/>
                            <a:pt x="3415618" y="2750335"/>
                          </a:cubicBezTo>
                          <a:cubicBezTo>
                            <a:pt x="3415618" y="2829873"/>
                            <a:pt x="3480096" y="2894351"/>
                            <a:pt x="3559634" y="2894351"/>
                          </a:cubicBezTo>
                          <a:cubicBezTo>
                            <a:pt x="3639172" y="2894351"/>
                            <a:pt x="3703650" y="2829873"/>
                            <a:pt x="3703650" y="2750335"/>
                          </a:cubicBezTo>
                          <a:cubicBezTo>
                            <a:pt x="3703650" y="2670797"/>
                            <a:pt x="3639172" y="2606319"/>
                            <a:pt x="3559634" y="2606319"/>
                          </a:cubicBezTo>
                          <a:close/>
                          <a:moveTo>
                            <a:pt x="3150491" y="2606319"/>
                          </a:moveTo>
                          <a:cubicBezTo>
                            <a:pt x="3070953" y="2606319"/>
                            <a:pt x="3006475" y="2670797"/>
                            <a:pt x="3006475" y="2750335"/>
                          </a:cubicBezTo>
                          <a:cubicBezTo>
                            <a:pt x="3006475" y="2829873"/>
                            <a:pt x="3070953" y="2894351"/>
                            <a:pt x="3150491" y="2894351"/>
                          </a:cubicBezTo>
                          <a:cubicBezTo>
                            <a:pt x="3230029" y="2894351"/>
                            <a:pt x="3294507" y="2829873"/>
                            <a:pt x="3294507" y="2750335"/>
                          </a:cubicBezTo>
                          <a:cubicBezTo>
                            <a:pt x="3294507" y="2670797"/>
                            <a:pt x="3230029" y="2606319"/>
                            <a:pt x="3150491" y="2606319"/>
                          </a:cubicBezTo>
                          <a:close/>
                          <a:moveTo>
                            <a:pt x="2741348" y="2606319"/>
                          </a:moveTo>
                          <a:cubicBezTo>
                            <a:pt x="2661810" y="2606319"/>
                            <a:pt x="2597332" y="2670797"/>
                            <a:pt x="2597332" y="2750335"/>
                          </a:cubicBezTo>
                          <a:cubicBezTo>
                            <a:pt x="2597332" y="2829873"/>
                            <a:pt x="2661810" y="2894351"/>
                            <a:pt x="2741348" y="2894351"/>
                          </a:cubicBezTo>
                          <a:cubicBezTo>
                            <a:pt x="2820886" y="2894351"/>
                            <a:pt x="2885364" y="2829873"/>
                            <a:pt x="2885364" y="2750335"/>
                          </a:cubicBezTo>
                          <a:cubicBezTo>
                            <a:pt x="2885364" y="2670797"/>
                            <a:pt x="2820886" y="2606319"/>
                            <a:pt x="2741348" y="2606319"/>
                          </a:cubicBezTo>
                          <a:close/>
                          <a:moveTo>
                            <a:pt x="2332205" y="2606319"/>
                          </a:moveTo>
                          <a:cubicBezTo>
                            <a:pt x="2252667" y="2606319"/>
                            <a:pt x="2188189" y="2670797"/>
                            <a:pt x="2188189" y="2750335"/>
                          </a:cubicBezTo>
                          <a:cubicBezTo>
                            <a:pt x="2188189" y="2829873"/>
                            <a:pt x="2252667" y="2894351"/>
                            <a:pt x="2332205" y="2894351"/>
                          </a:cubicBezTo>
                          <a:cubicBezTo>
                            <a:pt x="2411743" y="2894351"/>
                            <a:pt x="2476221" y="2829873"/>
                            <a:pt x="2476221" y="2750335"/>
                          </a:cubicBezTo>
                          <a:cubicBezTo>
                            <a:pt x="2476221" y="2670797"/>
                            <a:pt x="2411743" y="2606319"/>
                            <a:pt x="2332205" y="2606319"/>
                          </a:cubicBezTo>
                          <a:close/>
                          <a:moveTo>
                            <a:pt x="1923062" y="2606319"/>
                          </a:moveTo>
                          <a:cubicBezTo>
                            <a:pt x="1843524" y="2606319"/>
                            <a:pt x="1779046" y="2670797"/>
                            <a:pt x="1779046" y="2750335"/>
                          </a:cubicBezTo>
                          <a:cubicBezTo>
                            <a:pt x="1779046" y="2829873"/>
                            <a:pt x="1843524" y="2894351"/>
                            <a:pt x="1923062" y="2894351"/>
                          </a:cubicBezTo>
                          <a:cubicBezTo>
                            <a:pt x="2002600" y="2894351"/>
                            <a:pt x="2067078" y="2829873"/>
                            <a:pt x="2067078" y="2750335"/>
                          </a:cubicBezTo>
                          <a:cubicBezTo>
                            <a:pt x="2067078" y="2670797"/>
                            <a:pt x="2002600" y="2606319"/>
                            <a:pt x="1923062" y="2606319"/>
                          </a:cubicBezTo>
                          <a:close/>
                          <a:moveTo>
                            <a:pt x="1513919" y="2606319"/>
                          </a:moveTo>
                          <a:cubicBezTo>
                            <a:pt x="1434381" y="2606319"/>
                            <a:pt x="1369903" y="2670797"/>
                            <a:pt x="1369903" y="2750335"/>
                          </a:cubicBezTo>
                          <a:cubicBezTo>
                            <a:pt x="1369903" y="2829873"/>
                            <a:pt x="1434381" y="2894351"/>
                            <a:pt x="1513919" y="2894351"/>
                          </a:cubicBezTo>
                          <a:cubicBezTo>
                            <a:pt x="1593457" y="2894351"/>
                            <a:pt x="1657935" y="2829873"/>
                            <a:pt x="1657935" y="2750335"/>
                          </a:cubicBezTo>
                          <a:cubicBezTo>
                            <a:pt x="1657935" y="2670797"/>
                            <a:pt x="1593457" y="2606319"/>
                            <a:pt x="1513919" y="2606319"/>
                          </a:cubicBezTo>
                          <a:close/>
                          <a:moveTo>
                            <a:pt x="1104776" y="2606319"/>
                          </a:moveTo>
                          <a:cubicBezTo>
                            <a:pt x="1025238" y="2606319"/>
                            <a:pt x="960760" y="2670797"/>
                            <a:pt x="960760" y="2750335"/>
                          </a:cubicBezTo>
                          <a:cubicBezTo>
                            <a:pt x="960760" y="2829873"/>
                            <a:pt x="1025238" y="2894351"/>
                            <a:pt x="1104776" y="2894351"/>
                          </a:cubicBezTo>
                          <a:cubicBezTo>
                            <a:pt x="1184314" y="2894351"/>
                            <a:pt x="1248792" y="2829873"/>
                            <a:pt x="1248792" y="2750335"/>
                          </a:cubicBezTo>
                          <a:cubicBezTo>
                            <a:pt x="1248792" y="2670797"/>
                            <a:pt x="1184314" y="2606319"/>
                            <a:pt x="1104776" y="2606319"/>
                          </a:cubicBezTo>
                          <a:close/>
                          <a:moveTo>
                            <a:pt x="695633" y="2606319"/>
                          </a:moveTo>
                          <a:cubicBezTo>
                            <a:pt x="616095" y="2606319"/>
                            <a:pt x="551617" y="2670797"/>
                            <a:pt x="551617" y="2750335"/>
                          </a:cubicBezTo>
                          <a:cubicBezTo>
                            <a:pt x="551617" y="2829873"/>
                            <a:pt x="616095" y="2894351"/>
                            <a:pt x="695633" y="2894351"/>
                          </a:cubicBezTo>
                          <a:cubicBezTo>
                            <a:pt x="775171" y="2894351"/>
                            <a:pt x="839649" y="2829873"/>
                            <a:pt x="839649" y="2750335"/>
                          </a:cubicBezTo>
                          <a:cubicBezTo>
                            <a:pt x="839649" y="2670797"/>
                            <a:pt x="775171" y="2606319"/>
                            <a:pt x="695633" y="2606319"/>
                          </a:cubicBezTo>
                          <a:close/>
                          <a:moveTo>
                            <a:pt x="286490" y="2606319"/>
                          </a:moveTo>
                          <a:cubicBezTo>
                            <a:pt x="206952" y="2606319"/>
                            <a:pt x="142474" y="2670797"/>
                            <a:pt x="142474" y="2750335"/>
                          </a:cubicBezTo>
                          <a:cubicBezTo>
                            <a:pt x="142474" y="2829873"/>
                            <a:pt x="206952" y="2894351"/>
                            <a:pt x="286490" y="2894351"/>
                          </a:cubicBezTo>
                          <a:cubicBezTo>
                            <a:pt x="366028" y="2894351"/>
                            <a:pt x="430506" y="2829873"/>
                            <a:pt x="430506" y="2750335"/>
                          </a:cubicBezTo>
                          <a:cubicBezTo>
                            <a:pt x="430506" y="2670797"/>
                            <a:pt x="366028" y="2606319"/>
                            <a:pt x="286490" y="2606319"/>
                          </a:cubicBezTo>
                          <a:close/>
                          <a:moveTo>
                            <a:pt x="3968076" y="2191096"/>
                          </a:moveTo>
                          <a:cubicBezTo>
                            <a:pt x="3888538" y="2191096"/>
                            <a:pt x="3824060" y="2255574"/>
                            <a:pt x="3824060" y="2335112"/>
                          </a:cubicBezTo>
                          <a:cubicBezTo>
                            <a:pt x="3824060" y="2414650"/>
                            <a:pt x="3888538" y="2479128"/>
                            <a:pt x="3968076" y="2479128"/>
                          </a:cubicBezTo>
                          <a:cubicBezTo>
                            <a:pt x="4047614" y="2479128"/>
                            <a:pt x="4112092" y="2414650"/>
                            <a:pt x="4112092" y="2335112"/>
                          </a:cubicBezTo>
                          <a:cubicBezTo>
                            <a:pt x="4112092" y="2255574"/>
                            <a:pt x="4047614" y="2191096"/>
                            <a:pt x="3968076" y="2191096"/>
                          </a:cubicBezTo>
                          <a:close/>
                          <a:moveTo>
                            <a:pt x="3558934" y="2191096"/>
                          </a:moveTo>
                          <a:cubicBezTo>
                            <a:pt x="3479396" y="2191096"/>
                            <a:pt x="3414918" y="2255574"/>
                            <a:pt x="3414918" y="2335112"/>
                          </a:cubicBezTo>
                          <a:cubicBezTo>
                            <a:pt x="3414918" y="2414650"/>
                            <a:pt x="3479396" y="2479128"/>
                            <a:pt x="3558934" y="2479128"/>
                          </a:cubicBezTo>
                          <a:cubicBezTo>
                            <a:pt x="3638472" y="2479128"/>
                            <a:pt x="3702950" y="2414650"/>
                            <a:pt x="3702950" y="2335112"/>
                          </a:cubicBezTo>
                          <a:cubicBezTo>
                            <a:pt x="3702950" y="2255574"/>
                            <a:pt x="3638472" y="2191096"/>
                            <a:pt x="3558934" y="2191096"/>
                          </a:cubicBezTo>
                          <a:close/>
                          <a:moveTo>
                            <a:pt x="3149791" y="2191096"/>
                          </a:moveTo>
                          <a:cubicBezTo>
                            <a:pt x="3070253" y="2191096"/>
                            <a:pt x="3005775" y="2255574"/>
                            <a:pt x="3005775" y="2335112"/>
                          </a:cubicBezTo>
                          <a:cubicBezTo>
                            <a:pt x="3005775" y="2414650"/>
                            <a:pt x="3070253" y="2479128"/>
                            <a:pt x="3149791" y="2479128"/>
                          </a:cubicBezTo>
                          <a:cubicBezTo>
                            <a:pt x="3229329" y="2479128"/>
                            <a:pt x="3293807" y="2414650"/>
                            <a:pt x="3293807" y="2335112"/>
                          </a:cubicBezTo>
                          <a:cubicBezTo>
                            <a:pt x="3293807" y="2255574"/>
                            <a:pt x="3229329" y="2191096"/>
                            <a:pt x="3149791" y="2191096"/>
                          </a:cubicBezTo>
                          <a:close/>
                          <a:moveTo>
                            <a:pt x="2740648" y="2191096"/>
                          </a:moveTo>
                          <a:cubicBezTo>
                            <a:pt x="2661110" y="2191096"/>
                            <a:pt x="2596632" y="2255574"/>
                            <a:pt x="2596632" y="2335112"/>
                          </a:cubicBezTo>
                          <a:cubicBezTo>
                            <a:pt x="2596632" y="2414650"/>
                            <a:pt x="2661110" y="2479128"/>
                            <a:pt x="2740648" y="2479128"/>
                          </a:cubicBezTo>
                          <a:cubicBezTo>
                            <a:pt x="2820186" y="2479128"/>
                            <a:pt x="2884664" y="2414650"/>
                            <a:pt x="2884664" y="2335112"/>
                          </a:cubicBezTo>
                          <a:cubicBezTo>
                            <a:pt x="2884664" y="2255574"/>
                            <a:pt x="2820186" y="2191096"/>
                            <a:pt x="2740648" y="2191096"/>
                          </a:cubicBezTo>
                          <a:close/>
                          <a:moveTo>
                            <a:pt x="2331505" y="2191096"/>
                          </a:moveTo>
                          <a:cubicBezTo>
                            <a:pt x="2251967" y="2191096"/>
                            <a:pt x="2187489" y="2255574"/>
                            <a:pt x="2187489" y="2335112"/>
                          </a:cubicBezTo>
                          <a:cubicBezTo>
                            <a:pt x="2187489" y="2414650"/>
                            <a:pt x="2251967" y="2479128"/>
                            <a:pt x="2331505" y="2479128"/>
                          </a:cubicBezTo>
                          <a:cubicBezTo>
                            <a:pt x="2411043" y="2479128"/>
                            <a:pt x="2475521" y="2414650"/>
                            <a:pt x="2475521" y="2335112"/>
                          </a:cubicBezTo>
                          <a:cubicBezTo>
                            <a:pt x="2475521" y="2255574"/>
                            <a:pt x="2411043" y="2191096"/>
                            <a:pt x="2331505" y="2191096"/>
                          </a:cubicBezTo>
                          <a:close/>
                          <a:moveTo>
                            <a:pt x="1922362" y="2191096"/>
                          </a:moveTo>
                          <a:cubicBezTo>
                            <a:pt x="1842824" y="2191096"/>
                            <a:pt x="1778346" y="2255574"/>
                            <a:pt x="1778346" y="2335112"/>
                          </a:cubicBezTo>
                          <a:cubicBezTo>
                            <a:pt x="1778346" y="2414650"/>
                            <a:pt x="1842824" y="2479128"/>
                            <a:pt x="1922362" y="2479128"/>
                          </a:cubicBezTo>
                          <a:cubicBezTo>
                            <a:pt x="2001900" y="2479128"/>
                            <a:pt x="2066378" y="2414650"/>
                            <a:pt x="2066378" y="2335112"/>
                          </a:cubicBezTo>
                          <a:cubicBezTo>
                            <a:pt x="2066378" y="2255574"/>
                            <a:pt x="2001900" y="2191096"/>
                            <a:pt x="1922362" y="2191096"/>
                          </a:cubicBezTo>
                          <a:close/>
                          <a:moveTo>
                            <a:pt x="1513219" y="2191096"/>
                          </a:moveTo>
                          <a:cubicBezTo>
                            <a:pt x="1433681" y="2191096"/>
                            <a:pt x="1369203" y="2255574"/>
                            <a:pt x="1369203" y="2335112"/>
                          </a:cubicBezTo>
                          <a:cubicBezTo>
                            <a:pt x="1369203" y="2414650"/>
                            <a:pt x="1433681" y="2479128"/>
                            <a:pt x="1513219" y="2479128"/>
                          </a:cubicBezTo>
                          <a:cubicBezTo>
                            <a:pt x="1592757" y="2479128"/>
                            <a:pt x="1657235" y="2414650"/>
                            <a:pt x="1657235" y="2335112"/>
                          </a:cubicBezTo>
                          <a:cubicBezTo>
                            <a:pt x="1657235" y="2255574"/>
                            <a:pt x="1592757" y="2191096"/>
                            <a:pt x="1513219" y="2191096"/>
                          </a:cubicBezTo>
                          <a:close/>
                          <a:moveTo>
                            <a:pt x="1104076" y="2191096"/>
                          </a:moveTo>
                          <a:cubicBezTo>
                            <a:pt x="1024538" y="2191096"/>
                            <a:pt x="960060" y="2255574"/>
                            <a:pt x="960060" y="2335112"/>
                          </a:cubicBezTo>
                          <a:cubicBezTo>
                            <a:pt x="960060" y="2414650"/>
                            <a:pt x="1024538" y="2479128"/>
                            <a:pt x="1104076" y="2479128"/>
                          </a:cubicBezTo>
                          <a:cubicBezTo>
                            <a:pt x="1183614" y="2479128"/>
                            <a:pt x="1248092" y="2414650"/>
                            <a:pt x="1248092" y="2335112"/>
                          </a:cubicBezTo>
                          <a:cubicBezTo>
                            <a:pt x="1248092" y="2255574"/>
                            <a:pt x="1183614" y="2191096"/>
                            <a:pt x="1104076" y="2191096"/>
                          </a:cubicBezTo>
                          <a:close/>
                          <a:moveTo>
                            <a:pt x="694933" y="2191096"/>
                          </a:moveTo>
                          <a:cubicBezTo>
                            <a:pt x="615395" y="2191096"/>
                            <a:pt x="550917" y="2255574"/>
                            <a:pt x="550917" y="2335112"/>
                          </a:cubicBezTo>
                          <a:cubicBezTo>
                            <a:pt x="550917" y="2414650"/>
                            <a:pt x="615395" y="2479128"/>
                            <a:pt x="694933" y="2479128"/>
                          </a:cubicBezTo>
                          <a:cubicBezTo>
                            <a:pt x="774471" y="2479128"/>
                            <a:pt x="838949" y="2414650"/>
                            <a:pt x="838949" y="2335112"/>
                          </a:cubicBezTo>
                          <a:cubicBezTo>
                            <a:pt x="838949" y="2255574"/>
                            <a:pt x="774471" y="2191096"/>
                            <a:pt x="694933" y="2191096"/>
                          </a:cubicBezTo>
                          <a:close/>
                          <a:moveTo>
                            <a:pt x="285790" y="2191096"/>
                          </a:moveTo>
                          <a:cubicBezTo>
                            <a:pt x="206252" y="2191096"/>
                            <a:pt x="141774" y="2255574"/>
                            <a:pt x="141774" y="2335112"/>
                          </a:cubicBezTo>
                          <a:cubicBezTo>
                            <a:pt x="141774" y="2414650"/>
                            <a:pt x="206252" y="2479128"/>
                            <a:pt x="285790" y="2479128"/>
                          </a:cubicBezTo>
                          <a:cubicBezTo>
                            <a:pt x="365328" y="2479128"/>
                            <a:pt x="429806" y="2414650"/>
                            <a:pt x="429806" y="2335112"/>
                          </a:cubicBezTo>
                          <a:cubicBezTo>
                            <a:pt x="429806" y="2255574"/>
                            <a:pt x="365328" y="2191096"/>
                            <a:pt x="285790" y="2191096"/>
                          </a:cubicBezTo>
                          <a:close/>
                          <a:moveTo>
                            <a:pt x="3967376" y="1775873"/>
                          </a:moveTo>
                          <a:cubicBezTo>
                            <a:pt x="3887838" y="1775873"/>
                            <a:pt x="3823360" y="1840351"/>
                            <a:pt x="3823360" y="1919889"/>
                          </a:cubicBezTo>
                          <a:cubicBezTo>
                            <a:pt x="3823360" y="1999427"/>
                            <a:pt x="3887838" y="2063905"/>
                            <a:pt x="3967376" y="2063905"/>
                          </a:cubicBezTo>
                          <a:cubicBezTo>
                            <a:pt x="4046914" y="2063905"/>
                            <a:pt x="4111392" y="1999427"/>
                            <a:pt x="4111392" y="1919889"/>
                          </a:cubicBezTo>
                          <a:cubicBezTo>
                            <a:pt x="4111392" y="1840351"/>
                            <a:pt x="4046914" y="1775873"/>
                            <a:pt x="3967376" y="1775873"/>
                          </a:cubicBezTo>
                          <a:close/>
                          <a:moveTo>
                            <a:pt x="3558234" y="1775873"/>
                          </a:moveTo>
                          <a:cubicBezTo>
                            <a:pt x="3478696" y="1775873"/>
                            <a:pt x="3414218" y="1840351"/>
                            <a:pt x="3414218" y="1919889"/>
                          </a:cubicBezTo>
                          <a:cubicBezTo>
                            <a:pt x="3414218" y="1999427"/>
                            <a:pt x="3478696" y="2063905"/>
                            <a:pt x="3558234" y="2063905"/>
                          </a:cubicBezTo>
                          <a:cubicBezTo>
                            <a:pt x="3637772" y="2063905"/>
                            <a:pt x="3702250" y="1999427"/>
                            <a:pt x="3702250" y="1919889"/>
                          </a:cubicBezTo>
                          <a:cubicBezTo>
                            <a:pt x="3702250" y="1840351"/>
                            <a:pt x="3637772" y="1775873"/>
                            <a:pt x="3558234" y="1775873"/>
                          </a:cubicBezTo>
                          <a:close/>
                          <a:moveTo>
                            <a:pt x="3149091" y="1775873"/>
                          </a:moveTo>
                          <a:cubicBezTo>
                            <a:pt x="3069553" y="1775873"/>
                            <a:pt x="3005075" y="1840351"/>
                            <a:pt x="3005075" y="1919889"/>
                          </a:cubicBezTo>
                          <a:cubicBezTo>
                            <a:pt x="3005075" y="1999427"/>
                            <a:pt x="3069553" y="2063905"/>
                            <a:pt x="3149091" y="2063905"/>
                          </a:cubicBezTo>
                          <a:cubicBezTo>
                            <a:pt x="3228629" y="2063905"/>
                            <a:pt x="3293107" y="1999427"/>
                            <a:pt x="3293107" y="1919889"/>
                          </a:cubicBezTo>
                          <a:cubicBezTo>
                            <a:pt x="3293107" y="1840351"/>
                            <a:pt x="3228629" y="1775873"/>
                            <a:pt x="3149091" y="1775873"/>
                          </a:cubicBezTo>
                          <a:close/>
                          <a:moveTo>
                            <a:pt x="2739948" y="1775873"/>
                          </a:moveTo>
                          <a:cubicBezTo>
                            <a:pt x="2660410" y="1775873"/>
                            <a:pt x="2595932" y="1840351"/>
                            <a:pt x="2595932" y="1919889"/>
                          </a:cubicBezTo>
                          <a:cubicBezTo>
                            <a:pt x="2595932" y="1999427"/>
                            <a:pt x="2660410" y="2063905"/>
                            <a:pt x="2739948" y="2063905"/>
                          </a:cubicBezTo>
                          <a:cubicBezTo>
                            <a:pt x="2819486" y="2063905"/>
                            <a:pt x="2883964" y="1999427"/>
                            <a:pt x="2883964" y="1919889"/>
                          </a:cubicBezTo>
                          <a:cubicBezTo>
                            <a:pt x="2883964" y="1840351"/>
                            <a:pt x="2819486" y="1775873"/>
                            <a:pt x="2739948" y="1775873"/>
                          </a:cubicBezTo>
                          <a:close/>
                          <a:moveTo>
                            <a:pt x="2330805" y="1775873"/>
                          </a:moveTo>
                          <a:cubicBezTo>
                            <a:pt x="2251267" y="1775873"/>
                            <a:pt x="2186789" y="1840351"/>
                            <a:pt x="2186789" y="1919889"/>
                          </a:cubicBezTo>
                          <a:cubicBezTo>
                            <a:pt x="2186789" y="1999427"/>
                            <a:pt x="2251267" y="2063905"/>
                            <a:pt x="2330805" y="2063905"/>
                          </a:cubicBezTo>
                          <a:cubicBezTo>
                            <a:pt x="2410343" y="2063905"/>
                            <a:pt x="2474821" y="1999427"/>
                            <a:pt x="2474821" y="1919889"/>
                          </a:cubicBezTo>
                          <a:cubicBezTo>
                            <a:pt x="2474821" y="1840351"/>
                            <a:pt x="2410343" y="1775873"/>
                            <a:pt x="2330805" y="1775873"/>
                          </a:cubicBezTo>
                          <a:close/>
                          <a:moveTo>
                            <a:pt x="1921662" y="1775873"/>
                          </a:moveTo>
                          <a:cubicBezTo>
                            <a:pt x="1842124" y="1775873"/>
                            <a:pt x="1777646" y="1840351"/>
                            <a:pt x="1777646" y="1919889"/>
                          </a:cubicBezTo>
                          <a:cubicBezTo>
                            <a:pt x="1777646" y="1999427"/>
                            <a:pt x="1842124" y="2063905"/>
                            <a:pt x="1921662" y="2063905"/>
                          </a:cubicBezTo>
                          <a:cubicBezTo>
                            <a:pt x="2001200" y="2063905"/>
                            <a:pt x="2065678" y="1999427"/>
                            <a:pt x="2065678" y="1919889"/>
                          </a:cubicBezTo>
                          <a:cubicBezTo>
                            <a:pt x="2065678" y="1840351"/>
                            <a:pt x="2001200" y="1775873"/>
                            <a:pt x="1921662" y="1775873"/>
                          </a:cubicBezTo>
                          <a:close/>
                          <a:moveTo>
                            <a:pt x="1512519" y="1775873"/>
                          </a:moveTo>
                          <a:cubicBezTo>
                            <a:pt x="1432981" y="1775873"/>
                            <a:pt x="1368503" y="1840351"/>
                            <a:pt x="1368503" y="1919889"/>
                          </a:cubicBezTo>
                          <a:cubicBezTo>
                            <a:pt x="1368503" y="1999427"/>
                            <a:pt x="1432981" y="2063905"/>
                            <a:pt x="1512519" y="2063905"/>
                          </a:cubicBezTo>
                          <a:cubicBezTo>
                            <a:pt x="1592057" y="2063905"/>
                            <a:pt x="1656535" y="1999427"/>
                            <a:pt x="1656535" y="1919889"/>
                          </a:cubicBezTo>
                          <a:cubicBezTo>
                            <a:pt x="1656535" y="1840351"/>
                            <a:pt x="1592057" y="1775873"/>
                            <a:pt x="1512519" y="1775873"/>
                          </a:cubicBezTo>
                          <a:close/>
                          <a:moveTo>
                            <a:pt x="1103376" y="1775873"/>
                          </a:moveTo>
                          <a:cubicBezTo>
                            <a:pt x="1023838" y="1775873"/>
                            <a:pt x="959360" y="1840351"/>
                            <a:pt x="959360" y="1919889"/>
                          </a:cubicBezTo>
                          <a:cubicBezTo>
                            <a:pt x="959360" y="1999427"/>
                            <a:pt x="1023838" y="2063905"/>
                            <a:pt x="1103376" y="2063905"/>
                          </a:cubicBezTo>
                          <a:cubicBezTo>
                            <a:pt x="1182914" y="2063905"/>
                            <a:pt x="1247392" y="1999427"/>
                            <a:pt x="1247392" y="1919889"/>
                          </a:cubicBezTo>
                          <a:cubicBezTo>
                            <a:pt x="1247392" y="1840351"/>
                            <a:pt x="1182914" y="1775873"/>
                            <a:pt x="1103376" y="1775873"/>
                          </a:cubicBezTo>
                          <a:close/>
                          <a:moveTo>
                            <a:pt x="694233" y="1775873"/>
                          </a:moveTo>
                          <a:cubicBezTo>
                            <a:pt x="614695" y="1775873"/>
                            <a:pt x="550217" y="1840351"/>
                            <a:pt x="550217" y="1919889"/>
                          </a:cubicBezTo>
                          <a:cubicBezTo>
                            <a:pt x="550217" y="1999427"/>
                            <a:pt x="614695" y="2063905"/>
                            <a:pt x="694233" y="2063905"/>
                          </a:cubicBezTo>
                          <a:cubicBezTo>
                            <a:pt x="773771" y="2063905"/>
                            <a:pt x="838249" y="1999427"/>
                            <a:pt x="838249" y="1919889"/>
                          </a:cubicBezTo>
                          <a:cubicBezTo>
                            <a:pt x="838249" y="1840351"/>
                            <a:pt x="773771" y="1775873"/>
                            <a:pt x="694233" y="1775873"/>
                          </a:cubicBezTo>
                          <a:close/>
                          <a:moveTo>
                            <a:pt x="285090" y="1775873"/>
                          </a:moveTo>
                          <a:cubicBezTo>
                            <a:pt x="205552" y="1775873"/>
                            <a:pt x="141074" y="1840351"/>
                            <a:pt x="141074" y="1919889"/>
                          </a:cubicBezTo>
                          <a:cubicBezTo>
                            <a:pt x="141074" y="1999427"/>
                            <a:pt x="205552" y="2063905"/>
                            <a:pt x="285090" y="2063905"/>
                          </a:cubicBezTo>
                          <a:cubicBezTo>
                            <a:pt x="364628" y="2063905"/>
                            <a:pt x="429106" y="1999427"/>
                            <a:pt x="429106" y="1919889"/>
                          </a:cubicBezTo>
                          <a:cubicBezTo>
                            <a:pt x="429106" y="1840351"/>
                            <a:pt x="364628" y="1775873"/>
                            <a:pt x="285090" y="1775873"/>
                          </a:cubicBezTo>
                          <a:close/>
                          <a:moveTo>
                            <a:pt x="3966676" y="1360650"/>
                          </a:moveTo>
                          <a:cubicBezTo>
                            <a:pt x="3887138" y="1360650"/>
                            <a:pt x="3822660" y="1425128"/>
                            <a:pt x="3822660" y="1504666"/>
                          </a:cubicBezTo>
                          <a:cubicBezTo>
                            <a:pt x="3822660" y="1584204"/>
                            <a:pt x="3887138" y="1648682"/>
                            <a:pt x="3966676" y="1648682"/>
                          </a:cubicBezTo>
                          <a:cubicBezTo>
                            <a:pt x="4046214" y="1648682"/>
                            <a:pt x="4110692" y="1584204"/>
                            <a:pt x="4110692" y="1504666"/>
                          </a:cubicBezTo>
                          <a:cubicBezTo>
                            <a:pt x="4110692" y="1425128"/>
                            <a:pt x="4046214" y="1360650"/>
                            <a:pt x="3966676" y="1360650"/>
                          </a:cubicBezTo>
                          <a:close/>
                          <a:moveTo>
                            <a:pt x="3557534" y="1360650"/>
                          </a:moveTo>
                          <a:cubicBezTo>
                            <a:pt x="3477996" y="1360650"/>
                            <a:pt x="3413518" y="1425128"/>
                            <a:pt x="3413518" y="1504666"/>
                          </a:cubicBezTo>
                          <a:cubicBezTo>
                            <a:pt x="3413518" y="1584204"/>
                            <a:pt x="3477996" y="1648682"/>
                            <a:pt x="3557534" y="1648682"/>
                          </a:cubicBezTo>
                          <a:cubicBezTo>
                            <a:pt x="3637072" y="1648682"/>
                            <a:pt x="3701550" y="1584204"/>
                            <a:pt x="3701550" y="1504666"/>
                          </a:cubicBezTo>
                          <a:cubicBezTo>
                            <a:pt x="3701550" y="1425128"/>
                            <a:pt x="3637072" y="1360650"/>
                            <a:pt x="3557534" y="1360650"/>
                          </a:cubicBezTo>
                          <a:close/>
                          <a:moveTo>
                            <a:pt x="3148391" y="1360650"/>
                          </a:moveTo>
                          <a:cubicBezTo>
                            <a:pt x="3068853" y="1360650"/>
                            <a:pt x="3004375" y="1425128"/>
                            <a:pt x="3004375" y="1504666"/>
                          </a:cubicBezTo>
                          <a:cubicBezTo>
                            <a:pt x="3004375" y="1584204"/>
                            <a:pt x="3068853" y="1648682"/>
                            <a:pt x="3148391" y="1648682"/>
                          </a:cubicBezTo>
                          <a:cubicBezTo>
                            <a:pt x="3227929" y="1648682"/>
                            <a:pt x="3292407" y="1584204"/>
                            <a:pt x="3292407" y="1504666"/>
                          </a:cubicBezTo>
                          <a:cubicBezTo>
                            <a:pt x="3292407" y="1425128"/>
                            <a:pt x="3227929" y="1360650"/>
                            <a:pt x="3148391" y="1360650"/>
                          </a:cubicBezTo>
                          <a:close/>
                          <a:moveTo>
                            <a:pt x="2739248" y="1360650"/>
                          </a:moveTo>
                          <a:cubicBezTo>
                            <a:pt x="2659710" y="1360650"/>
                            <a:pt x="2595232" y="1425128"/>
                            <a:pt x="2595232" y="1504666"/>
                          </a:cubicBezTo>
                          <a:cubicBezTo>
                            <a:pt x="2595232" y="1584204"/>
                            <a:pt x="2659710" y="1648682"/>
                            <a:pt x="2739248" y="1648682"/>
                          </a:cubicBezTo>
                          <a:cubicBezTo>
                            <a:pt x="2818786" y="1648682"/>
                            <a:pt x="2883264" y="1584204"/>
                            <a:pt x="2883264" y="1504666"/>
                          </a:cubicBezTo>
                          <a:cubicBezTo>
                            <a:pt x="2883264" y="1425128"/>
                            <a:pt x="2818786" y="1360650"/>
                            <a:pt x="2739248" y="1360650"/>
                          </a:cubicBezTo>
                          <a:close/>
                          <a:moveTo>
                            <a:pt x="2330105" y="1360650"/>
                          </a:moveTo>
                          <a:cubicBezTo>
                            <a:pt x="2250567" y="1360650"/>
                            <a:pt x="2186089" y="1425128"/>
                            <a:pt x="2186089" y="1504666"/>
                          </a:cubicBezTo>
                          <a:cubicBezTo>
                            <a:pt x="2186089" y="1584204"/>
                            <a:pt x="2250567" y="1648682"/>
                            <a:pt x="2330105" y="1648682"/>
                          </a:cubicBezTo>
                          <a:cubicBezTo>
                            <a:pt x="2409643" y="1648682"/>
                            <a:pt x="2474121" y="1584204"/>
                            <a:pt x="2474121" y="1504666"/>
                          </a:cubicBezTo>
                          <a:cubicBezTo>
                            <a:pt x="2474121" y="1425128"/>
                            <a:pt x="2409643" y="1360650"/>
                            <a:pt x="2330105" y="1360650"/>
                          </a:cubicBezTo>
                          <a:close/>
                          <a:moveTo>
                            <a:pt x="1920962" y="1360650"/>
                          </a:moveTo>
                          <a:cubicBezTo>
                            <a:pt x="1841424" y="1360650"/>
                            <a:pt x="1776946" y="1425128"/>
                            <a:pt x="1776946" y="1504666"/>
                          </a:cubicBezTo>
                          <a:cubicBezTo>
                            <a:pt x="1776946" y="1584204"/>
                            <a:pt x="1841424" y="1648682"/>
                            <a:pt x="1920962" y="1648682"/>
                          </a:cubicBezTo>
                          <a:cubicBezTo>
                            <a:pt x="2000500" y="1648682"/>
                            <a:pt x="2064978" y="1584204"/>
                            <a:pt x="2064978" y="1504666"/>
                          </a:cubicBezTo>
                          <a:cubicBezTo>
                            <a:pt x="2064978" y="1425128"/>
                            <a:pt x="2000500" y="1360650"/>
                            <a:pt x="1920962" y="1360650"/>
                          </a:cubicBezTo>
                          <a:close/>
                          <a:moveTo>
                            <a:pt x="1511819" y="1360650"/>
                          </a:moveTo>
                          <a:cubicBezTo>
                            <a:pt x="1432281" y="1360650"/>
                            <a:pt x="1367803" y="1425128"/>
                            <a:pt x="1367803" y="1504666"/>
                          </a:cubicBezTo>
                          <a:cubicBezTo>
                            <a:pt x="1367803" y="1584204"/>
                            <a:pt x="1432281" y="1648682"/>
                            <a:pt x="1511819" y="1648682"/>
                          </a:cubicBezTo>
                          <a:cubicBezTo>
                            <a:pt x="1591357" y="1648682"/>
                            <a:pt x="1655835" y="1584204"/>
                            <a:pt x="1655835" y="1504666"/>
                          </a:cubicBezTo>
                          <a:cubicBezTo>
                            <a:pt x="1655835" y="1425128"/>
                            <a:pt x="1591357" y="1360650"/>
                            <a:pt x="1511819" y="1360650"/>
                          </a:cubicBezTo>
                          <a:close/>
                          <a:moveTo>
                            <a:pt x="1102676" y="1360650"/>
                          </a:moveTo>
                          <a:cubicBezTo>
                            <a:pt x="1023138" y="1360650"/>
                            <a:pt x="958660" y="1425128"/>
                            <a:pt x="958660" y="1504666"/>
                          </a:cubicBezTo>
                          <a:cubicBezTo>
                            <a:pt x="958660" y="1584204"/>
                            <a:pt x="1023138" y="1648682"/>
                            <a:pt x="1102676" y="1648682"/>
                          </a:cubicBezTo>
                          <a:cubicBezTo>
                            <a:pt x="1182214" y="1648682"/>
                            <a:pt x="1246692" y="1584204"/>
                            <a:pt x="1246692" y="1504666"/>
                          </a:cubicBezTo>
                          <a:cubicBezTo>
                            <a:pt x="1246692" y="1425128"/>
                            <a:pt x="1182214" y="1360650"/>
                            <a:pt x="1102676" y="1360650"/>
                          </a:cubicBezTo>
                          <a:close/>
                          <a:moveTo>
                            <a:pt x="693533" y="1360650"/>
                          </a:moveTo>
                          <a:cubicBezTo>
                            <a:pt x="613995" y="1360650"/>
                            <a:pt x="549517" y="1425128"/>
                            <a:pt x="549517" y="1504666"/>
                          </a:cubicBezTo>
                          <a:cubicBezTo>
                            <a:pt x="549517" y="1584204"/>
                            <a:pt x="613995" y="1648682"/>
                            <a:pt x="693533" y="1648682"/>
                          </a:cubicBezTo>
                          <a:cubicBezTo>
                            <a:pt x="773071" y="1648682"/>
                            <a:pt x="837549" y="1584204"/>
                            <a:pt x="837549" y="1504666"/>
                          </a:cubicBezTo>
                          <a:cubicBezTo>
                            <a:pt x="837549" y="1425128"/>
                            <a:pt x="773071" y="1360650"/>
                            <a:pt x="693533" y="1360650"/>
                          </a:cubicBezTo>
                          <a:close/>
                          <a:moveTo>
                            <a:pt x="284390" y="1360650"/>
                          </a:moveTo>
                          <a:cubicBezTo>
                            <a:pt x="204852" y="1360650"/>
                            <a:pt x="140374" y="1425128"/>
                            <a:pt x="140374" y="1504666"/>
                          </a:cubicBezTo>
                          <a:cubicBezTo>
                            <a:pt x="140374" y="1584204"/>
                            <a:pt x="204852" y="1648682"/>
                            <a:pt x="284390" y="1648682"/>
                          </a:cubicBezTo>
                          <a:cubicBezTo>
                            <a:pt x="363928" y="1648682"/>
                            <a:pt x="428406" y="1584204"/>
                            <a:pt x="428406" y="1504666"/>
                          </a:cubicBezTo>
                          <a:cubicBezTo>
                            <a:pt x="428406" y="1425128"/>
                            <a:pt x="363928" y="1360650"/>
                            <a:pt x="284390" y="1360650"/>
                          </a:cubicBezTo>
                          <a:close/>
                          <a:moveTo>
                            <a:pt x="3965976" y="945427"/>
                          </a:moveTo>
                          <a:cubicBezTo>
                            <a:pt x="3886438" y="945427"/>
                            <a:pt x="3821960" y="1009905"/>
                            <a:pt x="3821960" y="1089443"/>
                          </a:cubicBezTo>
                          <a:cubicBezTo>
                            <a:pt x="3821960" y="1168981"/>
                            <a:pt x="3886438" y="1233459"/>
                            <a:pt x="3965976" y="1233459"/>
                          </a:cubicBezTo>
                          <a:cubicBezTo>
                            <a:pt x="4045514" y="1233459"/>
                            <a:pt x="4109992" y="1168981"/>
                            <a:pt x="4109992" y="1089443"/>
                          </a:cubicBezTo>
                          <a:cubicBezTo>
                            <a:pt x="4109992" y="1009905"/>
                            <a:pt x="4045514" y="945427"/>
                            <a:pt x="3965976" y="945427"/>
                          </a:cubicBezTo>
                          <a:close/>
                          <a:moveTo>
                            <a:pt x="3556834" y="945427"/>
                          </a:moveTo>
                          <a:cubicBezTo>
                            <a:pt x="3477296" y="945427"/>
                            <a:pt x="3412818" y="1009905"/>
                            <a:pt x="3412818" y="1089443"/>
                          </a:cubicBezTo>
                          <a:cubicBezTo>
                            <a:pt x="3412818" y="1168981"/>
                            <a:pt x="3477296" y="1233459"/>
                            <a:pt x="3556834" y="1233459"/>
                          </a:cubicBezTo>
                          <a:cubicBezTo>
                            <a:pt x="3636372" y="1233459"/>
                            <a:pt x="3700850" y="1168981"/>
                            <a:pt x="3700850" y="1089443"/>
                          </a:cubicBezTo>
                          <a:cubicBezTo>
                            <a:pt x="3700850" y="1009905"/>
                            <a:pt x="3636372" y="945427"/>
                            <a:pt x="3556834" y="945427"/>
                          </a:cubicBezTo>
                          <a:close/>
                          <a:moveTo>
                            <a:pt x="3147691" y="945427"/>
                          </a:moveTo>
                          <a:cubicBezTo>
                            <a:pt x="3068153" y="945427"/>
                            <a:pt x="3003675" y="1009905"/>
                            <a:pt x="3003675" y="1089443"/>
                          </a:cubicBezTo>
                          <a:cubicBezTo>
                            <a:pt x="3003675" y="1168981"/>
                            <a:pt x="3068153" y="1233459"/>
                            <a:pt x="3147691" y="1233459"/>
                          </a:cubicBezTo>
                          <a:cubicBezTo>
                            <a:pt x="3227229" y="1233459"/>
                            <a:pt x="3291707" y="1168981"/>
                            <a:pt x="3291707" y="1089443"/>
                          </a:cubicBezTo>
                          <a:cubicBezTo>
                            <a:pt x="3291707" y="1009905"/>
                            <a:pt x="3227229" y="945427"/>
                            <a:pt x="3147691" y="945427"/>
                          </a:cubicBezTo>
                          <a:close/>
                          <a:moveTo>
                            <a:pt x="2738548" y="945427"/>
                          </a:moveTo>
                          <a:cubicBezTo>
                            <a:pt x="2659010" y="945427"/>
                            <a:pt x="2594532" y="1009905"/>
                            <a:pt x="2594532" y="1089443"/>
                          </a:cubicBezTo>
                          <a:cubicBezTo>
                            <a:pt x="2594532" y="1168981"/>
                            <a:pt x="2659010" y="1233459"/>
                            <a:pt x="2738548" y="1233459"/>
                          </a:cubicBezTo>
                          <a:cubicBezTo>
                            <a:pt x="2818086" y="1233459"/>
                            <a:pt x="2882564" y="1168981"/>
                            <a:pt x="2882564" y="1089443"/>
                          </a:cubicBezTo>
                          <a:cubicBezTo>
                            <a:pt x="2882564" y="1009905"/>
                            <a:pt x="2818086" y="945427"/>
                            <a:pt x="2738548" y="945427"/>
                          </a:cubicBezTo>
                          <a:close/>
                          <a:moveTo>
                            <a:pt x="2329405" y="945427"/>
                          </a:moveTo>
                          <a:cubicBezTo>
                            <a:pt x="2249867" y="945427"/>
                            <a:pt x="2185389" y="1009905"/>
                            <a:pt x="2185389" y="1089443"/>
                          </a:cubicBezTo>
                          <a:cubicBezTo>
                            <a:pt x="2185389" y="1168981"/>
                            <a:pt x="2249867" y="1233459"/>
                            <a:pt x="2329405" y="1233459"/>
                          </a:cubicBezTo>
                          <a:cubicBezTo>
                            <a:pt x="2408943" y="1233459"/>
                            <a:pt x="2473421" y="1168981"/>
                            <a:pt x="2473421" y="1089443"/>
                          </a:cubicBezTo>
                          <a:cubicBezTo>
                            <a:pt x="2473421" y="1009905"/>
                            <a:pt x="2408943" y="945427"/>
                            <a:pt x="2329405" y="945427"/>
                          </a:cubicBezTo>
                          <a:close/>
                          <a:moveTo>
                            <a:pt x="1920262" y="945427"/>
                          </a:moveTo>
                          <a:cubicBezTo>
                            <a:pt x="1840724" y="945427"/>
                            <a:pt x="1776246" y="1009905"/>
                            <a:pt x="1776246" y="1089443"/>
                          </a:cubicBezTo>
                          <a:cubicBezTo>
                            <a:pt x="1776246" y="1168981"/>
                            <a:pt x="1840724" y="1233459"/>
                            <a:pt x="1920262" y="1233459"/>
                          </a:cubicBezTo>
                          <a:cubicBezTo>
                            <a:pt x="1999800" y="1233459"/>
                            <a:pt x="2064278" y="1168981"/>
                            <a:pt x="2064278" y="1089443"/>
                          </a:cubicBezTo>
                          <a:cubicBezTo>
                            <a:pt x="2064278" y="1009905"/>
                            <a:pt x="1999800" y="945427"/>
                            <a:pt x="1920262" y="945427"/>
                          </a:cubicBezTo>
                          <a:close/>
                          <a:moveTo>
                            <a:pt x="1511119" y="945427"/>
                          </a:moveTo>
                          <a:cubicBezTo>
                            <a:pt x="1431581" y="945427"/>
                            <a:pt x="1367103" y="1009905"/>
                            <a:pt x="1367103" y="1089443"/>
                          </a:cubicBezTo>
                          <a:cubicBezTo>
                            <a:pt x="1367103" y="1168981"/>
                            <a:pt x="1431581" y="1233459"/>
                            <a:pt x="1511119" y="1233459"/>
                          </a:cubicBezTo>
                          <a:cubicBezTo>
                            <a:pt x="1590657" y="1233459"/>
                            <a:pt x="1655135" y="1168981"/>
                            <a:pt x="1655135" y="1089443"/>
                          </a:cubicBezTo>
                          <a:cubicBezTo>
                            <a:pt x="1655135" y="1009905"/>
                            <a:pt x="1590657" y="945427"/>
                            <a:pt x="1511119" y="945427"/>
                          </a:cubicBezTo>
                          <a:close/>
                          <a:moveTo>
                            <a:pt x="1101976" y="945427"/>
                          </a:moveTo>
                          <a:cubicBezTo>
                            <a:pt x="1022438" y="945427"/>
                            <a:pt x="957960" y="1009905"/>
                            <a:pt x="957960" y="1089443"/>
                          </a:cubicBezTo>
                          <a:cubicBezTo>
                            <a:pt x="957960" y="1168981"/>
                            <a:pt x="1022438" y="1233459"/>
                            <a:pt x="1101976" y="1233459"/>
                          </a:cubicBezTo>
                          <a:cubicBezTo>
                            <a:pt x="1181514" y="1233459"/>
                            <a:pt x="1245992" y="1168981"/>
                            <a:pt x="1245992" y="1089443"/>
                          </a:cubicBezTo>
                          <a:cubicBezTo>
                            <a:pt x="1245992" y="1009905"/>
                            <a:pt x="1181514" y="945427"/>
                            <a:pt x="1101976" y="945427"/>
                          </a:cubicBezTo>
                          <a:close/>
                          <a:moveTo>
                            <a:pt x="692833" y="945427"/>
                          </a:moveTo>
                          <a:cubicBezTo>
                            <a:pt x="613295" y="945427"/>
                            <a:pt x="548817" y="1009905"/>
                            <a:pt x="548817" y="1089443"/>
                          </a:cubicBezTo>
                          <a:cubicBezTo>
                            <a:pt x="548817" y="1168981"/>
                            <a:pt x="613295" y="1233459"/>
                            <a:pt x="692833" y="1233459"/>
                          </a:cubicBezTo>
                          <a:cubicBezTo>
                            <a:pt x="772371" y="1233459"/>
                            <a:pt x="836849" y="1168981"/>
                            <a:pt x="836849" y="1089443"/>
                          </a:cubicBezTo>
                          <a:cubicBezTo>
                            <a:pt x="836849" y="1009905"/>
                            <a:pt x="772371" y="945427"/>
                            <a:pt x="692833" y="945427"/>
                          </a:cubicBezTo>
                          <a:close/>
                          <a:moveTo>
                            <a:pt x="283690" y="945427"/>
                          </a:moveTo>
                          <a:cubicBezTo>
                            <a:pt x="204152" y="945427"/>
                            <a:pt x="139674" y="1009905"/>
                            <a:pt x="139674" y="1089443"/>
                          </a:cubicBezTo>
                          <a:cubicBezTo>
                            <a:pt x="139674" y="1168981"/>
                            <a:pt x="204152" y="1233459"/>
                            <a:pt x="283690" y="1233459"/>
                          </a:cubicBezTo>
                          <a:cubicBezTo>
                            <a:pt x="363228" y="1233459"/>
                            <a:pt x="427706" y="1168981"/>
                            <a:pt x="427706" y="1089443"/>
                          </a:cubicBezTo>
                          <a:cubicBezTo>
                            <a:pt x="427706" y="1009905"/>
                            <a:pt x="363228" y="945427"/>
                            <a:pt x="283690" y="945427"/>
                          </a:cubicBezTo>
                          <a:close/>
                          <a:moveTo>
                            <a:pt x="3965276" y="530204"/>
                          </a:moveTo>
                          <a:cubicBezTo>
                            <a:pt x="3885738" y="530204"/>
                            <a:pt x="3821260" y="594682"/>
                            <a:pt x="3821260" y="674220"/>
                          </a:cubicBezTo>
                          <a:cubicBezTo>
                            <a:pt x="3821260" y="753758"/>
                            <a:pt x="3885738" y="818236"/>
                            <a:pt x="3965276" y="818236"/>
                          </a:cubicBezTo>
                          <a:cubicBezTo>
                            <a:pt x="4044814" y="818236"/>
                            <a:pt x="4109292" y="753758"/>
                            <a:pt x="4109292" y="674220"/>
                          </a:cubicBezTo>
                          <a:cubicBezTo>
                            <a:pt x="4109292" y="594682"/>
                            <a:pt x="4044814" y="530204"/>
                            <a:pt x="3965276" y="530204"/>
                          </a:cubicBezTo>
                          <a:close/>
                          <a:moveTo>
                            <a:pt x="3556134" y="530204"/>
                          </a:moveTo>
                          <a:cubicBezTo>
                            <a:pt x="3476596" y="530204"/>
                            <a:pt x="3412118" y="594682"/>
                            <a:pt x="3412118" y="674220"/>
                          </a:cubicBezTo>
                          <a:cubicBezTo>
                            <a:pt x="3412118" y="753758"/>
                            <a:pt x="3476596" y="818236"/>
                            <a:pt x="3556134" y="818236"/>
                          </a:cubicBezTo>
                          <a:cubicBezTo>
                            <a:pt x="3635672" y="818236"/>
                            <a:pt x="3700150" y="753758"/>
                            <a:pt x="3700150" y="674220"/>
                          </a:cubicBezTo>
                          <a:cubicBezTo>
                            <a:pt x="3700150" y="594682"/>
                            <a:pt x="3635672" y="530204"/>
                            <a:pt x="3556134" y="530204"/>
                          </a:cubicBezTo>
                          <a:close/>
                          <a:moveTo>
                            <a:pt x="3146991" y="530204"/>
                          </a:moveTo>
                          <a:cubicBezTo>
                            <a:pt x="3067453" y="530204"/>
                            <a:pt x="3002975" y="594682"/>
                            <a:pt x="3002975" y="674220"/>
                          </a:cubicBezTo>
                          <a:cubicBezTo>
                            <a:pt x="3002975" y="753758"/>
                            <a:pt x="3067453" y="818236"/>
                            <a:pt x="3146991" y="818236"/>
                          </a:cubicBezTo>
                          <a:cubicBezTo>
                            <a:pt x="3226529" y="818236"/>
                            <a:pt x="3291007" y="753758"/>
                            <a:pt x="3291007" y="674220"/>
                          </a:cubicBezTo>
                          <a:cubicBezTo>
                            <a:pt x="3291007" y="594682"/>
                            <a:pt x="3226529" y="530204"/>
                            <a:pt x="3146991" y="530204"/>
                          </a:cubicBezTo>
                          <a:close/>
                          <a:moveTo>
                            <a:pt x="2737848" y="530204"/>
                          </a:moveTo>
                          <a:cubicBezTo>
                            <a:pt x="2658310" y="530204"/>
                            <a:pt x="2593832" y="594682"/>
                            <a:pt x="2593832" y="674220"/>
                          </a:cubicBezTo>
                          <a:cubicBezTo>
                            <a:pt x="2593832" y="753758"/>
                            <a:pt x="2658310" y="818236"/>
                            <a:pt x="2737848" y="818236"/>
                          </a:cubicBezTo>
                          <a:cubicBezTo>
                            <a:pt x="2817386" y="818236"/>
                            <a:pt x="2881864" y="753758"/>
                            <a:pt x="2881864" y="674220"/>
                          </a:cubicBezTo>
                          <a:cubicBezTo>
                            <a:pt x="2881864" y="594682"/>
                            <a:pt x="2817386" y="530204"/>
                            <a:pt x="2737848" y="530204"/>
                          </a:cubicBezTo>
                          <a:close/>
                          <a:moveTo>
                            <a:pt x="2328705" y="530204"/>
                          </a:moveTo>
                          <a:cubicBezTo>
                            <a:pt x="2249167" y="530204"/>
                            <a:pt x="2184689" y="594682"/>
                            <a:pt x="2184689" y="674220"/>
                          </a:cubicBezTo>
                          <a:cubicBezTo>
                            <a:pt x="2184689" y="753758"/>
                            <a:pt x="2249167" y="818236"/>
                            <a:pt x="2328705" y="818236"/>
                          </a:cubicBezTo>
                          <a:cubicBezTo>
                            <a:pt x="2408243" y="818236"/>
                            <a:pt x="2472721" y="753758"/>
                            <a:pt x="2472721" y="674220"/>
                          </a:cubicBezTo>
                          <a:cubicBezTo>
                            <a:pt x="2472721" y="594682"/>
                            <a:pt x="2408243" y="530204"/>
                            <a:pt x="2328705" y="530204"/>
                          </a:cubicBezTo>
                          <a:close/>
                          <a:moveTo>
                            <a:pt x="1919562" y="530204"/>
                          </a:moveTo>
                          <a:cubicBezTo>
                            <a:pt x="1840024" y="530204"/>
                            <a:pt x="1775546" y="594682"/>
                            <a:pt x="1775546" y="674220"/>
                          </a:cubicBezTo>
                          <a:cubicBezTo>
                            <a:pt x="1775546" y="753758"/>
                            <a:pt x="1840024" y="818236"/>
                            <a:pt x="1919562" y="818236"/>
                          </a:cubicBezTo>
                          <a:cubicBezTo>
                            <a:pt x="1999100" y="818236"/>
                            <a:pt x="2063578" y="753758"/>
                            <a:pt x="2063578" y="674220"/>
                          </a:cubicBezTo>
                          <a:cubicBezTo>
                            <a:pt x="2063578" y="594682"/>
                            <a:pt x="1999100" y="530204"/>
                            <a:pt x="1919562" y="530204"/>
                          </a:cubicBezTo>
                          <a:close/>
                          <a:moveTo>
                            <a:pt x="1510419" y="530204"/>
                          </a:moveTo>
                          <a:cubicBezTo>
                            <a:pt x="1430881" y="530204"/>
                            <a:pt x="1366403" y="594682"/>
                            <a:pt x="1366403" y="674220"/>
                          </a:cubicBezTo>
                          <a:cubicBezTo>
                            <a:pt x="1366403" y="753758"/>
                            <a:pt x="1430881" y="818236"/>
                            <a:pt x="1510419" y="818236"/>
                          </a:cubicBezTo>
                          <a:cubicBezTo>
                            <a:pt x="1589957" y="818236"/>
                            <a:pt x="1654435" y="753758"/>
                            <a:pt x="1654435" y="674220"/>
                          </a:cubicBezTo>
                          <a:cubicBezTo>
                            <a:pt x="1654435" y="594682"/>
                            <a:pt x="1589957" y="530204"/>
                            <a:pt x="1510419" y="530204"/>
                          </a:cubicBezTo>
                          <a:close/>
                          <a:moveTo>
                            <a:pt x="1101276" y="530204"/>
                          </a:moveTo>
                          <a:cubicBezTo>
                            <a:pt x="1021738" y="530204"/>
                            <a:pt x="957260" y="594682"/>
                            <a:pt x="957260" y="674220"/>
                          </a:cubicBezTo>
                          <a:cubicBezTo>
                            <a:pt x="957260" y="753758"/>
                            <a:pt x="1021738" y="818236"/>
                            <a:pt x="1101276" y="818236"/>
                          </a:cubicBezTo>
                          <a:cubicBezTo>
                            <a:pt x="1180814" y="818236"/>
                            <a:pt x="1245292" y="753758"/>
                            <a:pt x="1245292" y="674220"/>
                          </a:cubicBezTo>
                          <a:cubicBezTo>
                            <a:pt x="1245292" y="594682"/>
                            <a:pt x="1180814" y="530204"/>
                            <a:pt x="1101276" y="530204"/>
                          </a:cubicBezTo>
                          <a:close/>
                          <a:moveTo>
                            <a:pt x="692133" y="530204"/>
                          </a:moveTo>
                          <a:cubicBezTo>
                            <a:pt x="612595" y="530204"/>
                            <a:pt x="548117" y="594682"/>
                            <a:pt x="548117" y="674220"/>
                          </a:cubicBezTo>
                          <a:cubicBezTo>
                            <a:pt x="548117" y="753758"/>
                            <a:pt x="612595" y="818236"/>
                            <a:pt x="692133" y="818236"/>
                          </a:cubicBezTo>
                          <a:cubicBezTo>
                            <a:pt x="771671" y="818236"/>
                            <a:pt x="836149" y="753758"/>
                            <a:pt x="836149" y="674220"/>
                          </a:cubicBezTo>
                          <a:cubicBezTo>
                            <a:pt x="836149" y="594682"/>
                            <a:pt x="771671" y="530204"/>
                            <a:pt x="692133" y="530204"/>
                          </a:cubicBezTo>
                          <a:close/>
                          <a:moveTo>
                            <a:pt x="282990" y="530204"/>
                          </a:moveTo>
                          <a:cubicBezTo>
                            <a:pt x="203452" y="530204"/>
                            <a:pt x="138974" y="594682"/>
                            <a:pt x="138974" y="674220"/>
                          </a:cubicBezTo>
                          <a:cubicBezTo>
                            <a:pt x="138974" y="753758"/>
                            <a:pt x="203452" y="818236"/>
                            <a:pt x="282990" y="818236"/>
                          </a:cubicBezTo>
                          <a:cubicBezTo>
                            <a:pt x="362528" y="818236"/>
                            <a:pt x="427006" y="753758"/>
                            <a:pt x="427006" y="674220"/>
                          </a:cubicBezTo>
                          <a:cubicBezTo>
                            <a:pt x="427006" y="594682"/>
                            <a:pt x="362528" y="530204"/>
                            <a:pt x="282990" y="530204"/>
                          </a:cubicBezTo>
                          <a:close/>
                          <a:moveTo>
                            <a:pt x="3964576" y="114981"/>
                          </a:moveTo>
                          <a:cubicBezTo>
                            <a:pt x="3885038" y="114981"/>
                            <a:pt x="3820560" y="179459"/>
                            <a:pt x="3820560" y="258997"/>
                          </a:cubicBezTo>
                          <a:cubicBezTo>
                            <a:pt x="3820560" y="338535"/>
                            <a:pt x="3885038" y="403013"/>
                            <a:pt x="3964576" y="403013"/>
                          </a:cubicBezTo>
                          <a:cubicBezTo>
                            <a:pt x="4044114" y="403013"/>
                            <a:pt x="4108592" y="338535"/>
                            <a:pt x="4108592" y="258997"/>
                          </a:cubicBezTo>
                          <a:cubicBezTo>
                            <a:pt x="4108592" y="179459"/>
                            <a:pt x="4044114" y="114981"/>
                            <a:pt x="3964576" y="114981"/>
                          </a:cubicBezTo>
                          <a:close/>
                          <a:moveTo>
                            <a:pt x="3555434" y="114981"/>
                          </a:moveTo>
                          <a:cubicBezTo>
                            <a:pt x="3475896" y="114981"/>
                            <a:pt x="3411418" y="179459"/>
                            <a:pt x="3411418" y="258997"/>
                          </a:cubicBezTo>
                          <a:cubicBezTo>
                            <a:pt x="3411418" y="338535"/>
                            <a:pt x="3475896" y="403013"/>
                            <a:pt x="3555434" y="403013"/>
                          </a:cubicBezTo>
                          <a:cubicBezTo>
                            <a:pt x="3634972" y="403013"/>
                            <a:pt x="3699450" y="338535"/>
                            <a:pt x="3699450" y="258997"/>
                          </a:cubicBezTo>
                          <a:cubicBezTo>
                            <a:pt x="3699450" y="179459"/>
                            <a:pt x="3634972" y="114981"/>
                            <a:pt x="3555434" y="114981"/>
                          </a:cubicBezTo>
                          <a:close/>
                          <a:moveTo>
                            <a:pt x="3146291" y="114981"/>
                          </a:moveTo>
                          <a:cubicBezTo>
                            <a:pt x="3066753" y="114981"/>
                            <a:pt x="3002275" y="179459"/>
                            <a:pt x="3002275" y="258997"/>
                          </a:cubicBezTo>
                          <a:cubicBezTo>
                            <a:pt x="3002275" y="338535"/>
                            <a:pt x="3066753" y="403013"/>
                            <a:pt x="3146291" y="403013"/>
                          </a:cubicBezTo>
                          <a:cubicBezTo>
                            <a:pt x="3225829" y="403013"/>
                            <a:pt x="3290307" y="338535"/>
                            <a:pt x="3290307" y="258997"/>
                          </a:cubicBezTo>
                          <a:cubicBezTo>
                            <a:pt x="3290307" y="179459"/>
                            <a:pt x="3225829" y="114981"/>
                            <a:pt x="3146291" y="114981"/>
                          </a:cubicBezTo>
                          <a:close/>
                          <a:moveTo>
                            <a:pt x="2737148" y="114981"/>
                          </a:moveTo>
                          <a:cubicBezTo>
                            <a:pt x="2657610" y="114981"/>
                            <a:pt x="2593132" y="179459"/>
                            <a:pt x="2593132" y="258997"/>
                          </a:cubicBezTo>
                          <a:cubicBezTo>
                            <a:pt x="2593132" y="338535"/>
                            <a:pt x="2657610" y="403013"/>
                            <a:pt x="2737148" y="403013"/>
                          </a:cubicBezTo>
                          <a:cubicBezTo>
                            <a:pt x="2816686" y="403013"/>
                            <a:pt x="2881164" y="338535"/>
                            <a:pt x="2881164" y="258997"/>
                          </a:cubicBezTo>
                          <a:cubicBezTo>
                            <a:pt x="2881164" y="179459"/>
                            <a:pt x="2816686" y="114981"/>
                            <a:pt x="2737148" y="114981"/>
                          </a:cubicBezTo>
                          <a:close/>
                          <a:moveTo>
                            <a:pt x="2328005" y="114981"/>
                          </a:moveTo>
                          <a:cubicBezTo>
                            <a:pt x="2248467" y="114981"/>
                            <a:pt x="2183989" y="179459"/>
                            <a:pt x="2183989" y="258997"/>
                          </a:cubicBezTo>
                          <a:cubicBezTo>
                            <a:pt x="2183989" y="338535"/>
                            <a:pt x="2248467" y="403013"/>
                            <a:pt x="2328005" y="403013"/>
                          </a:cubicBezTo>
                          <a:cubicBezTo>
                            <a:pt x="2407543" y="403013"/>
                            <a:pt x="2472021" y="338535"/>
                            <a:pt x="2472021" y="258997"/>
                          </a:cubicBezTo>
                          <a:cubicBezTo>
                            <a:pt x="2472021" y="179459"/>
                            <a:pt x="2407543" y="114981"/>
                            <a:pt x="2328005" y="114981"/>
                          </a:cubicBezTo>
                          <a:close/>
                          <a:moveTo>
                            <a:pt x="1918862" y="114981"/>
                          </a:moveTo>
                          <a:cubicBezTo>
                            <a:pt x="1839324" y="114981"/>
                            <a:pt x="1774846" y="179459"/>
                            <a:pt x="1774846" y="258997"/>
                          </a:cubicBezTo>
                          <a:cubicBezTo>
                            <a:pt x="1774846" y="338535"/>
                            <a:pt x="1839324" y="403013"/>
                            <a:pt x="1918862" y="403013"/>
                          </a:cubicBezTo>
                          <a:cubicBezTo>
                            <a:pt x="1998400" y="403013"/>
                            <a:pt x="2062878" y="338535"/>
                            <a:pt x="2062878" y="258997"/>
                          </a:cubicBezTo>
                          <a:cubicBezTo>
                            <a:pt x="2062878" y="179459"/>
                            <a:pt x="1998400" y="114981"/>
                            <a:pt x="1918862" y="114981"/>
                          </a:cubicBezTo>
                          <a:close/>
                          <a:moveTo>
                            <a:pt x="1509719" y="114981"/>
                          </a:moveTo>
                          <a:cubicBezTo>
                            <a:pt x="1430181" y="114981"/>
                            <a:pt x="1365703" y="179459"/>
                            <a:pt x="1365703" y="258997"/>
                          </a:cubicBezTo>
                          <a:cubicBezTo>
                            <a:pt x="1365703" y="338535"/>
                            <a:pt x="1430181" y="403013"/>
                            <a:pt x="1509719" y="403013"/>
                          </a:cubicBezTo>
                          <a:cubicBezTo>
                            <a:pt x="1589257" y="403013"/>
                            <a:pt x="1653735" y="338535"/>
                            <a:pt x="1653735" y="258997"/>
                          </a:cubicBezTo>
                          <a:cubicBezTo>
                            <a:pt x="1653735" y="179459"/>
                            <a:pt x="1589257" y="114981"/>
                            <a:pt x="1509719" y="114981"/>
                          </a:cubicBezTo>
                          <a:close/>
                          <a:moveTo>
                            <a:pt x="1100576" y="114981"/>
                          </a:moveTo>
                          <a:cubicBezTo>
                            <a:pt x="1021038" y="114981"/>
                            <a:pt x="956560" y="179459"/>
                            <a:pt x="956560" y="258997"/>
                          </a:cubicBezTo>
                          <a:cubicBezTo>
                            <a:pt x="956560" y="338535"/>
                            <a:pt x="1021038" y="403013"/>
                            <a:pt x="1100576" y="403013"/>
                          </a:cubicBezTo>
                          <a:cubicBezTo>
                            <a:pt x="1180114" y="403013"/>
                            <a:pt x="1244592" y="338535"/>
                            <a:pt x="1244592" y="258997"/>
                          </a:cubicBezTo>
                          <a:cubicBezTo>
                            <a:pt x="1244592" y="179459"/>
                            <a:pt x="1180114" y="114981"/>
                            <a:pt x="1100576" y="114981"/>
                          </a:cubicBezTo>
                          <a:close/>
                          <a:moveTo>
                            <a:pt x="691433" y="114981"/>
                          </a:moveTo>
                          <a:cubicBezTo>
                            <a:pt x="611895" y="114981"/>
                            <a:pt x="547417" y="179459"/>
                            <a:pt x="547417" y="258997"/>
                          </a:cubicBezTo>
                          <a:cubicBezTo>
                            <a:pt x="547417" y="338535"/>
                            <a:pt x="611895" y="403013"/>
                            <a:pt x="691433" y="403013"/>
                          </a:cubicBezTo>
                          <a:cubicBezTo>
                            <a:pt x="770971" y="403013"/>
                            <a:pt x="835449" y="338535"/>
                            <a:pt x="835449" y="258997"/>
                          </a:cubicBezTo>
                          <a:cubicBezTo>
                            <a:pt x="835449" y="179459"/>
                            <a:pt x="770971" y="114981"/>
                            <a:pt x="691433" y="114981"/>
                          </a:cubicBezTo>
                          <a:close/>
                          <a:moveTo>
                            <a:pt x="282290" y="114981"/>
                          </a:moveTo>
                          <a:cubicBezTo>
                            <a:pt x="202752" y="114981"/>
                            <a:pt x="138274" y="179459"/>
                            <a:pt x="138274" y="258997"/>
                          </a:cubicBezTo>
                          <a:cubicBezTo>
                            <a:pt x="138274" y="338535"/>
                            <a:pt x="202752" y="403013"/>
                            <a:pt x="282290" y="403013"/>
                          </a:cubicBezTo>
                          <a:cubicBezTo>
                            <a:pt x="361828" y="403013"/>
                            <a:pt x="426306" y="338535"/>
                            <a:pt x="426306" y="258997"/>
                          </a:cubicBezTo>
                          <a:cubicBezTo>
                            <a:pt x="426306" y="179459"/>
                            <a:pt x="361828" y="114981"/>
                            <a:pt x="282290" y="114981"/>
                          </a:cubicBezTo>
                          <a:close/>
                          <a:moveTo>
                            <a:pt x="0" y="0"/>
                          </a:moveTo>
                          <a:lnTo>
                            <a:pt x="4248472" y="0"/>
                          </a:lnTo>
                          <a:lnTo>
                            <a:pt x="4248472" y="4248472"/>
                          </a:lnTo>
                          <a:lnTo>
                            <a:pt x="0" y="4248472"/>
                          </a:lnTo>
                          <a:close/>
                        </a:path>
                      </a:pathLst>
                    </a:custGeom>
                    <a:solidFill>
                      <a:sysClr val="window" lastClr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defTabSz="9242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1" name="TextBox 190">
                      <a:extLst>
                        <a:ext uri="{FF2B5EF4-FFF2-40B4-BE49-F238E27FC236}">
                          <a16:creationId xmlns:a16="http://schemas.microsoft.com/office/drawing/2014/main" id="{62815BBA-1431-452A-9996-4797011250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50602" y="1385653"/>
                      <a:ext cx="565824" cy="3139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 defTabSz="924282">
                        <a:lnSpc>
                          <a:spcPct val="90000"/>
                        </a:lnSpc>
                        <a:defRPr/>
                      </a:pPr>
                      <a:r>
                        <a:rPr lang="hu-HU" sz="1600" b="1" kern="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cs typeface="Arial" panose="020B0604020202020204" pitchFamily="34" charset="0"/>
                        </a:rPr>
                        <a:t>20%</a:t>
                      </a:r>
                      <a:endParaRPr lang="en-GB" sz="1600" b="1" kern="0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latin typeface="Calibri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" name="TextBox 195">
                      <a:extLst>
                        <a:ext uri="{FF2B5EF4-FFF2-40B4-BE49-F238E27FC236}">
                          <a16:creationId xmlns:a16="http://schemas.microsoft.com/office/drawing/2014/main" id="{5B4431E3-8287-4205-B6ED-B08B3FB9CE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31358" y="2824633"/>
                      <a:ext cx="565824" cy="3139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 defTabSz="924282">
                        <a:lnSpc>
                          <a:spcPct val="90000"/>
                        </a:lnSpc>
                        <a:defRPr/>
                      </a:pPr>
                      <a:r>
                        <a:rPr lang="hu-HU" sz="1600" b="1" kern="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cs typeface="Arial" panose="020B0604020202020204" pitchFamily="34" charset="0"/>
                        </a:rPr>
                        <a:t>12%</a:t>
                      </a:r>
                      <a:endParaRPr lang="en-GB" sz="1600" b="1" kern="0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latin typeface="Calibri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1" name="TextBox 200">
                      <a:extLst>
                        <a:ext uri="{FF2B5EF4-FFF2-40B4-BE49-F238E27FC236}">
                          <a16:creationId xmlns:a16="http://schemas.microsoft.com/office/drawing/2014/main" id="{E665AA1E-37A5-4AE5-8086-B7524CDD1B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53825" y="4261884"/>
                      <a:ext cx="565824" cy="3139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924282">
                        <a:lnSpc>
                          <a:spcPct val="90000"/>
                        </a:lnSpc>
                        <a:defRPr/>
                      </a:pPr>
                      <a:r>
                        <a:rPr lang="hu-HU" sz="1600" b="1" kern="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cs typeface="Arial" panose="020B0604020202020204" pitchFamily="34" charset="0"/>
                        </a:rPr>
                        <a:t>2%</a:t>
                      </a:r>
                      <a:endParaRPr lang="en-GB" sz="1600" b="1" kern="0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latin typeface="Calibri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0ABCF5BA-8F64-E99B-FB1D-5261B247F1A1}"/>
                      </a:ext>
                    </a:extLst>
                  </p:cNvPr>
                  <p:cNvSpPr txBox="1"/>
                  <p:nvPr/>
                </p:nvSpPr>
                <p:spPr>
                  <a:xfrm>
                    <a:off x="2709131" y="1419622"/>
                    <a:ext cx="565824" cy="2862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 defTabSz="924282">
                      <a:lnSpc>
                        <a:spcPct val="90000"/>
                      </a:lnSpc>
                      <a:defRPr/>
                    </a:pPr>
                    <a:r>
                      <a:rPr lang="hu-HU" sz="1400" b="1" kern="0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latin typeface="Calibri"/>
                        <a:cs typeface="Arial" panose="020B0604020202020204" pitchFamily="34" charset="0"/>
                      </a:rPr>
                      <a:t>24%</a:t>
                    </a:r>
                    <a:endParaRPr lang="en-GB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20D2F6E-CC01-E3BF-8B0D-1B91B5F40036}"/>
                      </a:ext>
                    </a:extLst>
                  </p:cNvPr>
                  <p:cNvSpPr txBox="1"/>
                  <p:nvPr/>
                </p:nvSpPr>
                <p:spPr>
                  <a:xfrm>
                    <a:off x="2699792" y="2852333"/>
                    <a:ext cx="565824" cy="2862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 defTabSz="924282">
                      <a:lnSpc>
                        <a:spcPct val="90000"/>
                      </a:lnSpc>
                      <a:defRPr/>
                    </a:pPr>
                    <a:r>
                      <a:rPr lang="hu-HU" sz="1400" b="1" kern="0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latin typeface="Calibri"/>
                        <a:cs typeface="Arial" panose="020B0604020202020204" pitchFamily="34" charset="0"/>
                      </a:rPr>
                      <a:t>12%</a:t>
                    </a:r>
                    <a:endParaRPr lang="en-GB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2EB8227-8489-5B1A-A3F2-9AB585F5CEA7}"/>
                      </a:ext>
                    </a:extLst>
                  </p:cNvPr>
                  <p:cNvSpPr txBox="1"/>
                  <p:nvPr/>
                </p:nvSpPr>
                <p:spPr>
                  <a:xfrm>
                    <a:off x="2782647" y="4289584"/>
                    <a:ext cx="565824" cy="2862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924282">
                      <a:lnSpc>
                        <a:spcPct val="90000"/>
                      </a:lnSpc>
                      <a:defRPr/>
                    </a:pPr>
                    <a:r>
                      <a:rPr lang="hu-HU" sz="1400" b="1" kern="0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latin typeface="Calibri"/>
                        <a:cs typeface="Arial" panose="020B0604020202020204" pitchFamily="34" charset="0"/>
                      </a:rPr>
                      <a:t>3%</a:t>
                    </a:r>
                    <a:endParaRPr lang="en-GB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7" name="TextBox 10">
                  <a:extLst>
                    <a:ext uri="{FF2B5EF4-FFF2-40B4-BE49-F238E27FC236}">
                      <a16:creationId xmlns:a16="http://schemas.microsoft.com/office/drawing/2014/main" id="{1BF0A959-37D3-4010-8002-F6F21937AACA}"/>
                    </a:ext>
                  </a:extLst>
                </p:cNvPr>
                <p:cNvSpPr txBox="1"/>
                <p:nvPr/>
              </p:nvSpPr>
              <p:spPr>
                <a:xfrm>
                  <a:off x="1564236" y="1415575"/>
                  <a:ext cx="1209600" cy="66320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0" tIns="0" rIns="0" bIns="0" rtlCol="0">
                  <a:noAutofit/>
                </a:bodyPr>
                <a:lstStyle>
                  <a:lvl1pPr indent="0" algn="ctr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None/>
                    <a:defRPr sz="2000" b="1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defRPr>
                  </a:lvl1pPr>
                  <a:lvl2pPr marL="180975" indent="-180975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•"/>
                    <a:defRPr sz="1200">
                      <a:solidFill>
                        <a:schemeClr val="tx2"/>
                      </a:solidFill>
                    </a:defRPr>
                  </a:lvl2pPr>
                  <a:lvl3pPr marL="361950" indent="-171450">
                    <a:lnSpc>
                      <a:spcPct val="90000"/>
                    </a:lnSpc>
                    <a:spcBef>
                      <a:spcPts val="0"/>
                    </a:spcBef>
                    <a:buFont typeface="Calibri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3pPr>
                  <a:lvl4pPr marL="1825348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4pPr>
                  <a:lvl5pPr marL="2346876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»"/>
                    <a:defRPr sz="1200">
                      <a:solidFill>
                        <a:schemeClr val="tx2"/>
                      </a:solidFill>
                    </a:defRPr>
                  </a:lvl5pPr>
                  <a:lvl6pPr marL="2868404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6pPr>
                  <a:lvl7pPr marL="3389932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7pPr>
                  <a:lvl8pPr marL="3911460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8pPr>
                  <a:lvl9pPr marL="4432988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9pPr>
                </a:lstStyle>
                <a:p>
                  <a:pPr marL="0" marR="0" lvl="0" indent="0" algn="r" defTabSz="924282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hu-HU" kern="0" dirty="0">
                      <a:solidFill>
                        <a:schemeClr val="accent1"/>
                      </a:solidFill>
                      <a:latin typeface="Calibri"/>
                    </a:rPr>
                    <a:t>54</a:t>
                  </a:r>
                  <a:r>
                    <a:rPr kumimoji="0" lang="hu-H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Calibri"/>
                      <a:cs typeface="Arial" panose="020B0604020202020204" pitchFamily="34" charset="0"/>
                    </a:rPr>
                    <a:t>%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endParaRPr>
                </a:p>
                <a:p>
                  <a:pPr lvl="0" defTabSz="924282">
                    <a:defRPr/>
                  </a:pPr>
                  <a:r>
                    <a:rPr lang="hu-HU" sz="950" b="0" kern="0" dirty="0">
                      <a:solidFill>
                        <a:srgbClr val="222223">
                          <a:lumMod val="75000"/>
                          <a:lumOff val="25000"/>
                        </a:srgbClr>
                      </a:solidFill>
                    </a:rPr>
                    <a:t>Mozifilm</a:t>
                  </a:r>
                  <a:endParaRPr kumimoji="0" lang="en-GB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3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aphicFrame>
              <p:nvGraphicFramePr>
                <p:cNvPr id="148" name="Diagram 5">
                  <a:extLst>
                    <a:ext uri="{FF2B5EF4-FFF2-40B4-BE49-F238E27FC236}">
                      <a16:creationId xmlns:a16="http://schemas.microsoft.com/office/drawing/2014/main" id="{B1208D70-4246-4816-B6EE-73C710AE1584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043333511"/>
                    </p:ext>
                  </p:extLst>
                </p:nvPr>
              </p:nvGraphicFramePr>
              <p:xfrm>
                <a:off x="1682860" y="532122"/>
                <a:ext cx="972353" cy="9507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1"/>
                </a:graphicData>
              </a:graphic>
            </p:graphicFrame>
            <p:sp>
              <p:nvSpPr>
                <p:cNvPr id="149" name="Rectangle 112">
                  <a:extLst>
                    <a:ext uri="{FF2B5EF4-FFF2-40B4-BE49-F238E27FC236}">
                      <a16:creationId xmlns:a16="http://schemas.microsoft.com/office/drawing/2014/main" id="{7A402EDE-32C7-4DBC-968A-B2AEA2C166BE}"/>
                    </a:ext>
                  </a:extLst>
                </p:cNvPr>
                <p:cNvSpPr/>
                <p:nvPr/>
              </p:nvSpPr>
              <p:spPr bwMode="gray">
                <a:xfrm>
                  <a:off x="1812692" y="654055"/>
                  <a:ext cx="712688" cy="70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4248472">
                      <a:moveTo>
                        <a:pt x="3963192" y="3851992"/>
                      </a:moveTo>
                      <a:cubicBezTo>
                        <a:pt x="3883654" y="3851992"/>
                        <a:pt x="3819176" y="3916470"/>
                        <a:pt x="3819176" y="3996008"/>
                      </a:cubicBezTo>
                      <a:cubicBezTo>
                        <a:pt x="3819176" y="4075546"/>
                        <a:pt x="3883654" y="4140024"/>
                        <a:pt x="3963192" y="4140024"/>
                      </a:cubicBezTo>
                      <a:cubicBezTo>
                        <a:pt x="4042730" y="4140024"/>
                        <a:pt x="4107208" y="4075546"/>
                        <a:pt x="4107208" y="3996008"/>
                      </a:cubicBezTo>
                      <a:cubicBezTo>
                        <a:pt x="4107208" y="3916470"/>
                        <a:pt x="4042730" y="3851992"/>
                        <a:pt x="3963192" y="3851992"/>
                      </a:cubicBezTo>
                      <a:close/>
                      <a:moveTo>
                        <a:pt x="3554050" y="3851992"/>
                      </a:moveTo>
                      <a:cubicBezTo>
                        <a:pt x="3474512" y="3851992"/>
                        <a:pt x="3410034" y="3916470"/>
                        <a:pt x="3410034" y="3996008"/>
                      </a:cubicBezTo>
                      <a:cubicBezTo>
                        <a:pt x="3410034" y="4075546"/>
                        <a:pt x="3474512" y="4140024"/>
                        <a:pt x="3554050" y="4140024"/>
                      </a:cubicBezTo>
                      <a:cubicBezTo>
                        <a:pt x="3633588" y="4140024"/>
                        <a:pt x="3698066" y="4075546"/>
                        <a:pt x="3698066" y="3996008"/>
                      </a:cubicBezTo>
                      <a:cubicBezTo>
                        <a:pt x="3698066" y="3916470"/>
                        <a:pt x="3633588" y="3851992"/>
                        <a:pt x="3554050" y="3851992"/>
                      </a:cubicBezTo>
                      <a:close/>
                      <a:moveTo>
                        <a:pt x="3144907" y="3851992"/>
                      </a:moveTo>
                      <a:cubicBezTo>
                        <a:pt x="3065369" y="3851992"/>
                        <a:pt x="3000891" y="3916470"/>
                        <a:pt x="3000891" y="3996008"/>
                      </a:cubicBezTo>
                      <a:cubicBezTo>
                        <a:pt x="3000891" y="4075546"/>
                        <a:pt x="3065369" y="4140024"/>
                        <a:pt x="3144907" y="4140024"/>
                      </a:cubicBezTo>
                      <a:cubicBezTo>
                        <a:pt x="3224445" y="4140024"/>
                        <a:pt x="3288923" y="4075546"/>
                        <a:pt x="3288923" y="3996008"/>
                      </a:cubicBezTo>
                      <a:cubicBezTo>
                        <a:pt x="3288923" y="3916470"/>
                        <a:pt x="3224445" y="3851992"/>
                        <a:pt x="3144907" y="3851992"/>
                      </a:cubicBezTo>
                      <a:close/>
                      <a:moveTo>
                        <a:pt x="2735764" y="3851992"/>
                      </a:moveTo>
                      <a:cubicBezTo>
                        <a:pt x="2656226" y="3851992"/>
                        <a:pt x="2591748" y="3916470"/>
                        <a:pt x="2591748" y="3996008"/>
                      </a:cubicBezTo>
                      <a:cubicBezTo>
                        <a:pt x="2591748" y="4075546"/>
                        <a:pt x="2656226" y="4140024"/>
                        <a:pt x="2735764" y="4140024"/>
                      </a:cubicBezTo>
                      <a:cubicBezTo>
                        <a:pt x="2815302" y="4140024"/>
                        <a:pt x="2879780" y="4075546"/>
                        <a:pt x="2879780" y="3996008"/>
                      </a:cubicBezTo>
                      <a:cubicBezTo>
                        <a:pt x="2879780" y="3916470"/>
                        <a:pt x="2815302" y="3851992"/>
                        <a:pt x="2735764" y="3851992"/>
                      </a:cubicBezTo>
                      <a:close/>
                      <a:moveTo>
                        <a:pt x="2326621" y="3851992"/>
                      </a:moveTo>
                      <a:cubicBezTo>
                        <a:pt x="2247083" y="3851992"/>
                        <a:pt x="2182605" y="3916470"/>
                        <a:pt x="2182605" y="3996008"/>
                      </a:cubicBezTo>
                      <a:cubicBezTo>
                        <a:pt x="2182605" y="4075546"/>
                        <a:pt x="2247083" y="4140024"/>
                        <a:pt x="2326621" y="4140024"/>
                      </a:cubicBezTo>
                      <a:cubicBezTo>
                        <a:pt x="2406159" y="4140024"/>
                        <a:pt x="2470637" y="4075546"/>
                        <a:pt x="2470637" y="3996008"/>
                      </a:cubicBezTo>
                      <a:cubicBezTo>
                        <a:pt x="2470637" y="3916470"/>
                        <a:pt x="2406159" y="3851992"/>
                        <a:pt x="2326621" y="3851992"/>
                      </a:cubicBezTo>
                      <a:close/>
                      <a:moveTo>
                        <a:pt x="1917478" y="3851992"/>
                      </a:moveTo>
                      <a:cubicBezTo>
                        <a:pt x="1837940" y="3851992"/>
                        <a:pt x="1773462" y="3916470"/>
                        <a:pt x="1773462" y="3996008"/>
                      </a:cubicBezTo>
                      <a:cubicBezTo>
                        <a:pt x="1773462" y="4075546"/>
                        <a:pt x="1837940" y="4140024"/>
                        <a:pt x="1917478" y="4140024"/>
                      </a:cubicBezTo>
                      <a:cubicBezTo>
                        <a:pt x="1997016" y="4140024"/>
                        <a:pt x="2061494" y="4075546"/>
                        <a:pt x="2061494" y="3996008"/>
                      </a:cubicBezTo>
                      <a:cubicBezTo>
                        <a:pt x="2061494" y="3916470"/>
                        <a:pt x="1997016" y="3851992"/>
                        <a:pt x="1917478" y="3851992"/>
                      </a:cubicBezTo>
                      <a:close/>
                      <a:moveTo>
                        <a:pt x="1508335" y="3851992"/>
                      </a:moveTo>
                      <a:cubicBezTo>
                        <a:pt x="1428797" y="3851992"/>
                        <a:pt x="1364319" y="3916470"/>
                        <a:pt x="1364319" y="3996008"/>
                      </a:cubicBezTo>
                      <a:cubicBezTo>
                        <a:pt x="1364319" y="4075546"/>
                        <a:pt x="1428797" y="4140024"/>
                        <a:pt x="1508335" y="4140024"/>
                      </a:cubicBezTo>
                      <a:cubicBezTo>
                        <a:pt x="1587873" y="4140024"/>
                        <a:pt x="1652351" y="4075546"/>
                        <a:pt x="1652351" y="3996008"/>
                      </a:cubicBezTo>
                      <a:cubicBezTo>
                        <a:pt x="1652351" y="3916470"/>
                        <a:pt x="1587873" y="3851992"/>
                        <a:pt x="1508335" y="3851992"/>
                      </a:cubicBezTo>
                      <a:close/>
                      <a:moveTo>
                        <a:pt x="1099192" y="3851992"/>
                      </a:moveTo>
                      <a:cubicBezTo>
                        <a:pt x="1019654" y="3851992"/>
                        <a:pt x="955176" y="3916470"/>
                        <a:pt x="955176" y="3996008"/>
                      </a:cubicBezTo>
                      <a:cubicBezTo>
                        <a:pt x="955176" y="4075546"/>
                        <a:pt x="1019654" y="4140024"/>
                        <a:pt x="1099192" y="4140024"/>
                      </a:cubicBezTo>
                      <a:cubicBezTo>
                        <a:pt x="1178730" y="4140024"/>
                        <a:pt x="1243208" y="4075546"/>
                        <a:pt x="1243208" y="3996008"/>
                      </a:cubicBezTo>
                      <a:cubicBezTo>
                        <a:pt x="1243208" y="3916470"/>
                        <a:pt x="1178730" y="3851992"/>
                        <a:pt x="1099192" y="3851992"/>
                      </a:cubicBezTo>
                      <a:close/>
                      <a:moveTo>
                        <a:pt x="690049" y="3851992"/>
                      </a:moveTo>
                      <a:cubicBezTo>
                        <a:pt x="610511" y="3851992"/>
                        <a:pt x="546033" y="3916470"/>
                        <a:pt x="546033" y="3996008"/>
                      </a:cubicBezTo>
                      <a:cubicBezTo>
                        <a:pt x="546033" y="4075546"/>
                        <a:pt x="610511" y="4140024"/>
                        <a:pt x="690049" y="4140024"/>
                      </a:cubicBezTo>
                      <a:cubicBezTo>
                        <a:pt x="769587" y="4140024"/>
                        <a:pt x="834065" y="4075546"/>
                        <a:pt x="834065" y="3996008"/>
                      </a:cubicBezTo>
                      <a:cubicBezTo>
                        <a:pt x="834065" y="3916470"/>
                        <a:pt x="769587" y="3851992"/>
                        <a:pt x="690049" y="3851992"/>
                      </a:cubicBezTo>
                      <a:close/>
                      <a:moveTo>
                        <a:pt x="280906" y="3851992"/>
                      </a:moveTo>
                      <a:cubicBezTo>
                        <a:pt x="201368" y="3851992"/>
                        <a:pt x="136890" y="3916470"/>
                        <a:pt x="136890" y="3996008"/>
                      </a:cubicBezTo>
                      <a:cubicBezTo>
                        <a:pt x="136890" y="4075546"/>
                        <a:pt x="201368" y="4140024"/>
                        <a:pt x="280906" y="4140024"/>
                      </a:cubicBezTo>
                      <a:cubicBezTo>
                        <a:pt x="360444" y="4140024"/>
                        <a:pt x="424922" y="4075546"/>
                        <a:pt x="424922" y="3996008"/>
                      </a:cubicBezTo>
                      <a:cubicBezTo>
                        <a:pt x="424922" y="3916470"/>
                        <a:pt x="360444" y="3851992"/>
                        <a:pt x="280906" y="3851992"/>
                      </a:cubicBezTo>
                      <a:close/>
                      <a:moveTo>
                        <a:pt x="3970176" y="3436765"/>
                      </a:moveTo>
                      <a:cubicBezTo>
                        <a:pt x="3890638" y="3436765"/>
                        <a:pt x="3826160" y="3501243"/>
                        <a:pt x="3826160" y="3580781"/>
                      </a:cubicBezTo>
                      <a:cubicBezTo>
                        <a:pt x="3826160" y="3660319"/>
                        <a:pt x="3890638" y="3724797"/>
                        <a:pt x="3970176" y="3724797"/>
                      </a:cubicBezTo>
                      <a:cubicBezTo>
                        <a:pt x="4049714" y="3724797"/>
                        <a:pt x="4114192" y="3660319"/>
                        <a:pt x="4114192" y="3580781"/>
                      </a:cubicBezTo>
                      <a:cubicBezTo>
                        <a:pt x="4114192" y="3501243"/>
                        <a:pt x="4049714" y="3436765"/>
                        <a:pt x="3970176" y="3436765"/>
                      </a:cubicBezTo>
                      <a:close/>
                      <a:moveTo>
                        <a:pt x="3561034" y="3436765"/>
                      </a:moveTo>
                      <a:cubicBezTo>
                        <a:pt x="3481496" y="3436765"/>
                        <a:pt x="3417018" y="3501243"/>
                        <a:pt x="3417018" y="3580781"/>
                      </a:cubicBezTo>
                      <a:cubicBezTo>
                        <a:pt x="3417018" y="3660319"/>
                        <a:pt x="3481496" y="3724797"/>
                        <a:pt x="3561034" y="3724797"/>
                      </a:cubicBezTo>
                      <a:cubicBezTo>
                        <a:pt x="3640572" y="3724797"/>
                        <a:pt x="3705050" y="3660319"/>
                        <a:pt x="3705050" y="3580781"/>
                      </a:cubicBezTo>
                      <a:cubicBezTo>
                        <a:pt x="3705050" y="3501243"/>
                        <a:pt x="3640572" y="3436765"/>
                        <a:pt x="3561034" y="3436765"/>
                      </a:cubicBezTo>
                      <a:close/>
                      <a:moveTo>
                        <a:pt x="3151891" y="3436765"/>
                      </a:moveTo>
                      <a:cubicBezTo>
                        <a:pt x="3072353" y="3436765"/>
                        <a:pt x="3007875" y="3501243"/>
                        <a:pt x="3007875" y="3580781"/>
                      </a:cubicBezTo>
                      <a:cubicBezTo>
                        <a:pt x="3007875" y="3660319"/>
                        <a:pt x="3072353" y="3724797"/>
                        <a:pt x="3151891" y="3724797"/>
                      </a:cubicBezTo>
                      <a:cubicBezTo>
                        <a:pt x="3231429" y="3724797"/>
                        <a:pt x="3295907" y="3660319"/>
                        <a:pt x="3295907" y="3580781"/>
                      </a:cubicBezTo>
                      <a:cubicBezTo>
                        <a:pt x="3295907" y="3501243"/>
                        <a:pt x="3231429" y="3436765"/>
                        <a:pt x="3151891" y="3436765"/>
                      </a:cubicBezTo>
                      <a:close/>
                      <a:moveTo>
                        <a:pt x="2742748" y="3436765"/>
                      </a:moveTo>
                      <a:cubicBezTo>
                        <a:pt x="2663210" y="3436765"/>
                        <a:pt x="2598732" y="3501243"/>
                        <a:pt x="2598732" y="3580781"/>
                      </a:cubicBezTo>
                      <a:cubicBezTo>
                        <a:pt x="2598732" y="3660319"/>
                        <a:pt x="2663210" y="3724797"/>
                        <a:pt x="2742748" y="3724797"/>
                      </a:cubicBezTo>
                      <a:cubicBezTo>
                        <a:pt x="2822286" y="3724797"/>
                        <a:pt x="2886764" y="3660319"/>
                        <a:pt x="2886764" y="3580781"/>
                      </a:cubicBezTo>
                      <a:cubicBezTo>
                        <a:pt x="2886764" y="3501243"/>
                        <a:pt x="2822286" y="3436765"/>
                        <a:pt x="2742748" y="3436765"/>
                      </a:cubicBezTo>
                      <a:close/>
                      <a:moveTo>
                        <a:pt x="2333605" y="3436765"/>
                      </a:moveTo>
                      <a:cubicBezTo>
                        <a:pt x="2254067" y="3436765"/>
                        <a:pt x="2189589" y="3501243"/>
                        <a:pt x="2189589" y="3580781"/>
                      </a:cubicBezTo>
                      <a:cubicBezTo>
                        <a:pt x="2189589" y="3660319"/>
                        <a:pt x="2254067" y="3724797"/>
                        <a:pt x="2333605" y="3724797"/>
                      </a:cubicBezTo>
                      <a:cubicBezTo>
                        <a:pt x="2413143" y="3724797"/>
                        <a:pt x="2477621" y="3660319"/>
                        <a:pt x="2477621" y="3580781"/>
                      </a:cubicBezTo>
                      <a:cubicBezTo>
                        <a:pt x="2477621" y="3501243"/>
                        <a:pt x="2413143" y="3436765"/>
                        <a:pt x="2333605" y="3436765"/>
                      </a:cubicBezTo>
                      <a:close/>
                      <a:moveTo>
                        <a:pt x="1924462" y="3436765"/>
                      </a:moveTo>
                      <a:cubicBezTo>
                        <a:pt x="1844924" y="3436765"/>
                        <a:pt x="1780446" y="3501243"/>
                        <a:pt x="1780446" y="3580781"/>
                      </a:cubicBezTo>
                      <a:cubicBezTo>
                        <a:pt x="1780446" y="3660319"/>
                        <a:pt x="1844924" y="3724797"/>
                        <a:pt x="1924462" y="3724797"/>
                      </a:cubicBezTo>
                      <a:cubicBezTo>
                        <a:pt x="2004000" y="3724797"/>
                        <a:pt x="2068478" y="3660319"/>
                        <a:pt x="2068478" y="3580781"/>
                      </a:cubicBezTo>
                      <a:cubicBezTo>
                        <a:pt x="2068478" y="3501243"/>
                        <a:pt x="2004000" y="3436765"/>
                        <a:pt x="1924462" y="3436765"/>
                      </a:cubicBezTo>
                      <a:close/>
                      <a:moveTo>
                        <a:pt x="1515319" y="3436765"/>
                      </a:moveTo>
                      <a:cubicBezTo>
                        <a:pt x="1435781" y="3436765"/>
                        <a:pt x="1371303" y="3501243"/>
                        <a:pt x="1371303" y="3580781"/>
                      </a:cubicBezTo>
                      <a:cubicBezTo>
                        <a:pt x="1371303" y="3660319"/>
                        <a:pt x="1435781" y="3724797"/>
                        <a:pt x="1515319" y="3724797"/>
                      </a:cubicBezTo>
                      <a:cubicBezTo>
                        <a:pt x="1594857" y="3724797"/>
                        <a:pt x="1659335" y="3660319"/>
                        <a:pt x="1659335" y="3580781"/>
                      </a:cubicBezTo>
                      <a:cubicBezTo>
                        <a:pt x="1659335" y="3501243"/>
                        <a:pt x="1594857" y="3436765"/>
                        <a:pt x="1515319" y="3436765"/>
                      </a:cubicBezTo>
                      <a:close/>
                      <a:moveTo>
                        <a:pt x="1106176" y="3436765"/>
                      </a:moveTo>
                      <a:cubicBezTo>
                        <a:pt x="1026638" y="3436765"/>
                        <a:pt x="962160" y="3501243"/>
                        <a:pt x="962160" y="3580781"/>
                      </a:cubicBezTo>
                      <a:cubicBezTo>
                        <a:pt x="962160" y="3660319"/>
                        <a:pt x="1026638" y="3724797"/>
                        <a:pt x="1106176" y="3724797"/>
                      </a:cubicBezTo>
                      <a:cubicBezTo>
                        <a:pt x="1185714" y="3724797"/>
                        <a:pt x="1250192" y="3660319"/>
                        <a:pt x="1250192" y="3580781"/>
                      </a:cubicBezTo>
                      <a:cubicBezTo>
                        <a:pt x="1250192" y="3501243"/>
                        <a:pt x="1185714" y="3436765"/>
                        <a:pt x="1106176" y="3436765"/>
                      </a:cubicBezTo>
                      <a:close/>
                      <a:moveTo>
                        <a:pt x="697033" y="3436765"/>
                      </a:moveTo>
                      <a:cubicBezTo>
                        <a:pt x="617495" y="3436765"/>
                        <a:pt x="553017" y="3501243"/>
                        <a:pt x="553017" y="3580781"/>
                      </a:cubicBezTo>
                      <a:cubicBezTo>
                        <a:pt x="553017" y="3660319"/>
                        <a:pt x="617495" y="3724797"/>
                        <a:pt x="697033" y="3724797"/>
                      </a:cubicBezTo>
                      <a:cubicBezTo>
                        <a:pt x="776571" y="3724797"/>
                        <a:pt x="841049" y="3660319"/>
                        <a:pt x="841049" y="3580781"/>
                      </a:cubicBezTo>
                      <a:cubicBezTo>
                        <a:pt x="841049" y="3501243"/>
                        <a:pt x="776571" y="3436765"/>
                        <a:pt x="697033" y="3436765"/>
                      </a:cubicBezTo>
                      <a:close/>
                      <a:moveTo>
                        <a:pt x="287890" y="3436765"/>
                      </a:moveTo>
                      <a:cubicBezTo>
                        <a:pt x="208352" y="3436765"/>
                        <a:pt x="143874" y="3501243"/>
                        <a:pt x="143874" y="3580781"/>
                      </a:cubicBezTo>
                      <a:cubicBezTo>
                        <a:pt x="143874" y="3660319"/>
                        <a:pt x="208352" y="3724797"/>
                        <a:pt x="287890" y="3724797"/>
                      </a:cubicBezTo>
                      <a:cubicBezTo>
                        <a:pt x="367428" y="3724797"/>
                        <a:pt x="431906" y="3660319"/>
                        <a:pt x="431906" y="3580781"/>
                      </a:cubicBezTo>
                      <a:cubicBezTo>
                        <a:pt x="431906" y="3501243"/>
                        <a:pt x="367428" y="3436765"/>
                        <a:pt x="287890" y="3436765"/>
                      </a:cubicBezTo>
                      <a:close/>
                      <a:moveTo>
                        <a:pt x="3969476" y="3021542"/>
                      </a:moveTo>
                      <a:cubicBezTo>
                        <a:pt x="3889938" y="3021542"/>
                        <a:pt x="3825460" y="3086020"/>
                        <a:pt x="3825460" y="3165558"/>
                      </a:cubicBezTo>
                      <a:cubicBezTo>
                        <a:pt x="3825460" y="3245096"/>
                        <a:pt x="3889938" y="3309574"/>
                        <a:pt x="3969476" y="3309574"/>
                      </a:cubicBezTo>
                      <a:cubicBezTo>
                        <a:pt x="4049014" y="3309574"/>
                        <a:pt x="4113492" y="3245096"/>
                        <a:pt x="4113492" y="3165558"/>
                      </a:cubicBezTo>
                      <a:cubicBezTo>
                        <a:pt x="4113492" y="3086020"/>
                        <a:pt x="4049014" y="3021542"/>
                        <a:pt x="3969476" y="3021542"/>
                      </a:cubicBezTo>
                      <a:close/>
                      <a:moveTo>
                        <a:pt x="3560334" y="3021542"/>
                      </a:moveTo>
                      <a:cubicBezTo>
                        <a:pt x="3480796" y="3021542"/>
                        <a:pt x="3416318" y="3086020"/>
                        <a:pt x="3416318" y="3165558"/>
                      </a:cubicBezTo>
                      <a:cubicBezTo>
                        <a:pt x="3416318" y="3245096"/>
                        <a:pt x="3480796" y="3309574"/>
                        <a:pt x="3560334" y="3309574"/>
                      </a:cubicBezTo>
                      <a:cubicBezTo>
                        <a:pt x="3639872" y="3309574"/>
                        <a:pt x="3704350" y="3245096"/>
                        <a:pt x="3704350" y="3165558"/>
                      </a:cubicBezTo>
                      <a:cubicBezTo>
                        <a:pt x="3704350" y="3086020"/>
                        <a:pt x="3639872" y="3021542"/>
                        <a:pt x="3560334" y="3021542"/>
                      </a:cubicBezTo>
                      <a:close/>
                      <a:moveTo>
                        <a:pt x="3151191" y="3021542"/>
                      </a:moveTo>
                      <a:cubicBezTo>
                        <a:pt x="3071653" y="3021542"/>
                        <a:pt x="3007175" y="3086020"/>
                        <a:pt x="3007175" y="3165558"/>
                      </a:cubicBezTo>
                      <a:cubicBezTo>
                        <a:pt x="3007175" y="3245096"/>
                        <a:pt x="3071653" y="3309574"/>
                        <a:pt x="3151191" y="3309574"/>
                      </a:cubicBezTo>
                      <a:cubicBezTo>
                        <a:pt x="3230729" y="3309574"/>
                        <a:pt x="3295207" y="3245096"/>
                        <a:pt x="3295207" y="3165558"/>
                      </a:cubicBezTo>
                      <a:cubicBezTo>
                        <a:pt x="3295207" y="3086020"/>
                        <a:pt x="3230729" y="3021542"/>
                        <a:pt x="3151191" y="3021542"/>
                      </a:cubicBezTo>
                      <a:close/>
                      <a:moveTo>
                        <a:pt x="2742048" y="3021542"/>
                      </a:moveTo>
                      <a:cubicBezTo>
                        <a:pt x="2662510" y="3021542"/>
                        <a:pt x="2598032" y="3086020"/>
                        <a:pt x="2598032" y="3165558"/>
                      </a:cubicBezTo>
                      <a:cubicBezTo>
                        <a:pt x="2598032" y="3245096"/>
                        <a:pt x="2662510" y="3309574"/>
                        <a:pt x="2742048" y="3309574"/>
                      </a:cubicBezTo>
                      <a:cubicBezTo>
                        <a:pt x="2821586" y="3309574"/>
                        <a:pt x="2886064" y="3245096"/>
                        <a:pt x="2886064" y="3165558"/>
                      </a:cubicBezTo>
                      <a:cubicBezTo>
                        <a:pt x="2886064" y="3086020"/>
                        <a:pt x="2821586" y="3021542"/>
                        <a:pt x="2742048" y="3021542"/>
                      </a:cubicBezTo>
                      <a:close/>
                      <a:moveTo>
                        <a:pt x="2332905" y="3021542"/>
                      </a:moveTo>
                      <a:cubicBezTo>
                        <a:pt x="2253367" y="3021542"/>
                        <a:pt x="2188889" y="3086020"/>
                        <a:pt x="2188889" y="3165558"/>
                      </a:cubicBezTo>
                      <a:cubicBezTo>
                        <a:pt x="2188889" y="3245096"/>
                        <a:pt x="2253367" y="3309574"/>
                        <a:pt x="2332905" y="3309574"/>
                      </a:cubicBezTo>
                      <a:cubicBezTo>
                        <a:pt x="2412443" y="3309574"/>
                        <a:pt x="2476921" y="3245096"/>
                        <a:pt x="2476921" y="3165558"/>
                      </a:cubicBezTo>
                      <a:cubicBezTo>
                        <a:pt x="2476921" y="3086020"/>
                        <a:pt x="2412443" y="3021542"/>
                        <a:pt x="2332905" y="3021542"/>
                      </a:cubicBezTo>
                      <a:close/>
                      <a:moveTo>
                        <a:pt x="1923762" y="3021542"/>
                      </a:moveTo>
                      <a:cubicBezTo>
                        <a:pt x="1844224" y="3021542"/>
                        <a:pt x="1779746" y="3086020"/>
                        <a:pt x="1779746" y="3165558"/>
                      </a:cubicBezTo>
                      <a:cubicBezTo>
                        <a:pt x="1779746" y="3245096"/>
                        <a:pt x="1844224" y="3309574"/>
                        <a:pt x="1923762" y="3309574"/>
                      </a:cubicBezTo>
                      <a:cubicBezTo>
                        <a:pt x="2003300" y="3309574"/>
                        <a:pt x="2067778" y="3245096"/>
                        <a:pt x="2067778" y="3165558"/>
                      </a:cubicBezTo>
                      <a:cubicBezTo>
                        <a:pt x="2067778" y="3086020"/>
                        <a:pt x="2003300" y="3021542"/>
                        <a:pt x="1923762" y="3021542"/>
                      </a:cubicBezTo>
                      <a:close/>
                      <a:moveTo>
                        <a:pt x="1514619" y="3021542"/>
                      </a:moveTo>
                      <a:cubicBezTo>
                        <a:pt x="1435081" y="3021542"/>
                        <a:pt x="1370603" y="3086020"/>
                        <a:pt x="1370603" y="3165558"/>
                      </a:cubicBezTo>
                      <a:cubicBezTo>
                        <a:pt x="1370603" y="3245096"/>
                        <a:pt x="1435081" y="3309574"/>
                        <a:pt x="1514619" y="3309574"/>
                      </a:cubicBezTo>
                      <a:cubicBezTo>
                        <a:pt x="1594157" y="3309574"/>
                        <a:pt x="1658635" y="3245096"/>
                        <a:pt x="1658635" y="3165558"/>
                      </a:cubicBezTo>
                      <a:cubicBezTo>
                        <a:pt x="1658635" y="3086020"/>
                        <a:pt x="1594157" y="3021542"/>
                        <a:pt x="1514619" y="3021542"/>
                      </a:cubicBezTo>
                      <a:close/>
                      <a:moveTo>
                        <a:pt x="1105476" y="3021542"/>
                      </a:moveTo>
                      <a:cubicBezTo>
                        <a:pt x="1025938" y="3021542"/>
                        <a:pt x="961460" y="3086020"/>
                        <a:pt x="961460" y="3165558"/>
                      </a:cubicBezTo>
                      <a:cubicBezTo>
                        <a:pt x="961460" y="3245096"/>
                        <a:pt x="1025938" y="3309574"/>
                        <a:pt x="1105476" y="3309574"/>
                      </a:cubicBezTo>
                      <a:cubicBezTo>
                        <a:pt x="1185014" y="3309574"/>
                        <a:pt x="1249492" y="3245096"/>
                        <a:pt x="1249492" y="3165558"/>
                      </a:cubicBezTo>
                      <a:cubicBezTo>
                        <a:pt x="1249492" y="3086020"/>
                        <a:pt x="1185014" y="3021542"/>
                        <a:pt x="1105476" y="3021542"/>
                      </a:cubicBezTo>
                      <a:close/>
                      <a:moveTo>
                        <a:pt x="696333" y="3021542"/>
                      </a:moveTo>
                      <a:cubicBezTo>
                        <a:pt x="616795" y="3021542"/>
                        <a:pt x="552317" y="3086020"/>
                        <a:pt x="552317" y="3165558"/>
                      </a:cubicBezTo>
                      <a:cubicBezTo>
                        <a:pt x="552317" y="3245096"/>
                        <a:pt x="616795" y="3309574"/>
                        <a:pt x="696333" y="3309574"/>
                      </a:cubicBezTo>
                      <a:cubicBezTo>
                        <a:pt x="775871" y="3309574"/>
                        <a:pt x="840349" y="3245096"/>
                        <a:pt x="840349" y="3165558"/>
                      </a:cubicBezTo>
                      <a:cubicBezTo>
                        <a:pt x="840349" y="3086020"/>
                        <a:pt x="775871" y="3021542"/>
                        <a:pt x="696333" y="3021542"/>
                      </a:cubicBezTo>
                      <a:close/>
                      <a:moveTo>
                        <a:pt x="287190" y="3021542"/>
                      </a:moveTo>
                      <a:cubicBezTo>
                        <a:pt x="207652" y="3021542"/>
                        <a:pt x="143174" y="3086020"/>
                        <a:pt x="143174" y="3165558"/>
                      </a:cubicBezTo>
                      <a:cubicBezTo>
                        <a:pt x="143174" y="3245096"/>
                        <a:pt x="207652" y="3309574"/>
                        <a:pt x="287190" y="3309574"/>
                      </a:cubicBezTo>
                      <a:cubicBezTo>
                        <a:pt x="366728" y="3309574"/>
                        <a:pt x="431206" y="3245096"/>
                        <a:pt x="431206" y="3165558"/>
                      </a:cubicBezTo>
                      <a:cubicBezTo>
                        <a:pt x="431206" y="3086020"/>
                        <a:pt x="366728" y="3021542"/>
                        <a:pt x="287190" y="3021542"/>
                      </a:cubicBezTo>
                      <a:close/>
                      <a:moveTo>
                        <a:pt x="3968776" y="2606319"/>
                      </a:moveTo>
                      <a:cubicBezTo>
                        <a:pt x="3889238" y="2606319"/>
                        <a:pt x="3824760" y="2670797"/>
                        <a:pt x="3824760" y="2750335"/>
                      </a:cubicBezTo>
                      <a:cubicBezTo>
                        <a:pt x="3824760" y="2829873"/>
                        <a:pt x="3889238" y="2894351"/>
                        <a:pt x="3968776" y="2894351"/>
                      </a:cubicBezTo>
                      <a:cubicBezTo>
                        <a:pt x="4048314" y="2894351"/>
                        <a:pt x="4112792" y="2829873"/>
                        <a:pt x="4112792" y="2750335"/>
                      </a:cubicBezTo>
                      <a:cubicBezTo>
                        <a:pt x="4112792" y="2670797"/>
                        <a:pt x="4048314" y="2606319"/>
                        <a:pt x="3968776" y="2606319"/>
                      </a:cubicBezTo>
                      <a:close/>
                      <a:moveTo>
                        <a:pt x="3559634" y="2606319"/>
                      </a:moveTo>
                      <a:cubicBezTo>
                        <a:pt x="3480096" y="2606319"/>
                        <a:pt x="3415618" y="2670797"/>
                        <a:pt x="3415618" y="2750335"/>
                      </a:cubicBezTo>
                      <a:cubicBezTo>
                        <a:pt x="3415618" y="2829873"/>
                        <a:pt x="3480096" y="2894351"/>
                        <a:pt x="3559634" y="2894351"/>
                      </a:cubicBezTo>
                      <a:cubicBezTo>
                        <a:pt x="3639172" y="2894351"/>
                        <a:pt x="3703650" y="2829873"/>
                        <a:pt x="3703650" y="2750335"/>
                      </a:cubicBezTo>
                      <a:cubicBezTo>
                        <a:pt x="3703650" y="2670797"/>
                        <a:pt x="3639172" y="2606319"/>
                        <a:pt x="3559634" y="2606319"/>
                      </a:cubicBezTo>
                      <a:close/>
                      <a:moveTo>
                        <a:pt x="3150491" y="2606319"/>
                      </a:moveTo>
                      <a:cubicBezTo>
                        <a:pt x="3070953" y="2606319"/>
                        <a:pt x="3006475" y="2670797"/>
                        <a:pt x="3006475" y="2750335"/>
                      </a:cubicBezTo>
                      <a:cubicBezTo>
                        <a:pt x="3006475" y="2829873"/>
                        <a:pt x="3070953" y="2894351"/>
                        <a:pt x="3150491" y="2894351"/>
                      </a:cubicBezTo>
                      <a:cubicBezTo>
                        <a:pt x="3230029" y="2894351"/>
                        <a:pt x="3294507" y="2829873"/>
                        <a:pt x="3294507" y="2750335"/>
                      </a:cubicBezTo>
                      <a:cubicBezTo>
                        <a:pt x="3294507" y="2670797"/>
                        <a:pt x="3230029" y="2606319"/>
                        <a:pt x="3150491" y="2606319"/>
                      </a:cubicBezTo>
                      <a:close/>
                      <a:moveTo>
                        <a:pt x="2741348" y="2606319"/>
                      </a:moveTo>
                      <a:cubicBezTo>
                        <a:pt x="2661810" y="2606319"/>
                        <a:pt x="2597332" y="2670797"/>
                        <a:pt x="2597332" y="2750335"/>
                      </a:cubicBezTo>
                      <a:cubicBezTo>
                        <a:pt x="2597332" y="2829873"/>
                        <a:pt x="2661810" y="2894351"/>
                        <a:pt x="2741348" y="2894351"/>
                      </a:cubicBezTo>
                      <a:cubicBezTo>
                        <a:pt x="2820886" y="2894351"/>
                        <a:pt x="2885364" y="2829873"/>
                        <a:pt x="2885364" y="2750335"/>
                      </a:cubicBezTo>
                      <a:cubicBezTo>
                        <a:pt x="2885364" y="2670797"/>
                        <a:pt x="2820886" y="2606319"/>
                        <a:pt x="2741348" y="2606319"/>
                      </a:cubicBezTo>
                      <a:close/>
                      <a:moveTo>
                        <a:pt x="2332205" y="2606319"/>
                      </a:moveTo>
                      <a:cubicBezTo>
                        <a:pt x="2252667" y="2606319"/>
                        <a:pt x="2188189" y="2670797"/>
                        <a:pt x="2188189" y="2750335"/>
                      </a:cubicBezTo>
                      <a:cubicBezTo>
                        <a:pt x="2188189" y="2829873"/>
                        <a:pt x="2252667" y="2894351"/>
                        <a:pt x="2332205" y="2894351"/>
                      </a:cubicBezTo>
                      <a:cubicBezTo>
                        <a:pt x="2411743" y="2894351"/>
                        <a:pt x="2476221" y="2829873"/>
                        <a:pt x="2476221" y="2750335"/>
                      </a:cubicBezTo>
                      <a:cubicBezTo>
                        <a:pt x="2476221" y="2670797"/>
                        <a:pt x="2411743" y="2606319"/>
                        <a:pt x="2332205" y="2606319"/>
                      </a:cubicBezTo>
                      <a:close/>
                      <a:moveTo>
                        <a:pt x="1923062" y="2606319"/>
                      </a:moveTo>
                      <a:cubicBezTo>
                        <a:pt x="1843524" y="2606319"/>
                        <a:pt x="1779046" y="2670797"/>
                        <a:pt x="1779046" y="2750335"/>
                      </a:cubicBezTo>
                      <a:cubicBezTo>
                        <a:pt x="1779046" y="2829873"/>
                        <a:pt x="1843524" y="2894351"/>
                        <a:pt x="1923062" y="2894351"/>
                      </a:cubicBezTo>
                      <a:cubicBezTo>
                        <a:pt x="2002600" y="2894351"/>
                        <a:pt x="2067078" y="2829873"/>
                        <a:pt x="2067078" y="2750335"/>
                      </a:cubicBezTo>
                      <a:cubicBezTo>
                        <a:pt x="2067078" y="2670797"/>
                        <a:pt x="2002600" y="2606319"/>
                        <a:pt x="1923062" y="2606319"/>
                      </a:cubicBezTo>
                      <a:close/>
                      <a:moveTo>
                        <a:pt x="1513919" y="2606319"/>
                      </a:moveTo>
                      <a:cubicBezTo>
                        <a:pt x="1434381" y="2606319"/>
                        <a:pt x="1369903" y="2670797"/>
                        <a:pt x="1369903" y="2750335"/>
                      </a:cubicBezTo>
                      <a:cubicBezTo>
                        <a:pt x="1369903" y="2829873"/>
                        <a:pt x="1434381" y="2894351"/>
                        <a:pt x="1513919" y="2894351"/>
                      </a:cubicBezTo>
                      <a:cubicBezTo>
                        <a:pt x="1593457" y="2894351"/>
                        <a:pt x="1657935" y="2829873"/>
                        <a:pt x="1657935" y="2750335"/>
                      </a:cubicBezTo>
                      <a:cubicBezTo>
                        <a:pt x="1657935" y="2670797"/>
                        <a:pt x="1593457" y="2606319"/>
                        <a:pt x="1513919" y="2606319"/>
                      </a:cubicBezTo>
                      <a:close/>
                      <a:moveTo>
                        <a:pt x="1104776" y="2606319"/>
                      </a:moveTo>
                      <a:cubicBezTo>
                        <a:pt x="1025238" y="2606319"/>
                        <a:pt x="960760" y="2670797"/>
                        <a:pt x="960760" y="2750335"/>
                      </a:cubicBezTo>
                      <a:cubicBezTo>
                        <a:pt x="960760" y="2829873"/>
                        <a:pt x="1025238" y="2894351"/>
                        <a:pt x="1104776" y="2894351"/>
                      </a:cubicBezTo>
                      <a:cubicBezTo>
                        <a:pt x="1184314" y="2894351"/>
                        <a:pt x="1248792" y="2829873"/>
                        <a:pt x="1248792" y="2750335"/>
                      </a:cubicBezTo>
                      <a:cubicBezTo>
                        <a:pt x="1248792" y="2670797"/>
                        <a:pt x="1184314" y="2606319"/>
                        <a:pt x="1104776" y="2606319"/>
                      </a:cubicBezTo>
                      <a:close/>
                      <a:moveTo>
                        <a:pt x="695633" y="2606319"/>
                      </a:moveTo>
                      <a:cubicBezTo>
                        <a:pt x="616095" y="2606319"/>
                        <a:pt x="551617" y="2670797"/>
                        <a:pt x="551617" y="2750335"/>
                      </a:cubicBezTo>
                      <a:cubicBezTo>
                        <a:pt x="551617" y="2829873"/>
                        <a:pt x="616095" y="2894351"/>
                        <a:pt x="695633" y="2894351"/>
                      </a:cubicBezTo>
                      <a:cubicBezTo>
                        <a:pt x="775171" y="2894351"/>
                        <a:pt x="839649" y="2829873"/>
                        <a:pt x="839649" y="2750335"/>
                      </a:cubicBezTo>
                      <a:cubicBezTo>
                        <a:pt x="839649" y="2670797"/>
                        <a:pt x="775171" y="2606319"/>
                        <a:pt x="695633" y="2606319"/>
                      </a:cubicBezTo>
                      <a:close/>
                      <a:moveTo>
                        <a:pt x="286490" y="2606319"/>
                      </a:moveTo>
                      <a:cubicBezTo>
                        <a:pt x="206952" y="2606319"/>
                        <a:pt x="142474" y="2670797"/>
                        <a:pt x="142474" y="2750335"/>
                      </a:cubicBezTo>
                      <a:cubicBezTo>
                        <a:pt x="142474" y="2829873"/>
                        <a:pt x="206952" y="2894351"/>
                        <a:pt x="286490" y="2894351"/>
                      </a:cubicBezTo>
                      <a:cubicBezTo>
                        <a:pt x="366028" y="2894351"/>
                        <a:pt x="430506" y="2829873"/>
                        <a:pt x="430506" y="2750335"/>
                      </a:cubicBezTo>
                      <a:cubicBezTo>
                        <a:pt x="430506" y="2670797"/>
                        <a:pt x="366028" y="2606319"/>
                        <a:pt x="286490" y="2606319"/>
                      </a:cubicBezTo>
                      <a:close/>
                      <a:moveTo>
                        <a:pt x="3968076" y="2191096"/>
                      </a:moveTo>
                      <a:cubicBezTo>
                        <a:pt x="3888538" y="2191096"/>
                        <a:pt x="3824060" y="2255574"/>
                        <a:pt x="3824060" y="2335112"/>
                      </a:cubicBezTo>
                      <a:cubicBezTo>
                        <a:pt x="3824060" y="2414650"/>
                        <a:pt x="3888538" y="2479128"/>
                        <a:pt x="3968076" y="2479128"/>
                      </a:cubicBezTo>
                      <a:cubicBezTo>
                        <a:pt x="4047614" y="2479128"/>
                        <a:pt x="4112092" y="2414650"/>
                        <a:pt x="4112092" y="2335112"/>
                      </a:cubicBezTo>
                      <a:cubicBezTo>
                        <a:pt x="4112092" y="2255574"/>
                        <a:pt x="4047614" y="2191096"/>
                        <a:pt x="3968076" y="2191096"/>
                      </a:cubicBezTo>
                      <a:close/>
                      <a:moveTo>
                        <a:pt x="3558934" y="2191096"/>
                      </a:moveTo>
                      <a:cubicBezTo>
                        <a:pt x="3479396" y="2191096"/>
                        <a:pt x="3414918" y="2255574"/>
                        <a:pt x="3414918" y="2335112"/>
                      </a:cubicBezTo>
                      <a:cubicBezTo>
                        <a:pt x="3414918" y="2414650"/>
                        <a:pt x="3479396" y="2479128"/>
                        <a:pt x="3558934" y="2479128"/>
                      </a:cubicBezTo>
                      <a:cubicBezTo>
                        <a:pt x="3638472" y="2479128"/>
                        <a:pt x="3702950" y="2414650"/>
                        <a:pt x="3702950" y="2335112"/>
                      </a:cubicBezTo>
                      <a:cubicBezTo>
                        <a:pt x="3702950" y="2255574"/>
                        <a:pt x="3638472" y="2191096"/>
                        <a:pt x="3558934" y="2191096"/>
                      </a:cubicBezTo>
                      <a:close/>
                      <a:moveTo>
                        <a:pt x="3149791" y="2191096"/>
                      </a:moveTo>
                      <a:cubicBezTo>
                        <a:pt x="3070253" y="2191096"/>
                        <a:pt x="3005775" y="2255574"/>
                        <a:pt x="3005775" y="2335112"/>
                      </a:cubicBezTo>
                      <a:cubicBezTo>
                        <a:pt x="3005775" y="2414650"/>
                        <a:pt x="3070253" y="2479128"/>
                        <a:pt x="3149791" y="2479128"/>
                      </a:cubicBezTo>
                      <a:cubicBezTo>
                        <a:pt x="3229329" y="2479128"/>
                        <a:pt x="3293807" y="2414650"/>
                        <a:pt x="3293807" y="2335112"/>
                      </a:cubicBezTo>
                      <a:cubicBezTo>
                        <a:pt x="3293807" y="2255574"/>
                        <a:pt x="3229329" y="2191096"/>
                        <a:pt x="3149791" y="2191096"/>
                      </a:cubicBezTo>
                      <a:close/>
                      <a:moveTo>
                        <a:pt x="2740648" y="2191096"/>
                      </a:moveTo>
                      <a:cubicBezTo>
                        <a:pt x="2661110" y="2191096"/>
                        <a:pt x="2596632" y="2255574"/>
                        <a:pt x="2596632" y="2335112"/>
                      </a:cubicBezTo>
                      <a:cubicBezTo>
                        <a:pt x="2596632" y="2414650"/>
                        <a:pt x="2661110" y="2479128"/>
                        <a:pt x="2740648" y="2479128"/>
                      </a:cubicBezTo>
                      <a:cubicBezTo>
                        <a:pt x="2820186" y="2479128"/>
                        <a:pt x="2884664" y="2414650"/>
                        <a:pt x="2884664" y="2335112"/>
                      </a:cubicBezTo>
                      <a:cubicBezTo>
                        <a:pt x="2884664" y="2255574"/>
                        <a:pt x="2820186" y="2191096"/>
                        <a:pt x="2740648" y="2191096"/>
                      </a:cubicBezTo>
                      <a:close/>
                      <a:moveTo>
                        <a:pt x="2331505" y="2191096"/>
                      </a:moveTo>
                      <a:cubicBezTo>
                        <a:pt x="2251967" y="2191096"/>
                        <a:pt x="2187489" y="2255574"/>
                        <a:pt x="2187489" y="2335112"/>
                      </a:cubicBezTo>
                      <a:cubicBezTo>
                        <a:pt x="2187489" y="2414650"/>
                        <a:pt x="2251967" y="2479128"/>
                        <a:pt x="2331505" y="2479128"/>
                      </a:cubicBezTo>
                      <a:cubicBezTo>
                        <a:pt x="2411043" y="2479128"/>
                        <a:pt x="2475521" y="2414650"/>
                        <a:pt x="2475521" y="2335112"/>
                      </a:cubicBezTo>
                      <a:cubicBezTo>
                        <a:pt x="2475521" y="2255574"/>
                        <a:pt x="2411043" y="2191096"/>
                        <a:pt x="2331505" y="2191096"/>
                      </a:cubicBezTo>
                      <a:close/>
                      <a:moveTo>
                        <a:pt x="1922362" y="2191096"/>
                      </a:moveTo>
                      <a:cubicBezTo>
                        <a:pt x="1842824" y="2191096"/>
                        <a:pt x="1778346" y="2255574"/>
                        <a:pt x="1778346" y="2335112"/>
                      </a:cubicBezTo>
                      <a:cubicBezTo>
                        <a:pt x="1778346" y="2414650"/>
                        <a:pt x="1842824" y="2479128"/>
                        <a:pt x="1922362" y="2479128"/>
                      </a:cubicBezTo>
                      <a:cubicBezTo>
                        <a:pt x="2001900" y="2479128"/>
                        <a:pt x="2066378" y="2414650"/>
                        <a:pt x="2066378" y="2335112"/>
                      </a:cubicBezTo>
                      <a:cubicBezTo>
                        <a:pt x="2066378" y="2255574"/>
                        <a:pt x="2001900" y="2191096"/>
                        <a:pt x="1922362" y="2191096"/>
                      </a:cubicBezTo>
                      <a:close/>
                      <a:moveTo>
                        <a:pt x="1513219" y="2191096"/>
                      </a:moveTo>
                      <a:cubicBezTo>
                        <a:pt x="1433681" y="2191096"/>
                        <a:pt x="1369203" y="2255574"/>
                        <a:pt x="1369203" y="2335112"/>
                      </a:cubicBezTo>
                      <a:cubicBezTo>
                        <a:pt x="1369203" y="2414650"/>
                        <a:pt x="1433681" y="2479128"/>
                        <a:pt x="1513219" y="2479128"/>
                      </a:cubicBezTo>
                      <a:cubicBezTo>
                        <a:pt x="1592757" y="2479128"/>
                        <a:pt x="1657235" y="2414650"/>
                        <a:pt x="1657235" y="2335112"/>
                      </a:cubicBezTo>
                      <a:cubicBezTo>
                        <a:pt x="1657235" y="2255574"/>
                        <a:pt x="1592757" y="2191096"/>
                        <a:pt x="1513219" y="2191096"/>
                      </a:cubicBezTo>
                      <a:close/>
                      <a:moveTo>
                        <a:pt x="1104076" y="2191096"/>
                      </a:moveTo>
                      <a:cubicBezTo>
                        <a:pt x="1024538" y="2191096"/>
                        <a:pt x="960060" y="2255574"/>
                        <a:pt x="960060" y="2335112"/>
                      </a:cubicBezTo>
                      <a:cubicBezTo>
                        <a:pt x="960060" y="2414650"/>
                        <a:pt x="1024538" y="2479128"/>
                        <a:pt x="1104076" y="2479128"/>
                      </a:cubicBezTo>
                      <a:cubicBezTo>
                        <a:pt x="1183614" y="2479128"/>
                        <a:pt x="1248092" y="2414650"/>
                        <a:pt x="1248092" y="2335112"/>
                      </a:cubicBezTo>
                      <a:cubicBezTo>
                        <a:pt x="1248092" y="2255574"/>
                        <a:pt x="1183614" y="2191096"/>
                        <a:pt x="1104076" y="2191096"/>
                      </a:cubicBezTo>
                      <a:close/>
                      <a:moveTo>
                        <a:pt x="694933" y="2191096"/>
                      </a:moveTo>
                      <a:cubicBezTo>
                        <a:pt x="615395" y="2191096"/>
                        <a:pt x="550917" y="2255574"/>
                        <a:pt x="550917" y="2335112"/>
                      </a:cubicBezTo>
                      <a:cubicBezTo>
                        <a:pt x="550917" y="2414650"/>
                        <a:pt x="615395" y="2479128"/>
                        <a:pt x="694933" y="2479128"/>
                      </a:cubicBezTo>
                      <a:cubicBezTo>
                        <a:pt x="774471" y="2479128"/>
                        <a:pt x="838949" y="2414650"/>
                        <a:pt x="838949" y="2335112"/>
                      </a:cubicBezTo>
                      <a:cubicBezTo>
                        <a:pt x="838949" y="2255574"/>
                        <a:pt x="774471" y="2191096"/>
                        <a:pt x="694933" y="2191096"/>
                      </a:cubicBezTo>
                      <a:close/>
                      <a:moveTo>
                        <a:pt x="285790" y="2191096"/>
                      </a:moveTo>
                      <a:cubicBezTo>
                        <a:pt x="206252" y="2191096"/>
                        <a:pt x="141774" y="2255574"/>
                        <a:pt x="141774" y="2335112"/>
                      </a:cubicBezTo>
                      <a:cubicBezTo>
                        <a:pt x="141774" y="2414650"/>
                        <a:pt x="206252" y="2479128"/>
                        <a:pt x="285790" y="2479128"/>
                      </a:cubicBezTo>
                      <a:cubicBezTo>
                        <a:pt x="365328" y="2479128"/>
                        <a:pt x="429806" y="2414650"/>
                        <a:pt x="429806" y="2335112"/>
                      </a:cubicBezTo>
                      <a:cubicBezTo>
                        <a:pt x="429806" y="2255574"/>
                        <a:pt x="365328" y="2191096"/>
                        <a:pt x="285790" y="2191096"/>
                      </a:cubicBezTo>
                      <a:close/>
                      <a:moveTo>
                        <a:pt x="3967376" y="1775873"/>
                      </a:moveTo>
                      <a:cubicBezTo>
                        <a:pt x="3887838" y="1775873"/>
                        <a:pt x="3823360" y="1840351"/>
                        <a:pt x="3823360" y="1919889"/>
                      </a:cubicBezTo>
                      <a:cubicBezTo>
                        <a:pt x="3823360" y="1999427"/>
                        <a:pt x="3887838" y="2063905"/>
                        <a:pt x="3967376" y="2063905"/>
                      </a:cubicBezTo>
                      <a:cubicBezTo>
                        <a:pt x="4046914" y="2063905"/>
                        <a:pt x="4111392" y="1999427"/>
                        <a:pt x="4111392" y="1919889"/>
                      </a:cubicBezTo>
                      <a:cubicBezTo>
                        <a:pt x="4111392" y="1840351"/>
                        <a:pt x="4046914" y="1775873"/>
                        <a:pt x="3967376" y="1775873"/>
                      </a:cubicBezTo>
                      <a:close/>
                      <a:moveTo>
                        <a:pt x="3558234" y="1775873"/>
                      </a:moveTo>
                      <a:cubicBezTo>
                        <a:pt x="3478696" y="1775873"/>
                        <a:pt x="3414218" y="1840351"/>
                        <a:pt x="3414218" y="1919889"/>
                      </a:cubicBezTo>
                      <a:cubicBezTo>
                        <a:pt x="3414218" y="1999427"/>
                        <a:pt x="3478696" y="2063905"/>
                        <a:pt x="3558234" y="2063905"/>
                      </a:cubicBezTo>
                      <a:cubicBezTo>
                        <a:pt x="3637772" y="2063905"/>
                        <a:pt x="3702250" y="1999427"/>
                        <a:pt x="3702250" y="1919889"/>
                      </a:cubicBezTo>
                      <a:cubicBezTo>
                        <a:pt x="3702250" y="1840351"/>
                        <a:pt x="3637772" y="1775873"/>
                        <a:pt x="3558234" y="1775873"/>
                      </a:cubicBezTo>
                      <a:close/>
                      <a:moveTo>
                        <a:pt x="3149091" y="1775873"/>
                      </a:moveTo>
                      <a:cubicBezTo>
                        <a:pt x="3069553" y="1775873"/>
                        <a:pt x="3005075" y="1840351"/>
                        <a:pt x="3005075" y="1919889"/>
                      </a:cubicBezTo>
                      <a:cubicBezTo>
                        <a:pt x="3005075" y="1999427"/>
                        <a:pt x="3069553" y="2063905"/>
                        <a:pt x="3149091" y="2063905"/>
                      </a:cubicBezTo>
                      <a:cubicBezTo>
                        <a:pt x="3228629" y="2063905"/>
                        <a:pt x="3293107" y="1999427"/>
                        <a:pt x="3293107" y="1919889"/>
                      </a:cubicBezTo>
                      <a:cubicBezTo>
                        <a:pt x="3293107" y="1840351"/>
                        <a:pt x="3228629" y="1775873"/>
                        <a:pt x="3149091" y="1775873"/>
                      </a:cubicBezTo>
                      <a:close/>
                      <a:moveTo>
                        <a:pt x="2739948" y="1775873"/>
                      </a:moveTo>
                      <a:cubicBezTo>
                        <a:pt x="2660410" y="1775873"/>
                        <a:pt x="2595932" y="1840351"/>
                        <a:pt x="2595932" y="1919889"/>
                      </a:cubicBezTo>
                      <a:cubicBezTo>
                        <a:pt x="2595932" y="1999427"/>
                        <a:pt x="2660410" y="2063905"/>
                        <a:pt x="2739948" y="2063905"/>
                      </a:cubicBezTo>
                      <a:cubicBezTo>
                        <a:pt x="2819486" y="2063905"/>
                        <a:pt x="2883964" y="1999427"/>
                        <a:pt x="2883964" y="1919889"/>
                      </a:cubicBezTo>
                      <a:cubicBezTo>
                        <a:pt x="2883964" y="1840351"/>
                        <a:pt x="2819486" y="1775873"/>
                        <a:pt x="2739948" y="1775873"/>
                      </a:cubicBezTo>
                      <a:close/>
                      <a:moveTo>
                        <a:pt x="2330805" y="1775873"/>
                      </a:moveTo>
                      <a:cubicBezTo>
                        <a:pt x="2251267" y="1775873"/>
                        <a:pt x="2186789" y="1840351"/>
                        <a:pt x="2186789" y="1919889"/>
                      </a:cubicBezTo>
                      <a:cubicBezTo>
                        <a:pt x="2186789" y="1999427"/>
                        <a:pt x="2251267" y="2063905"/>
                        <a:pt x="2330805" y="2063905"/>
                      </a:cubicBezTo>
                      <a:cubicBezTo>
                        <a:pt x="2410343" y="2063905"/>
                        <a:pt x="2474821" y="1999427"/>
                        <a:pt x="2474821" y="1919889"/>
                      </a:cubicBezTo>
                      <a:cubicBezTo>
                        <a:pt x="2474821" y="1840351"/>
                        <a:pt x="2410343" y="1775873"/>
                        <a:pt x="2330805" y="1775873"/>
                      </a:cubicBezTo>
                      <a:close/>
                      <a:moveTo>
                        <a:pt x="1921662" y="1775873"/>
                      </a:moveTo>
                      <a:cubicBezTo>
                        <a:pt x="1842124" y="1775873"/>
                        <a:pt x="1777646" y="1840351"/>
                        <a:pt x="1777646" y="1919889"/>
                      </a:cubicBezTo>
                      <a:cubicBezTo>
                        <a:pt x="1777646" y="1999427"/>
                        <a:pt x="1842124" y="2063905"/>
                        <a:pt x="1921662" y="2063905"/>
                      </a:cubicBezTo>
                      <a:cubicBezTo>
                        <a:pt x="2001200" y="2063905"/>
                        <a:pt x="2065678" y="1999427"/>
                        <a:pt x="2065678" y="1919889"/>
                      </a:cubicBezTo>
                      <a:cubicBezTo>
                        <a:pt x="2065678" y="1840351"/>
                        <a:pt x="2001200" y="1775873"/>
                        <a:pt x="1921662" y="1775873"/>
                      </a:cubicBezTo>
                      <a:close/>
                      <a:moveTo>
                        <a:pt x="1512519" y="1775873"/>
                      </a:moveTo>
                      <a:cubicBezTo>
                        <a:pt x="1432981" y="1775873"/>
                        <a:pt x="1368503" y="1840351"/>
                        <a:pt x="1368503" y="1919889"/>
                      </a:cubicBezTo>
                      <a:cubicBezTo>
                        <a:pt x="1368503" y="1999427"/>
                        <a:pt x="1432981" y="2063905"/>
                        <a:pt x="1512519" y="2063905"/>
                      </a:cubicBezTo>
                      <a:cubicBezTo>
                        <a:pt x="1592057" y="2063905"/>
                        <a:pt x="1656535" y="1999427"/>
                        <a:pt x="1656535" y="1919889"/>
                      </a:cubicBezTo>
                      <a:cubicBezTo>
                        <a:pt x="1656535" y="1840351"/>
                        <a:pt x="1592057" y="1775873"/>
                        <a:pt x="1512519" y="1775873"/>
                      </a:cubicBezTo>
                      <a:close/>
                      <a:moveTo>
                        <a:pt x="1103376" y="1775873"/>
                      </a:moveTo>
                      <a:cubicBezTo>
                        <a:pt x="1023838" y="1775873"/>
                        <a:pt x="959360" y="1840351"/>
                        <a:pt x="959360" y="1919889"/>
                      </a:cubicBezTo>
                      <a:cubicBezTo>
                        <a:pt x="959360" y="1999427"/>
                        <a:pt x="1023838" y="2063905"/>
                        <a:pt x="1103376" y="2063905"/>
                      </a:cubicBezTo>
                      <a:cubicBezTo>
                        <a:pt x="1182914" y="2063905"/>
                        <a:pt x="1247392" y="1999427"/>
                        <a:pt x="1247392" y="1919889"/>
                      </a:cubicBezTo>
                      <a:cubicBezTo>
                        <a:pt x="1247392" y="1840351"/>
                        <a:pt x="1182914" y="1775873"/>
                        <a:pt x="1103376" y="1775873"/>
                      </a:cubicBezTo>
                      <a:close/>
                      <a:moveTo>
                        <a:pt x="694233" y="1775873"/>
                      </a:moveTo>
                      <a:cubicBezTo>
                        <a:pt x="614695" y="1775873"/>
                        <a:pt x="550217" y="1840351"/>
                        <a:pt x="550217" y="1919889"/>
                      </a:cubicBezTo>
                      <a:cubicBezTo>
                        <a:pt x="550217" y="1999427"/>
                        <a:pt x="614695" y="2063905"/>
                        <a:pt x="694233" y="2063905"/>
                      </a:cubicBezTo>
                      <a:cubicBezTo>
                        <a:pt x="773771" y="2063905"/>
                        <a:pt x="838249" y="1999427"/>
                        <a:pt x="838249" y="1919889"/>
                      </a:cubicBezTo>
                      <a:cubicBezTo>
                        <a:pt x="838249" y="1840351"/>
                        <a:pt x="773771" y="1775873"/>
                        <a:pt x="694233" y="1775873"/>
                      </a:cubicBezTo>
                      <a:close/>
                      <a:moveTo>
                        <a:pt x="285090" y="1775873"/>
                      </a:moveTo>
                      <a:cubicBezTo>
                        <a:pt x="205552" y="1775873"/>
                        <a:pt x="141074" y="1840351"/>
                        <a:pt x="141074" y="1919889"/>
                      </a:cubicBezTo>
                      <a:cubicBezTo>
                        <a:pt x="141074" y="1999427"/>
                        <a:pt x="205552" y="2063905"/>
                        <a:pt x="285090" y="2063905"/>
                      </a:cubicBezTo>
                      <a:cubicBezTo>
                        <a:pt x="364628" y="2063905"/>
                        <a:pt x="429106" y="1999427"/>
                        <a:pt x="429106" y="1919889"/>
                      </a:cubicBezTo>
                      <a:cubicBezTo>
                        <a:pt x="429106" y="1840351"/>
                        <a:pt x="364628" y="1775873"/>
                        <a:pt x="285090" y="1775873"/>
                      </a:cubicBezTo>
                      <a:close/>
                      <a:moveTo>
                        <a:pt x="3966676" y="1360650"/>
                      </a:moveTo>
                      <a:cubicBezTo>
                        <a:pt x="3887138" y="1360650"/>
                        <a:pt x="3822660" y="1425128"/>
                        <a:pt x="3822660" y="1504666"/>
                      </a:cubicBezTo>
                      <a:cubicBezTo>
                        <a:pt x="3822660" y="1584204"/>
                        <a:pt x="3887138" y="1648682"/>
                        <a:pt x="3966676" y="1648682"/>
                      </a:cubicBezTo>
                      <a:cubicBezTo>
                        <a:pt x="4046214" y="1648682"/>
                        <a:pt x="4110692" y="1584204"/>
                        <a:pt x="4110692" y="1504666"/>
                      </a:cubicBezTo>
                      <a:cubicBezTo>
                        <a:pt x="4110692" y="1425128"/>
                        <a:pt x="4046214" y="1360650"/>
                        <a:pt x="3966676" y="1360650"/>
                      </a:cubicBezTo>
                      <a:close/>
                      <a:moveTo>
                        <a:pt x="3557534" y="1360650"/>
                      </a:moveTo>
                      <a:cubicBezTo>
                        <a:pt x="3477996" y="1360650"/>
                        <a:pt x="3413518" y="1425128"/>
                        <a:pt x="3413518" y="1504666"/>
                      </a:cubicBezTo>
                      <a:cubicBezTo>
                        <a:pt x="3413518" y="1584204"/>
                        <a:pt x="3477996" y="1648682"/>
                        <a:pt x="3557534" y="1648682"/>
                      </a:cubicBezTo>
                      <a:cubicBezTo>
                        <a:pt x="3637072" y="1648682"/>
                        <a:pt x="3701550" y="1584204"/>
                        <a:pt x="3701550" y="1504666"/>
                      </a:cubicBezTo>
                      <a:cubicBezTo>
                        <a:pt x="3701550" y="1425128"/>
                        <a:pt x="3637072" y="1360650"/>
                        <a:pt x="3557534" y="1360650"/>
                      </a:cubicBezTo>
                      <a:close/>
                      <a:moveTo>
                        <a:pt x="3148391" y="1360650"/>
                      </a:moveTo>
                      <a:cubicBezTo>
                        <a:pt x="3068853" y="1360650"/>
                        <a:pt x="3004375" y="1425128"/>
                        <a:pt x="3004375" y="1504666"/>
                      </a:cubicBezTo>
                      <a:cubicBezTo>
                        <a:pt x="3004375" y="1584204"/>
                        <a:pt x="3068853" y="1648682"/>
                        <a:pt x="3148391" y="1648682"/>
                      </a:cubicBezTo>
                      <a:cubicBezTo>
                        <a:pt x="3227929" y="1648682"/>
                        <a:pt x="3292407" y="1584204"/>
                        <a:pt x="3292407" y="1504666"/>
                      </a:cubicBezTo>
                      <a:cubicBezTo>
                        <a:pt x="3292407" y="1425128"/>
                        <a:pt x="3227929" y="1360650"/>
                        <a:pt x="3148391" y="1360650"/>
                      </a:cubicBezTo>
                      <a:close/>
                      <a:moveTo>
                        <a:pt x="2739248" y="1360650"/>
                      </a:moveTo>
                      <a:cubicBezTo>
                        <a:pt x="2659710" y="1360650"/>
                        <a:pt x="2595232" y="1425128"/>
                        <a:pt x="2595232" y="1504666"/>
                      </a:cubicBezTo>
                      <a:cubicBezTo>
                        <a:pt x="2595232" y="1584204"/>
                        <a:pt x="2659710" y="1648682"/>
                        <a:pt x="2739248" y="1648682"/>
                      </a:cubicBezTo>
                      <a:cubicBezTo>
                        <a:pt x="2818786" y="1648682"/>
                        <a:pt x="2883264" y="1584204"/>
                        <a:pt x="2883264" y="1504666"/>
                      </a:cubicBezTo>
                      <a:cubicBezTo>
                        <a:pt x="2883264" y="1425128"/>
                        <a:pt x="2818786" y="1360650"/>
                        <a:pt x="2739248" y="1360650"/>
                      </a:cubicBezTo>
                      <a:close/>
                      <a:moveTo>
                        <a:pt x="2330105" y="1360650"/>
                      </a:moveTo>
                      <a:cubicBezTo>
                        <a:pt x="2250567" y="1360650"/>
                        <a:pt x="2186089" y="1425128"/>
                        <a:pt x="2186089" y="1504666"/>
                      </a:cubicBezTo>
                      <a:cubicBezTo>
                        <a:pt x="2186089" y="1584204"/>
                        <a:pt x="2250567" y="1648682"/>
                        <a:pt x="2330105" y="1648682"/>
                      </a:cubicBezTo>
                      <a:cubicBezTo>
                        <a:pt x="2409643" y="1648682"/>
                        <a:pt x="2474121" y="1584204"/>
                        <a:pt x="2474121" y="1504666"/>
                      </a:cubicBezTo>
                      <a:cubicBezTo>
                        <a:pt x="2474121" y="1425128"/>
                        <a:pt x="2409643" y="1360650"/>
                        <a:pt x="2330105" y="1360650"/>
                      </a:cubicBezTo>
                      <a:close/>
                      <a:moveTo>
                        <a:pt x="1920962" y="1360650"/>
                      </a:moveTo>
                      <a:cubicBezTo>
                        <a:pt x="1841424" y="1360650"/>
                        <a:pt x="1776946" y="1425128"/>
                        <a:pt x="1776946" y="1504666"/>
                      </a:cubicBezTo>
                      <a:cubicBezTo>
                        <a:pt x="1776946" y="1584204"/>
                        <a:pt x="1841424" y="1648682"/>
                        <a:pt x="1920962" y="1648682"/>
                      </a:cubicBezTo>
                      <a:cubicBezTo>
                        <a:pt x="2000500" y="1648682"/>
                        <a:pt x="2064978" y="1584204"/>
                        <a:pt x="2064978" y="1504666"/>
                      </a:cubicBezTo>
                      <a:cubicBezTo>
                        <a:pt x="2064978" y="1425128"/>
                        <a:pt x="2000500" y="1360650"/>
                        <a:pt x="1920962" y="1360650"/>
                      </a:cubicBezTo>
                      <a:close/>
                      <a:moveTo>
                        <a:pt x="1511819" y="1360650"/>
                      </a:moveTo>
                      <a:cubicBezTo>
                        <a:pt x="1432281" y="1360650"/>
                        <a:pt x="1367803" y="1425128"/>
                        <a:pt x="1367803" y="1504666"/>
                      </a:cubicBezTo>
                      <a:cubicBezTo>
                        <a:pt x="1367803" y="1584204"/>
                        <a:pt x="1432281" y="1648682"/>
                        <a:pt x="1511819" y="1648682"/>
                      </a:cubicBezTo>
                      <a:cubicBezTo>
                        <a:pt x="1591357" y="1648682"/>
                        <a:pt x="1655835" y="1584204"/>
                        <a:pt x="1655835" y="1504666"/>
                      </a:cubicBezTo>
                      <a:cubicBezTo>
                        <a:pt x="1655835" y="1425128"/>
                        <a:pt x="1591357" y="1360650"/>
                        <a:pt x="1511819" y="1360650"/>
                      </a:cubicBezTo>
                      <a:close/>
                      <a:moveTo>
                        <a:pt x="1102676" y="1360650"/>
                      </a:moveTo>
                      <a:cubicBezTo>
                        <a:pt x="1023138" y="1360650"/>
                        <a:pt x="958660" y="1425128"/>
                        <a:pt x="958660" y="1504666"/>
                      </a:cubicBezTo>
                      <a:cubicBezTo>
                        <a:pt x="958660" y="1584204"/>
                        <a:pt x="1023138" y="1648682"/>
                        <a:pt x="1102676" y="1648682"/>
                      </a:cubicBezTo>
                      <a:cubicBezTo>
                        <a:pt x="1182214" y="1648682"/>
                        <a:pt x="1246692" y="1584204"/>
                        <a:pt x="1246692" y="1504666"/>
                      </a:cubicBezTo>
                      <a:cubicBezTo>
                        <a:pt x="1246692" y="1425128"/>
                        <a:pt x="1182214" y="1360650"/>
                        <a:pt x="1102676" y="1360650"/>
                      </a:cubicBezTo>
                      <a:close/>
                      <a:moveTo>
                        <a:pt x="693533" y="1360650"/>
                      </a:moveTo>
                      <a:cubicBezTo>
                        <a:pt x="613995" y="1360650"/>
                        <a:pt x="549517" y="1425128"/>
                        <a:pt x="549517" y="1504666"/>
                      </a:cubicBezTo>
                      <a:cubicBezTo>
                        <a:pt x="549517" y="1584204"/>
                        <a:pt x="613995" y="1648682"/>
                        <a:pt x="693533" y="1648682"/>
                      </a:cubicBezTo>
                      <a:cubicBezTo>
                        <a:pt x="773071" y="1648682"/>
                        <a:pt x="837549" y="1584204"/>
                        <a:pt x="837549" y="1504666"/>
                      </a:cubicBezTo>
                      <a:cubicBezTo>
                        <a:pt x="837549" y="1425128"/>
                        <a:pt x="773071" y="1360650"/>
                        <a:pt x="693533" y="1360650"/>
                      </a:cubicBezTo>
                      <a:close/>
                      <a:moveTo>
                        <a:pt x="284390" y="1360650"/>
                      </a:moveTo>
                      <a:cubicBezTo>
                        <a:pt x="204852" y="1360650"/>
                        <a:pt x="140374" y="1425128"/>
                        <a:pt x="140374" y="1504666"/>
                      </a:cubicBezTo>
                      <a:cubicBezTo>
                        <a:pt x="140374" y="1584204"/>
                        <a:pt x="204852" y="1648682"/>
                        <a:pt x="284390" y="1648682"/>
                      </a:cubicBezTo>
                      <a:cubicBezTo>
                        <a:pt x="363928" y="1648682"/>
                        <a:pt x="428406" y="1584204"/>
                        <a:pt x="428406" y="1504666"/>
                      </a:cubicBezTo>
                      <a:cubicBezTo>
                        <a:pt x="428406" y="1425128"/>
                        <a:pt x="363928" y="1360650"/>
                        <a:pt x="284390" y="1360650"/>
                      </a:cubicBezTo>
                      <a:close/>
                      <a:moveTo>
                        <a:pt x="3965976" y="945427"/>
                      </a:moveTo>
                      <a:cubicBezTo>
                        <a:pt x="3886438" y="945427"/>
                        <a:pt x="3821960" y="1009905"/>
                        <a:pt x="3821960" y="1089443"/>
                      </a:cubicBezTo>
                      <a:cubicBezTo>
                        <a:pt x="3821960" y="1168981"/>
                        <a:pt x="3886438" y="1233459"/>
                        <a:pt x="3965976" y="1233459"/>
                      </a:cubicBezTo>
                      <a:cubicBezTo>
                        <a:pt x="4045514" y="1233459"/>
                        <a:pt x="4109992" y="1168981"/>
                        <a:pt x="4109992" y="1089443"/>
                      </a:cubicBezTo>
                      <a:cubicBezTo>
                        <a:pt x="4109992" y="1009905"/>
                        <a:pt x="4045514" y="945427"/>
                        <a:pt x="3965976" y="945427"/>
                      </a:cubicBezTo>
                      <a:close/>
                      <a:moveTo>
                        <a:pt x="3556834" y="945427"/>
                      </a:moveTo>
                      <a:cubicBezTo>
                        <a:pt x="3477296" y="945427"/>
                        <a:pt x="3412818" y="1009905"/>
                        <a:pt x="3412818" y="1089443"/>
                      </a:cubicBezTo>
                      <a:cubicBezTo>
                        <a:pt x="3412818" y="1168981"/>
                        <a:pt x="3477296" y="1233459"/>
                        <a:pt x="3556834" y="1233459"/>
                      </a:cubicBezTo>
                      <a:cubicBezTo>
                        <a:pt x="3636372" y="1233459"/>
                        <a:pt x="3700850" y="1168981"/>
                        <a:pt x="3700850" y="1089443"/>
                      </a:cubicBezTo>
                      <a:cubicBezTo>
                        <a:pt x="3700850" y="1009905"/>
                        <a:pt x="3636372" y="945427"/>
                        <a:pt x="3556834" y="945427"/>
                      </a:cubicBezTo>
                      <a:close/>
                      <a:moveTo>
                        <a:pt x="3147691" y="945427"/>
                      </a:moveTo>
                      <a:cubicBezTo>
                        <a:pt x="3068153" y="945427"/>
                        <a:pt x="3003675" y="1009905"/>
                        <a:pt x="3003675" y="1089443"/>
                      </a:cubicBezTo>
                      <a:cubicBezTo>
                        <a:pt x="3003675" y="1168981"/>
                        <a:pt x="3068153" y="1233459"/>
                        <a:pt x="3147691" y="1233459"/>
                      </a:cubicBezTo>
                      <a:cubicBezTo>
                        <a:pt x="3227229" y="1233459"/>
                        <a:pt x="3291707" y="1168981"/>
                        <a:pt x="3291707" y="1089443"/>
                      </a:cubicBezTo>
                      <a:cubicBezTo>
                        <a:pt x="3291707" y="1009905"/>
                        <a:pt x="3227229" y="945427"/>
                        <a:pt x="3147691" y="945427"/>
                      </a:cubicBezTo>
                      <a:close/>
                      <a:moveTo>
                        <a:pt x="2738548" y="945427"/>
                      </a:moveTo>
                      <a:cubicBezTo>
                        <a:pt x="2659010" y="945427"/>
                        <a:pt x="2594532" y="1009905"/>
                        <a:pt x="2594532" y="1089443"/>
                      </a:cubicBezTo>
                      <a:cubicBezTo>
                        <a:pt x="2594532" y="1168981"/>
                        <a:pt x="2659010" y="1233459"/>
                        <a:pt x="2738548" y="1233459"/>
                      </a:cubicBezTo>
                      <a:cubicBezTo>
                        <a:pt x="2818086" y="1233459"/>
                        <a:pt x="2882564" y="1168981"/>
                        <a:pt x="2882564" y="1089443"/>
                      </a:cubicBezTo>
                      <a:cubicBezTo>
                        <a:pt x="2882564" y="1009905"/>
                        <a:pt x="2818086" y="945427"/>
                        <a:pt x="2738548" y="945427"/>
                      </a:cubicBezTo>
                      <a:close/>
                      <a:moveTo>
                        <a:pt x="2329405" y="945427"/>
                      </a:moveTo>
                      <a:cubicBezTo>
                        <a:pt x="2249867" y="945427"/>
                        <a:pt x="2185389" y="1009905"/>
                        <a:pt x="2185389" y="1089443"/>
                      </a:cubicBezTo>
                      <a:cubicBezTo>
                        <a:pt x="2185389" y="1168981"/>
                        <a:pt x="2249867" y="1233459"/>
                        <a:pt x="2329405" y="1233459"/>
                      </a:cubicBezTo>
                      <a:cubicBezTo>
                        <a:pt x="2408943" y="1233459"/>
                        <a:pt x="2473421" y="1168981"/>
                        <a:pt x="2473421" y="1089443"/>
                      </a:cubicBezTo>
                      <a:cubicBezTo>
                        <a:pt x="2473421" y="1009905"/>
                        <a:pt x="2408943" y="945427"/>
                        <a:pt x="2329405" y="945427"/>
                      </a:cubicBezTo>
                      <a:close/>
                      <a:moveTo>
                        <a:pt x="1920262" y="945427"/>
                      </a:moveTo>
                      <a:cubicBezTo>
                        <a:pt x="1840724" y="945427"/>
                        <a:pt x="1776246" y="1009905"/>
                        <a:pt x="1776246" y="1089443"/>
                      </a:cubicBezTo>
                      <a:cubicBezTo>
                        <a:pt x="1776246" y="1168981"/>
                        <a:pt x="1840724" y="1233459"/>
                        <a:pt x="1920262" y="1233459"/>
                      </a:cubicBezTo>
                      <a:cubicBezTo>
                        <a:pt x="1999800" y="1233459"/>
                        <a:pt x="2064278" y="1168981"/>
                        <a:pt x="2064278" y="1089443"/>
                      </a:cubicBezTo>
                      <a:cubicBezTo>
                        <a:pt x="2064278" y="1009905"/>
                        <a:pt x="1999800" y="945427"/>
                        <a:pt x="1920262" y="945427"/>
                      </a:cubicBezTo>
                      <a:close/>
                      <a:moveTo>
                        <a:pt x="1511119" y="945427"/>
                      </a:moveTo>
                      <a:cubicBezTo>
                        <a:pt x="1431581" y="945427"/>
                        <a:pt x="1367103" y="1009905"/>
                        <a:pt x="1367103" y="1089443"/>
                      </a:cubicBezTo>
                      <a:cubicBezTo>
                        <a:pt x="1367103" y="1168981"/>
                        <a:pt x="1431581" y="1233459"/>
                        <a:pt x="1511119" y="1233459"/>
                      </a:cubicBezTo>
                      <a:cubicBezTo>
                        <a:pt x="1590657" y="1233459"/>
                        <a:pt x="1655135" y="1168981"/>
                        <a:pt x="1655135" y="1089443"/>
                      </a:cubicBezTo>
                      <a:cubicBezTo>
                        <a:pt x="1655135" y="1009905"/>
                        <a:pt x="1590657" y="945427"/>
                        <a:pt x="1511119" y="945427"/>
                      </a:cubicBezTo>
                      <a:close/>
                      <a:moveTo>
                        <a:pt x="1101976" y="945427"/>
                      </a:moveTo>
                      <a:cubicBezTo>
                        <a:pt x="1022438" y="945427"/>
                        <a:pt x="957960" y="1009905"/>
                        <a:pt x="957960" y="1089443"/>
                      </a:cubicBezTo>
                      <a:cubicBezTo>
                        <a:pt x="957960" y="1168981"/>
                        <a:pt x="1022438" y="1233459"/>
                        <a:pt x="1101976" y="1233459"/>
                      </a:cubicBezTo>
                      <a:cubicBezTo>
                        <a:pt x="1181514" y="1233459"/>
                        <a:pt x="1245992" y="1168981"/>
                        <a:pt x="1245992" y="1089443"/>
                      </a:cubicBezTo>
                      <a:cubicBezTo>
                        <a:pt x="1245992" y="1009905"/>
                        <a:pt x="1181514" y="945427"/>
                        <a:pt x="1101976" y="945427"/>
                      </a:cubicBezTo>
                      <a:close/>
                      <a:moveTo>
                        <a:pt x="692833" y="945427"/>
                      </a:moveTo>
                      <a:cubicBezTo>
                        <a:pt x="613295" y="945427"/>
                        <a:pt x="548817" y="1009905"/>
                        <a:pt x="548817" y="1089443"/>
                      </a:cubicBezTo>
                      <a:cubicBezTo>
                        <a:pt x="548817" y="1168981"/>
                        <a:pt x="613295" y="1233459"/>
                        <a:pt x="692833" y="1233459"/>
                      </a:cubicBezTo>
                      <a:cubicBezTo>
                        <a:pt x="772371" y="1233459"/>
                        <a:pt x="836849" y="1168981"/>
                        <a:pt x="836849" y="1089443"/>
                      </a:cubicBezTo>
                      <a:cubicBezTo>
                        <a:pt x="836849" y="1009905"/>
                        <a:pt x="772371" y="945427"/>
                        <a:pt x="692833" y="945427"/>
                      </a:cubicBezTo>
                      <a:close/>
                      <a:moveTo>
                        <a:pt x="283690" y="945427"/>
                      </a:moveTo>
                      <a:cubicBezTo>
                        <a:pt x="204152" y="945427"/>
                        <a:pt x="139674" y="1009905"/>
                        <a:pt x="139674" y="1089443"/>
                      </a:cubicBezTo>
                      <a:cubicBezTo>
                        <a:pt x="139674" y="1168981"/>
                        <a:pt x="204152" y="1233459"/>
                        <a:pt x="283690" y="1233459"/>
                      </a:cubicBezTo>
                      <a:cubicBezTo>
                        <a:pt x="363228" y="1233459"/>
                        <a:pt x="427706" y="1168981"/>
                        <a:pt x="427706" y="1089443"/>
                      </a:cubicBezTo>
                      <a:cubicBezTo>
                        <a:pt x="427706" y="1009905"/>
                        <a:pt x="363228" y="945427"/>
                        <a:pt x="283690" y="945427"/>
                      </a:cubicBezTo>
                      <a:close/>
                      <a:moveTo>
                        <a:pt x="3965276" y="530204"/>
                      </a:moveTo>
                      <a:cubicBezTo>
                        <a:pt x="3885738" y="530204"/>
                        <a:pt x="3821260" y="594682"/>
                        <a:pt x="3821260" y="674220"/>
                      </a:cubicBezTo>
                      <a:cubicBezTo>
                        <a:pt x="3821260" y="753758"/>
                        <a:pt x="3885738" y="818236"/>
                        <a:pt x="3965276" y="818236"/>
                      </a:cubicBezTo>
                      <a:cubicBezTo>
                        <a:pt x="4044814" y="818236"/>
                        <a:pt x="4109292" y="753758"/>
                        <a:pt x="4109292" y="674220"/>
                      </a:cubicBezTo>
                      <a:cubicBezTo>
                        <a:pt x="4109292" y="594682"/>
                        <a:pt x="4044814" y="530204"/>
                        <a:pt x="3965276" y="530204"/>
                      </a:cubicBezTo>
                      <a:close/>
                      <a:moveTo>
                        <a:pt x="3556134" y="530204"/>
                      </a:moveTo>
                      <a:cubicBezTo>
                        <a:pt x="3476596" y="530204"/>
                        <a:pt x="3412118" y="594682"/>
                        <a:pt x="3412118" y="674220"/>
                      </a:cubicBezTo>
                      <a:cubicBezTo>
                        <a:pt x="3412118" y="753758"/>
                        <a:pt x="3476596" y="818236"/>
                        <a:pt x="3556134" y="818236"/>
                      </a:cubicBezTo>
                      <a:cubicBezTo>
                        <a:pt x="3635672" y="818236"/>
                        <a:pt x="3700150" y="753758"/>
                        <a:pt x="3700150" y="674220"/>
                      </a:cubicBezTo>
                      <a:cubicBezTo>
                        <a:pt x="3700150" y="594682"/>
                        <a:pt x="3635672" y="530204"/>
                        <a:pt x="3556134" y="530204"/>
                      </a:cubicBezTo>
                      <a:close/>
                      <a:moveTo>
                        <a:pt x="3146991" y="530204"/>
                      </a:moveTo>
                      <a:cubicBezTo>
                        <a:pt x="3067453" y="530204"/>
                        <a:pt x="3002975" y="594682"/>
                        <a:pt x="3002975" y="674220"/>
                      </a:cubicBezTo>
                      <a:cubicBezTo>
                        <a:pt x="3002975" y="753758"/>
                        <a:pt x="3067453" y="818236"/>
                        <a:pt x="3146991" y="818236"/>
                      </a:cubicBezTo>
                      <a:cubicBezTo>
                        <a:pt x="3226529" y="818236"/>
                        <a:pt x="3291007" y="753758"/>
                        <a:pt x="3291007" y="674220"/>
                      </a:cubicBezTo>
                      <a:cubicBezTo>
                        <a:pt x="3291007" y="594682"/>
                        <a:pt x="3226529" y="530204"/>
                        <a:pt x="3146991" y="530204"/>
                      </a:cubicBezTo>
                      <a:close/>
                      <a:moveTo>
                        <a:pt x="2737848" y="530204"/>
                      </a:moveTo>
                      <a:cubicBezTo>
                        <a:pt x="2658310" y="530204"/>
                        <a:pt x="2593832" y="594682"/>
                        <a:pt x="2593832" y="674220"/>
                      </a:cubicBezTo>
                      <a:cubicBezTo>
                        <a:pt x="2593832" y="753758"/>
                        <a:pt x="2658310" y="818236"/>
                        <a:pt x="2737848" y="818236"/>
                      </a:cubicBezTo>
                      <a:cubicBezTo>
                        <a:pt x="2817386" y="818236"/>
                        <a:pt x="2881864" y="753758"/>
                        <a:pt x="2881864" y="674220"/>
                      </a:cubicBezTo>
                      <a:cubicBezTo>
                        <a:pt x="2881864" y="594682"/>
                        <a:pt x="2817386" y="530204"/>
                        <a:pt x="2737848" y="530204"/>
                      </a:cubicBezTo>
                      <a:close/>
                      <a:moveTo>
                        <a:pt x="2328705" y="530204"/>
                      </a:moveTo>
                      <a:cubicBezTo>
                        <a:pt x="2249167" y="530204"/>
                        <a:pt x="2184689" y="594682"/>
                        <a:pt x="2184689" y="674220"/>
                      </a:cubicBezTo>
                      <a:cubicBezTo>
                        <a:pt x="2184689" y="753758"/>
                        <a:pt x="2249167" y="818236"/>
                        <a:pt x="2328705" y="818236"/>
                      </a:cubicBezTo>
                      <a:cubicBezTo>
                        <a:pt x="2408243" y="818236"/>
                        <a:pt x="2472721" y="753758"/>
                        <a:pt x="2472721" y="674220"/>
                      </a:cubicBezTo>
                      <a:cubicBezTo>
                        <a:pt x="2472721" y="594682"/>
                        <a:pt x="2408243" y="530204"/>
                        <a:pt x="2328705" y="530204"/>
                      </a:cubicBezTo>
                      <a:close/>
                      <a:moveTo>
                        <a:pt x="1919562" y="530204"/>
                      </a:moveTo>
                      <a:cubicBezTo>
                        <a:pt x="1840024" y="530204"/>
                        <a:pt x="1775546" y="594682"/>
                        <a:pt x="1775546" y="674220"/>
                      </a:cubicBezTo>
                      <a:cubicBezTo>
                        <a:pt x="1775546" y="753758"/>
                        <a:pt x="1840024" y="818236"/>
                        <a:pt x="1919562" y="818236"/>
                      </a:cubicBezTo>
                      <a:cubicBezTo>
                        <a:pt x="1999100" y="818236"/>
                        <a:pt x="2063578" y="753758"/>
                        <a:pt x="2063578" y="674220"/>
                      </a:cubicBezTo>
                      <a:cubicBezTo>
                        <a:pt x="2063578" y="594682"/>
                        <a:pt x="1999100" y="530204"/>
                        <a:pt x="1919562" y="530204"/>
                      </a:cubicBezTo>
                      <a:close/>
                      <a:moveTo>
                        <a:pt x="1510419" y="530204"/>
                      </a:moveTo>
                      <a:cubicBezTo>
                        <a:pt x="1430881" y="530204"/>
                        <a:pt x="1366403" y="594682"/>
                        <a:pt x="1366403" y="674220"/>
                      </a:cubicBezTo>
                      <a:cubicBezTo>
                        <a:pt x="1366403" y="753758"/>
                        <a:pt x="1430881" y="818236"/>
                        <a:pt x="1510419" y="818236"/>
                      </a:cubicBezTo>
                      <a:cubicBezTo>
                        <a:pt x="1589957" y="818236"/>
                        <a:pt x="1654435" y="753758"/>
                        <a:pt x="1654435" y="674220"/>
                      </a:cubicBezTo>
                      <a:cubicBezTo>
                        <a:pt x="1654435" y="594682"/>
                        <a:pt x="1589957" y="530204"/>
                        <a:pt x="1510419" y="530204"/>
                      </a:cubicBezTo>
                      <a:close/>
                      <a:moveTo>
                        <a:pt x="1101276" y="530204"/>
                      </a:moveTo>
                      <a:cubicBezTo>
                        <a:pt x="1021738" y="530204"/>
                        <a:pt x="957260" y="594682"/>
                        <a:pt x="957260" y="674220"/>
                      </a:cubicBezTo>
                      <a:cubicBezTo>
                        <a:pt x="957260" y="753758"/>
                        <a:pt x="1021738" y="818236"/>
                        <a:pt x="1101276" y="818236"/>
                      </a:cubicBezTo>
                      <a:cubicBezTo>
                        <a:pt x="1180814" y="818236"/>
                        <a:pt x="1245292" y="753758"/>
                        <a:pt x="1245292" y="674220"/>
                      </a:cubicBezTo>
                      <a:cubicBezTo>
                        <a:pt x="1245292" y="594682"/>
                        <a:pt x="1180814" y="530204"/>
                        <a:pt x="1101276" y="530204"/>
                      </a:cubicBezTo>
                      <a:close/>
                      <a:moveTo>
                        <a:pt x="692133" y="530204"/>
                      </a:moveTo>
                      <a:cubicBezTo>
                        <a:pt x="612595" y="530204"/>
                        <a:pt x="548117" y="594682"/>
                        <a:pt x="548117" y="674220"/>
                      </a:cubicBezTo>
                      <a:cubicBezTo>
                        <a:pt x="548117" y="753758"/>
                        <a:pt x="612595" y="818236"/>
                        <a:pt x="692133" y="818236"/>
                      </a:cubicBezTo>
                      <a:cubicBezTo>
                        <a:pt x="771671" y="818236"/>
                        <a:pt x="836149" y="753758"/>
                        <a:pt x="836149" y="674220"/>
                      </a:cubicBezTo>
                      <a:cubicBezTo>
                        <a:pt x="836149" y="594682"/>
                        <a:pt x="771671" y="530204"/>
                        <a:pt x="692133" y="530204"/>
                      </a:cubicBezTo>
                      <a:close/>
                      <a:moveTo>
                        <a:pt x="282990" y="530204"/>
                      </a:moveTo>
                      <a:cubicBezTo>
                        <a:pt x="203452" y="530204"/>
                        <a:pt x="138974" y="594682"/>
                        <a:pt x="138974" y="674220"/>
                      </a:cubicBezTo>
                      <a:cubicBezTo>
                        <a:pt x="138974" y="753758"/>
                        <a:pt x="203452" y="818236"/>
                        <a:pt x="282990" y="818236"/>
                      </a:cubicBezTo>
                      <a:cubicBezTo>
                        <a:pt x="362528" y="818236"/>
                        <a:pt x="427006" y="753758"/>
                        <a:pt x="427006" y="674220"/>
                      </a:cubicBezTo>
                      <a:cubicBezTo>
                        <a:pt x="427006" y="594682"/>
                        <a:pt x="362528" y="530204"/>
                        <a:pt x="282990" y="530204"/>
                      </a:cubicBezTo>
                      <a:close/>
                      <a:moveTo>
                        <a:pt x="3964576" y="114981"/>
                      </a:moveTo>
                      <a:cubicBezTo>
                        <a:pt x="3885038" y="114981"/>
                        <a:pt x="3820560" y="179459"/>
                        <a:pt x="3820560" y="258997"/>
                      </a:cubicBezTo>
                      <a:cubicBezTo>
                        <a:pt x="3820560" y="338535"/>
                        <a:pt x="3885038" y="403013"/>
                        <a:pt x="3964576" y="403013"/>
                      </a:cubicBezTo>
                      <a:cubicBezTo>
                        <a:pt x="4044114" y="403013"/>
                        <a:pt x="4108592" y="338535"/>
                        <a:pt x="4108592" y="258997"/>
                      </a:cubicBezTo>
                      <a:cubicBezTo>
                        <a:pt x="4108592" y="179459"/>
                        <a:pt x="4044114" y="114981"/>
                        <a:pt x="3964576" y="114981"/>
                      </a:cubicBezTo>
                      <a:close/>
                      <a:moveTo>
                        <a:pt x="3555434" y="114981"/>
                      </a:moveTo>
                      <a:cubicBezTo>
                        <a:pt x="3475896" y="114981"/>
                        <a:pt x="3411418" y="179459"/>
                        <a:pt x="3411418" y="258997"/>
                      </a:cubicBezTo>
                      <a:cubicBezTo>
                        <a:pt x="3411418" y="338535"/>
                        <a:pt x="3475896" y="403013"/>
                        <a:pt x="3555434" y="403013"/>
                      </a:cubicBezTo>
                      <a:cubicBezTo>
                        <a:pt x="3634972" y="403013"/>
                        <a:pt x="3699450" y="338535"/>
                        <a:pt x="3699450" y="258997"/>
                      </a:cubicBezTo>
                      <a:cubicBezTo>
                        <a:pt x="3699450" y="179459"/>
                        <a:pt x="3634972" y="114981"/>
                        <a:pt x="3555434" y="114981"/>
                      </a:cubicBezTo>
                      <a:close/>
                      <a:moveTo>
                        <a:pt x="3146291" y="114981"/>
                      </a:moveTo>
                      <a:cubicBezTo>
                        <a:pt x="3066753" y="114981"/>
                        <a:pt x="3002275" y="179459"/>
                        <a:pt x="3002275" y="258997"/>
                      </a:cubicBezTo>
                      <a:cubicBezTo>
                        <a:pt x="3002275" y="338535"/>
                        <a:pt x="3066753" y="403013"/>
                        <a:pt x="3146291" y="403013"/>
                      </a:cubicBezTo>
                      <a:cubicBezTo>
                        <a:pt x="3225829" y="403013"/>
                        <a:pt x="3290307" y="338535"/>
                        <a:pt x="3290307" y="258997"/>
                      </a:cubicBezTo>
                      <a:cubicBezTo>
                        <a:pt x="3290307" y="179459"/>
                        <a:pt x="3225829" y="114981"/>
                        <a:pt x="3146291" y="114981"/>
                      </a:cubicBezTo>
                      <a:close/>
                      <a:moveTo>
                        <a:pt x="2737148" y="114981"/>
                      </a:moveTo>
                      <a:cubicBezTo>
                        <a:pt x="2657610" y="114981"/>
                        <a:pt x="2593132" y="179459"/>
                        <a:pt x="2593132" y="258997"/>
                      </a:cubicBezTo>
                      <a:cubicBezTo>
                        <a:pt x="2593132" y="338535"/>
                        <a:pt x="2657610" y="403013"/>
                        <a:pt x="2737148" y="403013"/>
                      </a:cubicBezTo>
                      <a:cubicBezTo>
                        <a:pt x="2816686" y="403013"/>
                        <a:pt x="2881164" y="338535"/>
                        <a:pt x="2881164" y="258997"/>
                      </a:cubicBezTo>
                      <a:cubicBezTo>
                        <a:pt x="2881164" y="179459"/>
                        <a:pt x="2816686" y="114981"/>
                        <a:pt x="2737148" y="114981"/>
                      </a:cubicBezTo>
                      <a:close/>
                      <a:moveTo>
                        <a:pt x="2328005" y="114981"/>
                      </a:moveTo>
                      <a:cubicBezTo>
                        <a:pt x="2248467" y="114981"/>
                        <a:pt x="2183989" y="179459"/>
                        <a:pt x="2183989" y="258997"/>
                      </a:cubicBezTo>
                      <a:cubicBezTo>
                        <a:pt x="2183989" y="338535"/>
                        <a:pt x="2248467" y="403013"/>
                        <a:pt x="2328005" y="403013"/>
                      </a:cubicBezTo>
                      <a:cubicBezTo>
                        <a:pt x="2407543" y="403013"/>
                        <a:pt x="2472021" y="338535"/>
                        <a:pt x="2472021" y="258997"/>
                      </a:cubicBezTo>
                      <a:cubicBezTo>
                        <a:pt x="2472021" y="179459"/>
                        <a:pt x="2407543" y="114981"/>
                        <a:pt x="2328005" y="114981"/>
                      </a:cubicBezTo>
                      <a:close/>
                      <a:moveTo>
                        <a:pt x="1918862" y="114981"/>
                      </a:moveTo>
                      <a:cubicBezTo>
                        <a:pt x="1839324" y="114981"/>
                        <a:pt x="1774846" y="179459"/>
                        <a:pt x="1774846" y="258997"/>
                      </a:cubicBezTo>
                      <a:cubicBezTo>
                        <a:pt x="1774846" y="338535"/>
                        <a:pt x="1839324" y="403013"/>
                        <a:pt x="1918862" y="403013"/>
                      </a:cubicBezTo>
                      <a:cubicBezTo>
                        <a:pt x="1998400" y="403013"/>
                        <a:pt x="2062878" y="338535"/>
                        <a:pt x="2062878" y="258997"/>
                      </a:cubicBezTo>
                      <a:cubicBezTo>
                        <a:pt x="2062878" y="179459"/>
                        <a:pt x="1998400" y="114981"/>
                        <a:pt x="1918862" y="114981"/>
                      </a:cubicBezTo>
                      <a:close/>
                      <a:moveTo>
                        <a:pt x="1509719" y="114981"/>
                      </a:moveTo>
                      <a:cubicBezTo>
                        <a:pt x="1430181" y="114981"/>
                        <a:pt x="1365703" y="179459"/>
                        <a:pt x="1365703" y="258997"/>
                      </a:cubicBezTo>
                      <a:cubicBezTo>
                        <a:pt x="1365703" y="338535"/>
                        <a:pt x="1430181" y="403013"/>
                        <a:pt x="1509719" y="403013"/>
                      </a:cubicBezTo>
                      <a:cubicBezTo>
                        <a:pt x="1589257" y="403013"/>
                        <a:pt x="1653735" y="338535"/>
                        <a:pt x="1653735" y="258997"/>
                      </a:cubicBezTo>
                      <a:cubicBezTo>
                        <a:pt x="1653735" y="179459"/>
                        <a:pt x="1589257" y="114981"/>
                        <a:pt x="1509719" y="114981"/>
                      </a:cubicBezTo>
                      <a:close/>
                      <a:moveTo>
                        <a:pt x="1100576" y="114981"/>
                      </a:moveTo>
                      <a:cubicBezTo>
                        <a:pt x="1021038" y="114981"/>
                        <a:pt x="956560" y="179459"/>
                        <a:pt x="956560" y="258997"/>
                      </a:cubicBezTo>
                      <a:cubicBezTo>
                        <a:pt x="956560" y="338535"/>
                        <a:pt x="1021038" y="403013"/>
                        <a:pt x="1100576" y="403013"/>
                      </a:cubicBezTo>
                      <a:cubicBezTo>
                        <a:pt x="1180114" y="403013"/>
                        <a:pt x="1244592" y="338535"/>
                        <a:pt x="1244592" y="258997"/>
                      </a:cubicBezTo>
                      <a:cubicBezTo>
                        <a:pt x="1244592" y="179459"/>
                        <a:pt x="1180114" y="114981"/>
                        <a:pt x="1100576" y="114981"/>
                      </a:cubicBezTo>
                      <a:close/>
                      <a:moveTo>
                        <a:pt x="691433" y="114981"/>
                      </a:moveTo>
                      <a:cubicBezTo>
                        <a:pt x="611895" y="114981"/>
                        <a:pt x="547417" y="179459"/>
                        <a:pt x="547417" y="258997"/>
                      </a:cubicBezTo>
                      <a:cubicBezTo>
                        <a:pt x="547417" y="338535"/>
                        <a:pt x="611895" y="403013"/>
                        <a:pt x="691433" y="403013"/>
                      </a:cubicBezTo>
                      <a:cubicBezTo>
                        <a:pt x="770971" y="403013"/>
                        <a:pt x="835449" y="338535"/>
                        <a:pt x="835449" y="258997"/>
                      </a:cubicBezTo>
                      <a:cubicBezTo>
                        <a:pt x="835449" y="179459"/>
                        <a:pt x="770971" y="114981"/>
                        <a:pt x="691433" y="114981"/>
                      </a:cubicBezTo>
                      <a:close/>
                      <a:moveTo>
                        <a:pt x="282290" y="114981"/>
                      </a:moveTo>
                      <a:cubicBezTo>
                        <a:pt x="202752" y="114981"/>
                        <a:pt x="138274" y="179459"/>
                        <a:pt x="138274" y="258997"/>
                      </a:cubicBezTo>
                      <a:cubicBezTo>
                        <a:pt x="138274" y="338535"/>
                        <a:pt x="202752" y="403013"/>
                        <a:pt x="282290" y="403013"/>
                      </a:cubicBezTo>
                      <a:cubicBezTo>
                        <a:pt x="361828" y="403013"/>
                        <a:pt x="426306" y="338535"/>
                        <a:pt x="426306" y="258997"/>
                      </a:cubicBezTo>
                      <a:cubicBezTo>
                        <a:pt x="426306" y="179459"/>
                        <a:pt x="361828" y="114981"/>
                        <a:pt x="282290" y="114981"/>
                      </a:cubicBezTo>
                      <a:close/>
                      <a:moveTo>
                        <a:pt x="0" y="0"/>
                      </a:moveTo>
                      <a:lnTo>
                        <a:pt x="4248472" y="0"/>
                      </a:lnTo>
                      <a:lnTo>
                        <a:pt x="4248472" y="4248472"/>
                      </a:lnTo>
                      <a:lnTo>
                        <a:pt x="0" y="424847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2428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aphicFrame>
              <p:nvGraphicFramePr>
                <p:cNvPr id="161" name="Diagram 5">
                  <a:extLst>
                    <a:ext uri="{FF2B5EF4-FFF2-40B4-BE49-F238E27FC236}">
                      <a16:creationId xmlns:a16="http://schemas.microsoft.com/office/drawing/2014/main" id="{2521FB13-C446-45C8-8A16-EFD78E28048B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516452746"/>
                    </p:ext>
                  </p:extLst>
                </p:nvPr>
              </p:nvGraphicFramePr>
              <p:xfrm>
                <a:off x="1679112" y="1972282"/>
                <a:ext cx="972353" cy="9507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2"/>
                </a:graphicData>
              </a:graphic>
            </p:graphicFrame>
            <p:sp>
              <p:nvSpPr>
                <p:cNvPr id="162" name="Rectangle 112">
                  <a:extLst>
                    <a:ext uri="{FF2B5EF4-FFF2-40B4-BE49-F238E27FC236}">
                      <a16:creationId xmlns:a16="http://schemas.microsoft.com/office/drawing/2014/main" id="{A53EE86F-F611-4BA1-A1FE-79C5AE929010}"/>
                    </a:ext>
                  </a:extLst>
                </p:cNvPr>
                <p:cNvSpPr/>
                <p:nvPr/>
              </p:nvSpPr>
              <p:spPr bwMode="gray">
                <a:xfrm>
                  <a:off x="1808944" y="2094215"/>
                  <a:ext cx="712688" cy="70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4248472">
                      <a:moveTo>
                        <a:pt x="3963192" y="3851992"/>
                      </a:moveTo>
                      <a:cubicBezTo>
                        <a:pt x="3883654" y="3851992"/>
                        <a:pt x="3819176" y="3916470"/>
                        <a:pt x="3819176" y="3996008"/>
                      </a:cubicBezTo>
                      <a:cubicBezTo>
                        <a:pt x="3819176" y="4075546"/>
                        <a:pt x="3883654" y="4140024"/>
                        <a:pt x="3963192" y="4140024"/>
                      </a:cubicBezTo>
                      <a:cubicBezTo>
                        <a:pt x="4042730" y="4140024"/>
                        <a:pt x="4107208" y="4075546"/>
                        <a:pt x="4107208" y="3996008"/>
                      </a:cubicBezTo>
                      <a:cubicBezTo>
                        <a:pt x="4107208" y="3916470"/>
                        <a:pt x="4042730" y="3851992"/>
                        <a:pt x="3963192" y="3851992"/>
                      </a:cubicBezTo>
                      <a:close/>
                      <a:moveTo>
                        <a:pt x="3554050" y="3851992"/>
                      </a:moveTo>
                      <a:cubicBezTo>
                        <a:pt x="3474512" y="3851992"/>
                        <a:pt x="3410034" y="3916470"/>
                        <a:pt x="3410034" y="3996008"/>
                      </a:cubicBezTo>
                      <a:cubicBezTo>
                        <a:pt x="3410034" y="4075546"/>
                        <a:pt x="3474512" y="4140024"/>
                        <a:pt x="3554050" y="4140024"/>
                      </a:cubicBezTo>
                      <a:cubicBezTo>
                        <a:pt x="3633588" y="4140024"/>
                        <a:pt x="3698066" y="4075546"/>
                        <a:pt x="3698066" y="3996008"/>
                      </a:cubicBezTo>
                      <a:cubicBezTo>
                        <a:pt x="3698066" y="3916470"/>
                        <a:pt x="3633588" y="3851992"/>
                        <a:pt x="3554050" y="3851992"/>
                      </a:cubicBezTo>
                      <a:close/>
                      <a:moveTo>
                        <a:pt x="3144907" y="3851992"/>
                      </a:moveTo>
                      <a:cubicBezTo>
                        <a:pt x="3065369" y="3851992"/>
                        <a:pt x="3000891" y="3916470"/>
                        <a:pt x="3000891" y="3996008"/>
                      </a:cubicBezTo>
                      <a:cubicBezTo>
                        <a:pt x="3000891" y="4075546"/>
                        <a:pt x="3065369" y="4140024"/>
                        <a:pt x="3144907" y="4140024"/>
                      </a:cubicBezTo>
                      <a:cubicBezTo>
                        <a:pt x="3224445" y="4140024"/>
                        <a:pt x="3288923" y="4075546"/>
                        <a:pt x="3288923" y="3996008"/>
                      </a:cubicBezTo>
                      <a:cubicBezTo>
                        <a:pt x="3288923" y="3916470"/>
                        <a:pt x="3224445" y="3851992"/>
                        <a:pt x="3144907" y="3851992"/>
                      </a:cubicBezTo>
                      <a:close/>
                      <a:moveTo>
                        <a:pt x="2735764" y="3851992"/>
                      </a:moveTo>
                      <a:cubicBezTo>
                        <a:pt x="2656226" y="3851992"/>
                        <a:pt x="2591748" y="3916470"/>
                        <a:pt x="2591748" y="3996008"/>
                      </a:cubicBezTo>
                      <a:cubicBezTo>
                        <a:pt x="2591748" y="4075546"/>
                        <a:pt x="2656226" y="4140024"/>
                        <a:pt x="2735764" y="4140024"/>
                      </a:cubicBezTo>
                      <a:cubicBezTo>
                        <a:pt x="2815302" y="4140024"/>
                        <a:pt x="2879780" y="4075546"/>
                        <a:pt x="2879780" y="3996008"/>
                      </a:cubicBezTo>
                      <a:cubicBezTo>
                        <a:pt x="2879780" y="3916470"/>
                        <a:pt x="2815302" y="3851992"/>
                        <a:pt x="2735764" y="3851992"/>
                      </a:cubicBezTo>
                      <a:close/>
                      <a:moveTo>
                        <a:pt x="2326621" y="3851992"/>
                      </a:moveTo>
                      <a:cubicBezTo>
                        <a:pt x="2247083" y="3851992"/>
                        <a:pt x="2182605" y="3916470"/>
                        <a:pt x="2182605" y="3996008"/>
                      </a:cubicBezTo>
                      <a:cubicBezTo>
                        <a:pt x="2182605" y="4075546"/>
                        <a:pt x="2247083" y="4140024"/>
                        <a:pt x="2326621" y="4140024"/>
                      </a:cubicBezTo>
                      <a:cubicBezTo>
                        <a:pt x="2406159" y="4140024"/>
                        <a:pt x="2470637" y="4075546"/>
                        <a:pt x="2470637" y="3996008"/>
                      </a:cubicBezTo>
                      <a:cubicBezTo>
                        <a:pt x="2470637" y="3916470"/>
                        <a:pt x="2406159" y="3851992"/>
                        <a:pt x="2326621" y="3851992"/>
                      </a:cubicBezTo>
                      <a:close/>
                      <a:moveTo>
                        <a:pt x="1917478" y="3851992"/>
                      </a:moveTo>
                      <a:cubicBezTo>
                        <a:pt x="1837940" y="3851992"/>
                        <a:pt x="1773462" y="3916470"/>
                        <a:pt x="1773462" y="3996008"/>
                      </a:cubicBezTo>
                      <a:cubicBezTo>
                        <a:pt x="1773462" y="4075546"/>
                        <a:pt x="1837940" y="4140024"/>
                        <a:pt x="1917478" y="4140024"/>
                      </a:cubicBezTo>
                      <a:cubicBezTo>
                        <a:pt x="1997016" y="4140024"/>
                        <a:pt x="2061494" y="4075546"/>
                        <a:pt x="2061494" y="3996008"/>
                      </a:cubicBezTo>
                      <a:cubicBezTo>
                        <a:pt x="2061494" y="3916470"/>
                        <a:pt x="1997016" y="3851992"/>
                        <a:pt x="1917478" y="3851992"/>
                      </a:cubicBezTo>
                      <a:close/>
                      <a:moveTo>
                        <a:pt x="1508335" y="3851992"/>
                      </a:moveTo>
                      <a:cubicBezTo>
                        <a:pt x="1428797" y="3851992"/>
                        <a:pt x="1364319" y="3916470"/>
                        <a:pt x="1364319" y="3996008"/>
                      </a:cubicBezTo>
                      <a:cubicBezTo>
                        <a:pt x="1364319" y="4075546"/>
                        <a:pt x="1428797" y="4140024"/>
                        <a:pt x="1508335" y="4140024"/>
                      </a:cubicBezTo>
                      <a:cubicBezTo>
                        <a:pt x="1587873" y="4140024"/>
                        <a:pt x="1652351" y="4075546"/>
                        <a:pt x="1652351" y="3996008"/>
                      </a:cubicBezTo>
                      <a:cubicBezTo>
                        <a:pt x="1652351" y="3916470"/>
                        <a:pt x="1587873" y="3851992"/>
                        <a:pt x="1508335" y="3851992"/>
                      </a:cubicBezTo>
                      <a:close/>
                      <a:moveTo>
                        <a:pt x="1099192" y="3851992"/>
                      </a:moveTo>
                      <a:cubicBezTo>
                        <a:pt x="1019654" y="3851992"/>
                        <a:pt x="955176" y="3916470"/>
                        <a:pt x="955176" y="3996008"/>
                      </a:cubicBezTo>
                      <a:cubicBezTo>
                        <a:pt x="955176" y="4075546"/>
                        <a:pt x="1019654" y="4140024"/>
                        <a:pt x="1099192" y="4140024"/>
                      </a:cubicBezTo>
                      <a:cubicBezTo>
                        <a:pt x="1178730" y="4140024"/>
                        <a:pt x="1243208" y="4075546"/>
                        <a:pt x="1243208" y="3996008"/>
                      </a:cubicBezTo>
                      <a:cubicBezTo>
                        <a:pt x="1243208" y="3916470"/>
                        <a:pt x="1178730" y="3851992"/>
                        <a:pt x="1099192" y="3851992"/>
                      </a:cubicBezTo>
                      <a:close/>
                      <a:moveTo>
                        <a:pt x="690049" y="3851992"/>
                      </a:moveTo>
                      <a:cubicBezTo>
                        <a:pt x="610511" y="3851992"/>
                        <a:pt x="546033" y="3916470"/>
                        <a:pt x="546033" y="3996008"/>
                      </a:cubicBezTo>
                      <a:cubicBezTo>
                        <a:pt x="546033" y="4075546"/>
                        <a:pt x="610511" y="4140024"/>
                        <a:pt x="690049" y="4140024"/>
                      </a:cubicBezTo>
                      <a:cubicBezTo>
                        <a:pt x="769587" y="4140024"/>
                        <a:pt x="834065" y="4075546"/>
                        <a:pt x="834065" y="3996008"/>
                      </a:cubicBezTo>
                      <a:cubicBezTo>
                        <a:pt x="834065" y="3916470"/>
                        <a:pt x="769587" y="3851992"/>
                        <a:pt x="690049" y="3851992"/>
                      </a:cubicBezTo>
                      <a:close/>
                      <a:moveTo>
                        <a:pt x="280906" y="3851992"/>
                      </a:moveTo>
                      <a:cubicBezTo>
                        <a:pt x="201368" y="3851992"/>
                        <a:pt x="136890" y="3916470"/>
                        <a:pt x="136890" y="3996008"/>
                      </a:cubicBezTo>
                      <a:cubicBezTo>
                        <a:pt x="136890" y="4075546"/>
                        <a:pt x="201368" y="4140024"/>
                        <a:pt x="280906" y="4140024"/>
                      </a:cubicBezTo>
                      <a:cubicBezTo>
                        <a:pt x="360444" y="4140024"/>
                        <a:pt x="424922" y="4075546"/>
                        <a:pt x="424922" y="3996008"/>
                      </a:cubicBezTo>
                      <a:cubicBezTo>
                        <a:pt x="424922" y="3916470"/>
                        <a:pt x="360444" y="3851992"/>
                        <a:pt x="280906" y="3851992"/>
                      </a:cubicBezTo>
                      <a:close/>
                      <a:moveTo>
                        <a:pt x="3970176" y="3436765"/>
                      </a:moveTo>
                      <a:cubicBezTo>
                        <a:pt x="3890638" y="3436765"/>
                        <a:pt x="3826160" y="3501243"/>
                        <a:pt x="3826160" y="3580781"/>
                      </a:cubicBezTo>
                      <a:cubicBezTo>
                        <a:pt x="3826160" y="3660319"/>
                        <a:pt x="3890638" y="3724797"/>
                        <a:pt x="3970176" y="3724797"/>
                      </a:cubicBezTo>
                      <a:cubicBezTo>
                        <a:pt x="4049714" y="3724797"/>
                        <a:pt x="4114192" y="3660319"/>
                        <a:pt x="4114192" y="3580781"/>
                      </a:cubicBezTo>
                      <a:cubicBezTo>
                        <a:pt x="4114192" y="3501243"/>
                        <a:pt x="4049714" y="3436765"/>
                        <a:pt x="3970176" y="3436765"/>
                      </a:cubicBezTo>
                      <a:close/>
                      <a:moveTo>
                        <a:pt x="3561034" y="3436765"/>
                      </a:moveTo>
                      <a:cubicBezTo>
                        <a:pt x="3481496" y="3436765"/>
                        <a:pt x="3417018" y="3501243"/>
                        <a:pt x="3417018" y="3580781"/>
                      </a:cubicBezTo>
                      <a:cubicBezTo>
                        <a:pt x="3417018" y="3660319"/>
                        <a:pt x="3481496" y="3724797"/>
                        <a:pt x="3561034" y="3724797"/>
                      </a:cubicBezTo>
                      <a:cubicBezTo>
                        <a:pt x="3640572" y="3724797"/>
                        <a:pt x="3705050" y="3660319"/>
                        <a:pt x="3705050" y="3580781"/>
                      </a:cubicBezTo>
                      <a:cubicBezTo>
                        <a:pt x="3705050" y="3501243"/>
                        <a:pt x="3640572" y="3436765"/>
                        <a:pt x="3561034" y="3436765"/>
                      </a:cubicBezTo>
                      <a:close/>
                      <a:moveTo>
                        <a:pt x="3151891" y="3436765"/>
                      </a:moveTo>
                      <a:cubicBezTo>
                        <a:pt x="3072353" y="3436765"/>
                        <a:pt x="3007875" y="3501243"/>
                        <a:pt x="3007875" y="3580781"/>
                      </a:cubicBezTo>
                      <a:cubicBezTo>
                        <a:pt x="3007875" y="3660319"/>
                        <a:pt x="3072353" y="3724797"/>
                        <a:pt x="3151891" y="3724797"/>
                      </a:cubicBezTo>
                      <a:cubicBezTo>
                        <a:pt x="3231429" y="3724797"/>
                        <a:pt x="3295907" y="3660319"/>
                        <a:pt x="3295907" y="3580781"/>
                      </a:cubicBezTo>
                      <a:cubicBezTo>
                        <a:pt x="3295907" y="3501243"/>
                        <a:pt x="3231429" y="3436765"/>
                        <a:pt x="3151891" y="3436765"/>
                      </a:cubicBezTo>
                      <a:close/>
                      <a:moveTo>
                        <a:pt x="2742748" y="3436765"/>
                      </a:moveTo>
                      <a:cubicBezTo>
                        <a:pt x="2663210" y="3436765"/>
                        <a:pt x="2598732" y="3501243"/>
                        <a:pt x="2598732" y="3580781"/>
                      </a:cubicBezTo>
                      <a:cubicBezTo>
                        <a:pt x="2598732" y="3660319"/>
                        <a:pt x="2663210" y="3724797"/>
                        <a:pt x="2742748" y="3724797"/>
                      </a:cubicBezTo>
                      <a:cubicBezTo>
                        <a:pt x="2822286" y="3724797"/>
                        <a:pt x="2886764" y="3660319"/>
                        <a:pt x="2886764" y="3580781"/>
                      </a:cubicBezTo>
                      <a:cubicBezTo>
                        <a:pt x="2886764" y="3501243"/>
                        <a:pt x="2822286" y="3436765"/>
                        <a:pt x="2742748" y="3436765"/>
                      </a:cubicBezTo>
                      <a:close/>
                      <a:moveTo>
                        <a:pt x="2333605" y="3436765"/>
                      </a:moveTo>
                      <a:cubicBezTo>
                        <a:pt x="2254067" y="3436765"/>
                        <a:pt x="2189589" y="3501243"/>
                        <a:pt x="2189589" y="3580781"/>
                      </a:cubicBezTo>
                      <a:cubicBezTo>
                        <a:pt x="2189589" y="3660319"/>
                        <a:pt x="2254067" y="3724797"/>
                        <a:pt x="2333605" y="3724797"/>
                      </a:cubicBezTo>
                      <a:cubicBezTo>
                        <a:pt x="2413143" y="3724797"/>
                        <a:pt x="2477621" y="3660319"/>
                        <a:pt x="2477621" y="3580781"/>
                      </a:cubicBezTo>
                      <a:cubicBezTo>
                        <a:pt x="2477621" y="3501243"/>
                        <a:pt x="2413143" y="3436765"/>
                        <a:pt x="2333605" y="3436765"/>
                      </a:cubicBezTo>
                      <a:close/>
                      <a:moveTo>
                        <a:pt x="1924462" y="3436765"/>
                      </a:moveTo>
                      <a:cubicBezTo>
                        <a:pt x="1844924" y="3436765"/>
                        <a:pt x="1780446" y="3501243"/>
                        <a:pt x="1780446" y="3580781"/>
                      </a:cubicBezTo>
                      <a:cubicBezTo>
                        <a:pt x="1780446" y="3660319"/>
                        <a:pt x="1844924" y="3724797"/>
                        <a:pt x="1924462" y="3724797"/>
                      </a:cubicBezTo>
                      <a:cubicBezTo>
                        <a:pt x="2004000" y="3724797"/>
                        <a:pt x="2068478" y="3660319"/>
                        <a:pt x="2068478" y="3580781"/>
                      </a:cubicBezTo>
                      <a:cubicBezTo>
                        <a:pt x="2068478" y="3501243"/>
                        <a:pt x="2004000" y="3436765"/>
                        <a:pt x="1924462" y="3436765"/>
                      </a:cubicBezTo>
                      <a:close/>
                      <a:moveTo>
                        <a:pt x="1515319" y="3436765"/>
                      </a:moveTo>
                      <a:cubicBezTo>
                        <a:pt x="1435781" y="3436765"/>
                        <a:pt x="1371303" y="3501243"/>
                        <a:pt x="1371303" y="3580781"/>
                      </a:cubicBezTo>
                      <a:cubicBezTo>
                        <a:pt x="1371303" y="3660319"/>
                        <a:pt x="1435781" y="3724797"/>
                        <a:pt x="1515319" y="3724797"/>
                      </a:cubicBezTo>
                      <a:cubicBezTo>
                        <a:pt x="1594857" y="3724797"/>
                        <a:pt x="1659335" y="3660319"/>
                        <a:pt x="1659335" y="3580781"/>
                      </a:cubicBezTo>
                      <a:cubicBezTo>
                        <a:pt x="1659335" y="3501243"/>
                        <a:pt x="1594857" y="3436765"/>
                        <a:pt x="1515319" y="3436765"/>
                      </a:cubicBezTo>
                      <a:close/>
                      <a:moveTo>
                        <a:pt x="1106176" y="3436765"/>
                      </a:moveTo>
                      <a:cubicBezTo>
                        <a:pt x="1026638" y="3436765"/>
                        <a:pt x="962160" y="3501243"/>
                        <a:pt x="962160" y="3580781"/>
                      </a:cubicBezTo>
                      <a:cubicBezTo>
                        <a:pt x="962160" y="3660319"/>
                        <a:pt x="1026638" y="3724797"/>
                        <a:pt x="1106176" y="3724797"/>
                      </a:cubicBezTo>
                      <a:cubicBezTo>
                        <a:pt x="1185714" y="3724797"/>
                        <a:pt x="1250192" y="3660319"/>
                        <a:pt x="1250192" y="3580781"/>
                      </a:cubicBezTo>
                      <a:cubicBezTo>
                        <a:pt x="1250192" y="3501243"/>
                        <a:pt x="1185714" y="3436765"/>
                        <a:pt x="1106176" y="3436765"/>
                      </a:cubicBezTo>
                      <a:close/>
                      <a:moveTo>
                        <a:pt x="697033" y="3436765"/>
                      </a:moveTo>
                      <a:cubicBezTo>
                        <a:pt x="617495" y="3436765"/>
                        <a:pt x="553017" y="3501243"/>
                        <a:pt x="553017" y="3580781"/>
                      </a:cubicBezTo>
                      <a:cubicBezTo>
                        <a:pt x="553017" y="3660319"/>
                        <a:pt x="617495" y="3724797"/>
                        <a:pt x="697033" y="3724797"/>
                      </a:cubicBezTo>
                      <a:cubicBezTo>
                        <a:pt x="776571" y="3724797"/>
                        <a:pt x="841049" y="3660319"/>
                        <a:pt x="841049" y="3580781"/>
                      </a:cubicBezTo>
                      <a:cubicBezTo>
                        <a:pt x="841049" y="3501243"/>
                        <a:pt x="776571" y="3436765"/>
                        <a:pt x="697033" y="3436765"/>
                      </a:cubicBezTo>
                      <a:close/>
                      <a:moveTo>
                        <a:pt x="287890" y="3436765"/>
                      </a:moveTo>
                      <a:cubicBezTo>
                        <a:pt x="208352" y="3436765"/>
                        <a:pt x="143874" y="3501243"/>
                        <a:pt x="143874" y="3580781"/>
                      </a:cubicBezTo>
                      <a:cubicBezTo>
                        <a:pt x="143874" y="3660319"/>
                        <a:pt x="208352" y="3724797"/>
                        <a:pt x="287890" y="3724797"/>
                      </a:cubicBezTo>
                      <a:cubicBezTo>
                        <a:pt x="367428" y="3724797"/>
                        <a:pt x="431906" y="3660319"/>
                        <a:pt x="431906" y="3580781"/>
                      </a:cubicBezTo>
                      <a:cubicBezTo>
                        <a:pt x="431906" y="3501243"/>
                        <a:pt x="367428" y="3436765"/>
                        <a:pt x="287890" y="3436765"/>
                      </a:cubicBezTo>
                      <a:close/>
                      <a:moveTo>
                        <a:pt x="3969476" y="3021542"/>
                      </a:moveTo>
                      <a:cubicBezTo>
                        <a:pt x="3889938" y="3021542"/>
                        <a:pt x="3825460" y="3086020"/>
                        <a:pt x="3825460" y="3165558"/>
                      </a:cubicBezTo>
                      <a:cubicBezTo>
                        <a:pt x="3825460" y="3245096"/>
                        <a:pt x="3889938" y="3309574"/>
                        <a:pt x="3969476" y="3309574"/>
                      </a:cubicBezTo>
                      <a:cubicBezTo>
                        <a:pt x="4049014" y="3309574"/>
                        <a:pt x="4113492" y="3245096"/>
                        <a:pt x="4113492" y="3165558"/>
                      </a:cubicBezTo>
                      <a:cubicBezTo>
                        <a:pt x="4113492" y="3086020"/>
                        <a:pt x="4049014" y="3021542"/>
                        <a:pt x="3969476" y="3021542"/>
                      </a:cubicBezTo>
                      <a:close/>
                      <a:moveTo>
                        <a:pt x="3560334" y="3021542"/>
                      </a:moveTo>
                      <a:cubicBezTo>
                        <a:pt x="3480796" y="3021542"/>
                        <a:pt x="3416318" y="3086020"/>
                        <a:pt x="3416318" y="3165558"/>
                      </a:cubicBezTo>
                      <a:cubicBezTo>
                        <a:pt x="3416318" y="3245096"/>
                        <a:pt x="3480796" y="3309574"/>
                        <a:pt x="3560334" y="3309574"/>
                      </a:cubicBezTo>
                      <a:cubicBezTo>
                        <a:pt x="3639872" y="3309574"/>
                        <a:pt x="3704350" y="3245096"/>
                        <a:pt x="3704350" y="3165558"/>
                      </a:cubicBezTo>
                      <a:cubicBezTo>
                        <a:pt x="3704350" y="3086020"/>
                        <a:pt x="3639872" y="3021542"/>
                        <a:pt x="3560334" y="3021542"/>
                      </a:cubicBezTo>
                      <a:close/>
                      <a:moveTo>
                        <a:pt x="3151191" y="3021542"/>
                      </a:moveTo>
                      <a:cubicBezTo>
                        <a:pt x="3071653" y="3021542"/>
                        <a:pt x="3007175" y="3086020"/>
                        <a:pt x="3007175" y="3165558"/>
                      </a:cubicBezTo>
                      <a:cubicBezTo>
                        <a:pt x="3007175" y="3245096"/>
                        <a:pt x="3071653" y="3309574"/>
                        <a:pt x="3151191" y="3309574"/>
                      </a:cubicBezTo>
                      <a:cubicBezTo>
                        <a:pt x="3230729" y="3309574"/>
                        <a:pt x="3295207" y="3245096"/>
                        <a:pt x="3295207" y="3165558"/>
                      </a:cubicBezTo>
                      <a:cubicBezTo>
                        <a:pt x="3295207" y="3086020"/>
                        <a:pt x="3230729" y="3021542"/>
                        <a:pt x="3151191" y="3021542"/>
                      </a:cubicBezTo>
                      <a:close/>
                      <a:moveTo>
                        <a:pt x="2742048" y="3021542"/>
                      </a:moveTo>
                      <a:cubicBezTo>
                        <a:pt x="2662510" y="3021542"/>
                        <a:pt x="2598032" y="3086020"/>
                        <a:pt x="2598032" y="3165558"/>
                      </a:cubicBezTo>
                      <a:cubicBezTo>
                        <a:pt x="2598032" y="3245096"/>
                        <a:pt x="2662510" y="3309574"/>
                        <a:pt x="2742048" y="3309574"/>
                      </a:cubicBezTo>
                      <a:cubicBezTo>
                        <a:pt x="2821586" y="3309574"/>
                        <a:pt x="2886064" y="3245096"/>
                        <a:pt x="2886064" y="3165558"/>
                      </a:cubicBezTo>
                      <a:cubicBezTo>
                        <a:pt x="2886064" y="3086020"/>
                        <a:pt x="2821586" y="3021542"/>
                        <a:pt x="2742048" y="3021542"/>
                      </a:cubicBezTo>
                      <a:close/>
                      <a:moveTo>
                        <a:pt x="2332905" y="3021542"/>
                      </a:moveTo>
                      <a:cubicBezTo>
                        <a:pt x="2253367" y="3021542"/>
                        <a:pt x="2188889" y="3086020"/>
                        <a:pt x="2188889" y="3165558"/>
                      </a:cubicBezTo>
                      <a:cubicBezTo>
                        <a:pt x="2188889" y="3245096"/>
                        <a:pt x="2253367" y="3309574"/>
                        <a:pt x="2332905" y="3309574"/>
                      </a:cubicBezTo>
                      <a:cubicBezTo>
                        <a:pt x="2412443" y="3309574"/>
                        <a:pt x="2476921" y="3245096"/>
                        <a:pt x="2476921" y="3165558"/>
                      </a:cubicBezTo>
                      <a:cubicBezTo>
                        <a:pt x="2476921" y="3086020"/>
                        <a:pt x="2412443" y="3021542"/>
                        <a:pt x="2332905" y="3021542"/>
                      </a:cubicBezTo>
                      <a:close/>
                      <a:moveTo>
                        <a:pt x="1923762" y="3021542"/>
                      </a:moveTo>
                      <a:cubicBezTo>
                        <a:pt x="1844224" y="3021542"/>
                        <a:pt x="1779746" y="3086020"/>
                        <a:pt x="1779746" y="3165558"/>
                      </a:cubicBezTo>
                      <a:cubicBezTo>
                        <a:pt x="1779746" y="3245096"/>
                        <a:pt x="1844224" y="3309574"/>
                        <a:pt x="1923762" y="3309574"/>
                      </a:cubicBezTo>
                      <a:cubicBezTo>
                        <a:pt x="2003300" y="3309574"/>
                        <a:pt x="2067778" y="3245096"/>
                        <a:pt x="2067778" y="3165558"/>
                      </a:cubicBezTo>
                      <a:cubicBezTo>
                        <a:pt x="2067778" y="3086020"/>
                        <a:pt x="2003300" y="3021542"/>
                        <a:pt x="1923762" y="3021542"/>
                      </a:cubicBezTo>
                      <a:close/>
                      <a:moveTo>
                        <a:pt x="1514619" y="3021542"/>
                      </a:moveTo>
                      <a:cubicBezTo>
                        <a:pt x="1435081" y="3021542"/>
                        <a:pt x="1370603" y="3086020"/>
                        <a:pt x="1370603" y="3165558"/>
                      </a:cubicBezTo>
                      <a:cubicBezTo>
                        <a:pt x="1370603" y="3245096"/>
                        <a:pt x="1435081" y="3309574"/>
                        <a:pt x="1514619" y="3309574"/>
                      </a:cubicBezTo>
                      <a:cubicBezTo>
                        <a:pt x="1594157" y="3309574"/>
                        <a:pt x="1658635" y="3245096"/>
                        <a:pt x="1658635" y="3165558"/>
                      </a:cubicBezTo>
                      <a:cubicBezTo>
                        <a:pt x="1658635" y="3086020"/>
                        <a:pt x="1594157" y="3021542"/>
                        <a:pt x="1514619" y="3021542"/>
                      </a:cubicBezTo>
                      <a:close/>
                      <a:moveTo>
                        <a:pt x="1105476" y="3021542"/>
                      </a:moveTo>
                      <a:cubicBezTo>
                        <a:pt x="1025938" y="3021542"/>
                        <a:pt x="961460" y="3086020"/>
                        <a:pt x="961460" y="3165558"/>
                      </a:cubicBezTo>
                      <a:cubicBezTo>
                        <a:pt x="961460" y="3245096"/>
                        <a:pt x="1025938" y="3309574"/>
                        <a:pt x="1105476" y="3309574"/>
                      </a:cubicBezTo>
                      <a:cubicBezTo>
                        <a:pt x="1185014" y="3309574"/>
                        <a:pt x="1249492" y="3245096"/>
                        <a:pt x="1249492" y="3165558"/>
                      </a:cubicBezTo>
                      <a:cubicBezTo>
                        <a:pt x="1249492" y="3086020"/>
                        <a:pt x="1185014" y="3021542"/>
                        <a:pt x="1105476" y="3021542"/>
                      </a:cubicBezTo>
                      <a:close/>
                      <a:moveTo>
                        <a:pt x="696333" y="3021542"/>
                      </a:moveTo>
                      <a:cubicBezTo>
                        <a:pt x="616795" y="3021542"/>
                        <a:pt x="552317" y="3086020"/>
                        <a:pt x="552317" y="3165558"/>
                      </a:cubicBezTo>
                      <a:cubicBezTo>
                        <a:pt x="552317" y="3245096"/>
                        <a:pt x="616795" y="3309574"/>
                        <a:pt x="696333" y="3309574"/>
                      </a:cubicBezTo>
                      <a:cubicBezTo>
                        <a:pt x="775871" y="3309574"/>
                        <a:pt x="840349" y="3245096"/>
                        <a:pt x="840349" y="3165558"/>
                      </a:cubicBezTo>
                      <a:cubicBezTo>
                        <a:pt x="840349" y="3086020"/>
                        <a:pt x="775871" y="3021542"/>
                        <a:pt x="696333" y="3021542"/>
                      </a:cubicBezTo>
                      <a:close/>
                      <a:moveTo>
                        <a:pt x="287190" y="3021542"/>
                      </a:moveTo>
                      <a:cubicBezTo>
                        <a:pt x="207652" y="3021542"/>
                        <a:pt x="143174" y="3086020"/>
                        <a:pt x="143174" y="3165558"/>
                      </a:cubicBezTo>
                      <a:cubicBezTo>
                        <a:pt x="143174" y="3245096"/>
                        <a:pt x="207652" y="3309574"/>
                        <a:pt x="287190" y="3309574"/>
                      </a:cubicBezTo>
                      <a:cubicBezTo>
                        <a:pt x="366728" y="3309574"/>
                        <a:pt x="431206" y="3245096"/>
                        <a:pt x="431206" y="3165558"/>
                      </a:cubicBezTo>
                      <a:cubicBezTo>
                        <a:pt x="431206" y="3086020"/>
                        <a:pt x="366728" y="3021542"/>
                        <a:pt x="287190" y="3021542"/>
                      </a:cubicBezTo>
                      <a:close/>
                      <a:moveTo>
                        <a:pt x="3968776" y="2606319"/>
                      </a:moveTo>
                      <a:cubicBezTo>
                        <a:pt x="3889238" y="2606319"/>
                        <a:pt x="3824760" y="2670797"/>
                        <a:pt x="3824760" y="2750335"/>
                      </a:cubicBezTo>
                      <a:cubicBezTo>
                        <a:pt x="3824760" y="2829873"/>
                        <a:pt x="3889238" y="2894351"/>
                        <a:pt x="3968776" y="2894351"/>
                      </a:cubicBezTo>
                      <a:cubicBezTo>
                        <a:pt x="4048314" y="2894351"/>
                        <a:pt x="4112792" y="2829873"/>
                        <a:pt x="4112792" y="2750335"/>
                      </a:cubicBezTo>
                      <a:cubicBezTo>
                        <a:pt x="4112792" y="2670797"/>
                        <a:pt x="4048314" y="2606319"/>
                        <a:pt x="3968776" y="2606319"/>
                      </a:cubicBezTo>
                      <a:close/>
                      <a:moveTo>
                        <a:pt x="3559634" y="2606319"/>
                      </a:moveTo>
                      <a:cubicBezTo>
                        <a:pt x="3480096" y="2606319"/>
                        <a:pt x="3415618" y="2670797"/>
                        <a:pt x="3415618" y="2750335"/>
                      </a:cubicBezTo>
                      <a:cubicBezTo>
                        <a:pt x="3415618" y="2829873"/>
                        <a:pt x="3480096" y="2894351"/>
                        <a:pt x="3559634" y="2894351"/>
                      </a:cubicBezTo>
                      <a:cubicBezTo>
                        <a:pt x="3639172" y="2894351"/>
                        <a:pt x="3703650" y="2829873"/>
                        <a:pt x="3703650" y="2750335"/>
                      </a:cubicBezTo>
                      <a:cubicBezTo>
                        <a:pt x="3703650" y="2670797"/>
                        <a:pt x="3639172" y="2606319"/>
                        <a:pt x="3559634" y="2606319"/>
                      </a:cubicBezTo>
                      <a:close/>
                      <a:moveTo>
                        <a:pt x="3150491" y="2606319"/>
                      </a:moveTo>
                      <a:cubicBezTo>
                        <a:pt x="3070953" y="2606319"/>
                        <a:pt x="3006475" y="2670797"/>
                        <a:pt x="3006475" y="2750335"/>
                      </a:cubicBezTo>
                      <a:cubicBezTo>
                        <a:pt x="3006475" y="2829873"/>
                        <a:pt x="3070953" y="2894351"/>
                        <a:pt x="3150491" y="2894351"/>
                      </a:cubicBezTo>
                      <a:cubicBezTo>
                        <a:pt x="3230029" y="2894351"/>
                        <a:pt x="3294507" y="2829873"/>
                        <a:pt x="3294507" y="2750335"/>
                      </a:cubicBezTo>
                      <a:cubicBezTo>
                        <a:pt x="3294507" y="2670797"/>
                        <a:pt x="3230029" y="2606319"/>
                        <a:pt x="3150491" y="2606319"/>
                      </a:cubicBezTo>
                      <a:close/>
                      <a:moveTo>
                        <a:pt x="2741348" y="2606319"/>
                      </a:moveTo>
                      <a:cubicBezTo>
                        <a:pt x="2661810" y="2606319"/>
                        <a:pt x="2597332" y="2670797"/>
                        <a:pt x="2597332" y="2750335"/>
                      </a:cubicBezTo>
                      <a:cubicBezTo>
                        <a:pt x="2597332" y="2829873"/>
                        <a:pt x="2661810" y="2894351"/>
                        <a:pt x="2741348" y="2894351"/>
                      </a:cubicBezTo>
                      <a:cubicBezTo>
                        <a:pt x="2820886" y="2894351"/>
                        <a:pt x="2885364" y="2829873"/>
                        <a:pt x="2885364" y="2750335"/>
                      </a:cubicBezTo>
                      <a:cubicBezTo>
                        <a:pt x="2885364" y="2670797"/>
                        <a:pt x="2820886" y="2606319"/>
                        <a:pt x="2741348" y="2606319"/>
                      </a:cubicBezTo>
                      <a:close/>
                      <a:moveTo>
                        <a:pt x="2332205" y="2606319"/>
                      </a:moveTo>
                      <a:cubicBezTo>
                        <a:pt x="2252667" y="2606319"/>
                        <a:pt x="2188189" y="2670797"/>
                        <a:pt x="2188189" y="2750335"/>
                      </a:cubicBezTo>
                      <a:cubicBezTo>
                        <a:pt x="2188189" y="2829873"/>
                        <a:pt x="2252667" y="2894351"/>
                        <a:pt x="2332205" y="2894351"/>
                      </a:cubicBezTo>
                      <a:cubicBezTo>
                        <a:pt x="2411743" y="2894351"/>
                        <a:pt x="2476221" y="2829873"/>
                        <a:pt x="2476221" y="2750335"/>
                      </a:cubicBezTo>
                      <a:cubicBezTo>
                        <a:pt x="2476221" y="2670797"/>
                        <a:pt x="2411743" y="2606319"/>
                        <a:pt x="2332205" y="2606319"/>
                      </a:cubicBezTo>
                      <a:close/>
                      <a:moveTo>
                        <a:pt x="1923062" y="2606319"/>
                      </a:moveTo>
                      <a:cubicBezTo>
                        <a:pt x="1843524" y="2606319"/>
                        <a:pt x="1779046" y="2670797"/>
                        <a:pt x="1779046" y="2750335"/>
                      </a:cubicBezTo>
                      <a:cubicBezTo>
                        <a:pt x="1779046" y="2829873"/>
                        <a:pt x="1843524" y="2894351"/>
                        <a:pt x="1923062" y="2894351"/>
                      </a:cubicBezTo>
                      <a:cubicBezTo>
                        <a:pt x="2002600" y="2894351"/>
                        <a:pt x="2067078" y="2829873"/>
                        <a:pt x="2067078" y="2750335"/>
                      </a:cubicBezTo>
                      <a:cubicBezTo>
                        <a:pt x="2067078" y="2670797"/>
                        <a:pt x="2002600" y="2606319"/>
                        <a:pt x="1923062" y="2606319"/>
                      </a:cubicBezTo>
                      <a:close/>
                      <a:moveTo>
                        <a:pt x="1513919" y="2606319"/>
                      </a:moveTo>
                      <a:cubicBezTo>
                        <a:pt x="1434381" y="2606319"/>
                        <a:pt x="1369903" y="2670797"/>
                        <a:pt x="1369903" y="2750335"/>
                      </a:cubicBezTo>
                      <a:cubicBezTo>
                        <a:pt x="1369903" y="2829873"/>
                        <a:pt x="1434381" y="2894351"/>
                        <a:pt x="1513919" y="2894351"/>
                      </a:cubicBezTo>
                      <a:cubicBezTo>
                        <a:pt x="1593457" y="2894351"/>
                        <a:pt x="1657935" y="2829873"/>
                        <a:pt x="1657935" y="2750335"/>
                      </a:cubicBezTo>
                      <a:cubicBezTo>
                        <a:pt x="1657935" y="2670797"/>
                        <a:pt x="1593457" y="2606319"/>
                        <a:pt x="1513919" y="2606319"/>
                      </a:cubicBezTo>
                      <a:close/>
                      <a:moveTo>
                        <a:pt x="1104776" y="2606319"/>
                      </a:moveTo>
                      <a:cubicBezTo>
                        <a:pt x="1025238" y="2606319"/>
                        <a:pt x="960760" y="2670797"/>
                        <a:pt x="960760" y="2750335"/>
                      </a:cubicBezTo>
                      <a:cubicBezTo>
                        <a:pt x="960760" y="2829873"/>
                        <a:pt x="1025238" y="2894351"/>
                        <a:pt x="1104776" y="2894351"/>
                      </a:cubicBezTo>
                      <a:cubicBezTo>
                        <a:pt x="1184314" y="2894351"/>
                        <a:pt x="1248792" y="2829873"/>
                        <a:pt x="1248792" y="2750335"/>
                      </a:cubicBezTo>
                      <a:cubicBezTo>
                        <a:pt x="1248792" y="2670797"/>
                        <a:pt x="1184314" y="2606319"/>
                        <a:pt x="1104776" y="2606319"/>
                      </a:cubicBezTo>
                      <a:close/>
                      <a:moveTo>
                        <a:pt x="695633" y="2606319"/>
                      </a:moveTo>
                      <a:cubicBezTo>
                        <a:pt x="616095" y="2606319"/>
                        <a:pt x="551617" y="2670797"/>
                        <a:pt x="551617" y="2750335"/>
                      </a:cubicBezTo>
                      <a:cubicBezTo>
                        <a:pt x="551617" y="2829873"/>
                        <a:pt x="616095" y="2894351"/>
                        <a:pt x="695633" y="2894351"/>
                      </a:cubicBezTo>
                      <a:cubicBezTo>
                        <a:pt x="775171" y="2894351"/>
                        <a:pt x="839649" y="2829873"/>
                        <a:pt x="839649" y="2750335"/>
                      </a:cubicBezTo>
                      <a:cubicBezTo>
                        <a:pt x="839649" y="2670797"/>
                        <a:pt x="775171" y="2606319"/>
                        <a:pt x="695633" y="2606319"/>
                      </a:cubicBezTo>
                      <a:close/>
                      <a:moveTo>
                        <a:pt x="286490" y="2606319"/>
                      </a:moveTo>
                      <a:cubicBezTo>
                        <a:pt x="206952" y="2606319"/>
                        <a:pt x="142474" y="2670797"/>
                        <a:pt x="142474" y="2750335"/>
                      </a:cubicBezTo>
                      <a:cubicBezTo>
                        <a:pt x="142474" y="2829873"/>
                        <a:pt x="206952" y="2894351"/>
                        <a:pt x="286490" y="2894351"/>
                      </a:cubicBezTo>
                      <a:cubicBezTo>
                        <a:pt x="366028" y="2894351"/>
                        <a:pt x="430506" y="2829873"/>
                        <a:pt x="430506" y="2750335"/>
                      </a:cubicBezTo>
                      <a:cubicBezTo>
                        <a:pt x="430506" y="2670797"/>
                        <a:pt x="366028" y="2606319"/>
                        <a:pt x="286490" y="2606319"/>
                      </a:cubicBezTo>
                      <a:close/>
                      <a:moveTo>
                        <a:pt x="3968076" y="2191096"/>
                      </a:moveTo>
                      <a:cubicBezTo>
                        <a:pt x="3888538" y="2191096"/>
                        <a:pt x="3824060" y="2255574"/>
                        <a:pt x="3824060" y="2335112"/>
                      </a:cubicBezTo>
                      <a:cubicBezTo>
                        <a:pt x="3824060" y="2414650"/>
                        <a:pt x="3888538" y="2479128"/>
                        <a:pt x="3968076" y="2479128"/>
                      </a:cubicBezTo>
                      <a:cubicBezTo>
                        <a:pt x="4047614" y="2479128"/>
                        <a:pt x="4112092" y="2414650"/>
                        <a:pt x="4112092" y="2335112"/>
                      </a:cubicBezTo>
                      <a:cubicBezTo>
                        <a:pt x="4112092" y="2255574"/>
                        <a:pt x="4047614" y="2191096"/>
                        <a:pt x="3968076" y="2191096"/>
                      </a:cubicBezTo>
                      <a:close/>
                      <a:moveTo>
                        <a:pt x="3558934" y="2191096"/>
                      </a:moveTo>
                      <a:cubicBezTo>
                        <a:pt x="3479396" y="2191096"/>
                        <a:pt x="3414918" y="2255574"/>
                        <a:pt x="3414918" y="2335112"/>
                      </a:cubicBezTo>
                      <a:cubicBezTo>
                        <a:pt x="3414918" y="2414650"/>
                        <a:pt x="3479396" y="2479128"/>
                        <a:pt x="3558934" y="2479128"/>
                      </a:cubicBezTo>
                      <a:cubicBezTo>
                        <a:pt x="3638472" y="2479128"/>
                        <a:pt x="3702950" y="2414650"/>
                        <a:pt x="3702950" y="2335112"/>
                      </a:cubicBezTo>
                      <a:cubicBezTo>
                        <a:pt x="3702950" y="2255574"/>
                        <a:pt x="3638472" y="2191096"/>
                        <a:pt x="3558934" y="2191096"/>
                      </a:cubicBezTo>
                      <a:close/>
                      <a:moveTo>
                        <a:pt x="3149791" y="2191096"/>
                      </a:moveTo>
                      <a:cubicBezTo>
                        <a:pt x="3070253" y="2191096"/>
                        <a:pt x="3005775" y="2255574"/>
                        <a:pt x="3005775" y="2335112"/>
                      </a:cubicBezTo>
                      <a:cubicBezTo>
                        <a:pt x="3005775" y="2414650"/>
                        <a:pt x="3070253" y="2479128"/>
                        <a:pt x="3149791" y="2479128"/>
                      </a:cubicBezTo>
                      <a:cubicBezTo>
                        <a:pt x="3229329" y="2479128"/>
                        <a:pt x="3293807" y="2414650"/>
                        <a:pt x="3293807" y="2335112"/>
                      </a:cubicBezTo>
                      <a:cubicBezTo>
                        <a:pt x="3293807" y="2255574"/>
                        <a:pt x="3229329" y="2191096"/>
                        <a:pt x="3149791" y="2191096"/>
                      </a:cubicBezTo>
                      <a:close/>
                      <a:moveTo>
                        <a:pt x="2740648" y="2191096"/>
                      </a:moveTo>
                      <a:cubicBezTo>
                        <a:pt x="2661110" y="2191096"/>
                        <a:pt x="2596632" y="2255574"/>
                        <a:pt x="2596632" y="2335112"/>
                      </a:cubicBezTo>
                      <a:cubicBezTo>
                        <a:pt x="2596632" y="2414650"/>
                        <a:pt x="2661110" y="2479128"/>
                        <a:pt x="2740648" y="2479128"/>
                      </a:cubicBezTo>
                      <a:cubicBezTo>
                        <a:pt x="2820186" y="2479128"/>
                        <a:pt x="2884664" y="2414650"/>
                        <a:pt x="2884664" y="2335112"/>
                      </a:cubicBezTo>
                      <a:cubicBezTo>
                        <a:pt x="2884664" y="2255574"/>
                        <a:pt x="2820186" y="2191096"/>
                        <a:pt x="2740648" y="2191096"/>
                      </a:cubicBezTo>
                      <a:close/>
                      <a:moveTo>
                        <a:pt x="2331505" y="2191096"/>
                      </a:moveTo>
                      <a:cubicBezTo>
                        <a:pt x="2251967" y="2191096"/>
                        <a:pt x="2187489" y="2255574"/>
                        <a:pt x="2187489" y="2335112"/>
                      </a:cubicBezTo>
                      <a:cubicBezTo>
                        <a:pt x="2187489" y="2414650"/>
                        <a:pt x="2251967" y="2479128"/>
                        <a:pt x="2331505" y="2479128"/>
                      </a:cubicBezTo>
                      <a:cubicBezTo>
                        <a:pt x="2411043" y="2479128"/>
                        <a:pt x="2475521" y="2414650"/>
                        <a:pt x="2475521" y="2335112"/>
                      </a:cubicBezTo>
                      <a:cubicBezTo>
                        <a:pt x="2475521" y="2255574"/>
                        <a:pt x="2411043" y="2191096"/>
                        <a:pt x="2331505" y="2191096"/>
                      </a:cubicBezTo>
                      <a:close/>
                      <a:moveTo>
                        <a:pt x="1922362" y="2191096"/>
                      </a:moveTo>
                      <a:cubicBezTo>
                        <a:pt x="1842824" y="2191096"/>
                        <a:pt x="1778346" y="2255574"/>
                        <a:pt x="1778346" y="2335112"/>
                      </a:cubicBezTo>
                      <a:cubicBezTo>
                        <a:pt x="1778346" y="2414650"/>
                        <a:pt x="1842824" y="2479128"/>
                        <a:pt x="1922362" y="2479128"/>
                      </a:cubicBezTo>
                      <a:cubicBezTo>
                        <a:pt x="2001900" y="2479128"/>
                        <a:pt x="2066378" y="2414650"/>
                        <a:pt x="2066378" y="2335112"/>
                      </a:cubicBezTo>
                      <a:cubicBezTo>
                        <a:pt x="2066378" y="2255574"/>
                        <a:pt x="2001900" y="2191096"/>
                        <a:pt x="1922362" y="2191096"/>
                      </a:cubicBezTo>
                      <a:close/>
                      <a:moveTo>
                        <a:pt x="1513219" y="2191096"/>
                      </a:moveTo>
                      <a:cubicBezTo>
                        <a:pt x="1433681" y="2191096"/>
                        <a:pt x="1369203" y="2255574"/>
                        <a:pt x="1369203" y="2335112"/>
                      </a:cubicBezTo>
                      <a:cubicBezTo>
                        <a:pt x="1369203" y="2414650"/>
                        <a:pt x="1433681" y="2479128"/>
                        <a:pt x="1513219" y="2479128"/>
                      </a:cubicBezTo>
                      <a:cubicBezTo>
                        <a:pt x="1592757" y="2479128"/>
                        <a:pt x="1657235" y="2414650"/>
                        <a:pt x="1657235" y="2335112"/>
                      </a:cubicBezTo>
                      <a:cubicBezTo>
                        <a:pt x="1657235" y="2255574"/>
                        <a:pt x="1592757" y="2191096"/>
                        <a:pt x="1513219" y="2191096"/>
                      </a:cubicBezTo>
                      <a:close/>
                      <a:moveTo>
                        <a:pt x="1104076" y="2191096"/>
                      </a:moveTo>
                      <a:cubicBezTo>
                        <a:pt x="1024538" y="2191096"/>
                        <a:pt x="960060" y="2255574"/>
                        <a:pt x="960060" y="2335112"/>
                      </a:cubicBezTo>
                      <a:cubicBezTo>
                        <a:pt x="960060" y="2414650"/>
                        <a:pt x="1024538" y="2479128"/>
                        <a:pt x="1104076" y="2479128"/>
                      </a:cubicBezTo>
                      <a:cubicBezTo>
                        <a:pt x="1183614" y="2479128"/>
                        <a:pt x="1248092" y="2414650"/>
                        <a:pt x="1248092" y="2335112"/>
                      </a:cubicBezTo>
                      <a:cubicBezTo>
                        <a:pt x="1248092" y="2255574"/>
                        <a:pt x="1183614" y="2191096"/>
                        <a:pt x="1104076" y="2191096"/>
                      </a:cubicBezTo>
                      <a:close/>
                      <a:moveTo>
                        <a:pt x="694933" y="2191096"/>
                      </a:moveTo>
                      <a:cubicBezTo>
                        <a:pt x="615395" y="2191096"/>
                        <a:pt x="550917" y="2255574"/>
                        <a:pt x="550917" y="2335112"/>
                      </a:cubicBezTo>
                      <a:cubicBezTo>
                        <a:pt x="550917" y="2414650"/>
                        <a:pt x="615395" y="2479128"/>
                        <a:pt x="694933" y="2479128"/>
                      </a:cubicBezTo>
                      <a:cubicBezTo>
                        <a:pt x="774471" y="2479128"/>
                        <a:pt x="838949" y="2414650"/>
                        <a:pt x="838949" y="2335112"/>
                      </a:cubicBezTo>
                      <a:cubicBezTo>
                        <a:pt x="838949" y="2255574"/>
                        <a:pt x="774471" y="2191096"/>
                        <a:pt x="694933" y="2191096"/>
                      </a:cubicBezTo>
                      <a:close/>
                      <a:moveTo>
                        <a:pt x="285790" y="2191096"/>
                      </a:moveTo>
                      <a:cubicBezTo>
                        <a:pt x="206252" y="2191096"/>
                        <a:pt x="141774" y="2255574"/>
                        <a:pt x="141774" y="2335112"/>
                      </a:cubicBezTo>
                      <a:cubicBezTo>
                        <a:pt x="141774" y="2414650"/>
                        <a:pt x="206252" y="2479128"/>
                        <a:pt x="285790" y="2479128"/>
                      </a:cubicBezTo>
                      <a:cubicBezTo>
                        <a:pt x="365328" y="2479128"/>
                        <a:pt x="429806" y="2414650"/>
                        <a:pt x="429806" y="2335112"/>
                      </a:cubicBezTo>
                      <a:cubicBezTo>
                        <a:pt x="429806" y="2255574"/>
                        <a:pt x="365328" y="2191096"/>
                        <a:pt x="285790" y="2191096"/>
                      </a:cubicBezTo>
                      <a:close/>
                      <a:moveTo>
                        <a:pt x="3967376" y="1775873"/>
                      </a:moveTo>
                      <a:cubicBezTo>
                        <a:pt x="3887838" y="1775873"/>
                        <a:pt x="3823360" y="1840351"/>
                        <a:pt x="3823360" y="1919889"/>
                      </a:cubicBezTo>
                      <a:cubicBezTo>
                        <a:pt x="3823360" y="1999427"/>
                        <a:pt x="3887838" y="2063905"/>
                        <a:pt x="3967376" y="2063905"/>
                      </a:cubicBezTo>
                      <a:cubicBezTo>
                        <a:pt x="4046914" y="2063905"/>
                        <a:pt x="4111392" y="1999427"/>
                        <a:pt x="4111392" y="1919889"/>
                      </a:cubicBezTo>
                      <a:cubicBezTo>
                        <a:pt x="4111392" y="1840351"/>
                        <a:pt x="4046914" y="1775873"/>
                        <a:pt x="3967376" y="1775873"/>
                      </a:cubicBezTo>
                      <a:close/>
                      <a:moveTo>
                        <a:pt x="3558234" y="1775873"/>
                      </a:moveTo>
                      <a:cubicBezTo>
                        <a:pt x="3478696" y="1775873"/>
                        <a:pt x="3414218" y="1840351"/>
                        <a:pt x="3414218" y="1919889"/>
                      </a:cubicBezTo>
                      <a:cubicBezTo>
                        <a:pt x="3414218" y="1999427"/>
                        <a:pt x="3478696" y="2063905"/>
                        <a:pt x="3558234" y="2063905"/>
                      </a:cubicBezTo>
                      <a:cubicBezTo>
                        <a:pt x="3637772" y="2063905"/>
                        <a:pt x="3702250" y="1999427"/>
                        <a:pt x="3702250" y="1919889"/>
                      </a:cubicBezTo>
                      <a:cubicBezTo>
                        <a:pt x="3702250" y="1840351"/>
                        <a:pt x="3637772" y="1775873"/>
                        <a:pt x="3558234" y="1775873"/>
                      </a:cubicBezTo>
                      <a:close/>
                      <a:moveTo>
                        <a:pt x="3149091" y="1775873"/>
                      </a:moveTo>
                      <a:cubicBezTo>
                        <a:pt x="3069553" y="1775873"/>
                        <a:pt x="3005075" y="1840351"/>
                        <a:pt x="3005075" y="1919889"/>
                      </a:cubicBezTo>
                      <a:cubicBezTo>
                        <a:pt x="3005075" y="1999427"/>
                        <a:pt x="3069553" y="2063905"/>
                        <a:pt x="3149091" y="2063905"/>
                      </a:cubicBezTo>
                      <a:cubicBezTo>
                        <a:pt x="3228629" y="2063905"/>
                        <a:pt x="3293107" y="1999427"/>
                        <a:pt x="3293107" y="1919889"/>
                      </a:cubicBezTo>
                      <a:cubicBezTo>
                        <a:pt x="3293107" y="1840351"/>
                        <a:pt x="3228629" y="1775873"/>
                        <a:pt x="3149091" y="1775873"/>
                      </a:cubicBezTo>
                      <a:close/>
                      <a:moveTo>
                        <a:pt x="2739948" y="1775873"/>
                      </a:moveTo>
                      <a:cubicBezTo>
                        <a:pt x="2660410" y="1775873"/>
                        <a:pt x="2595932" y="1840351"/>
                        <a:pt x="2595932" y="1919889"/>
                      </a:cubicBezTo>
                      <a:cubicBezTo>
                        <a:pt x="2595932" y="1999427"/>
                        <a:pt x="2660410" y="2063905"/>
                        <a:pt x="2739948" y="2063905"/>
                      </a:cubicBezTo>
                      <a:cubicBezTo>
                        <a:pt x="2819486" y="2063905"/>
                        <a:pt x="2883964" y="1999427"/>
                        <a:pt x="2883964" y="1919889"/>
                      </a:cubicBezTo>
                      <a:cubicBezTo>
                        <a:pt x="2883964" y="1840351"/>
                        <a:pt x="2819486" y="1775873"/>
                        <a:pt x="2739948" y="1775873"/>
                      </a:cubicBezTo>
                      <a:close/>
                      <a:moveTo>
                        <a:pt x="2330805" y="1775873"/>
                      </a:moveTo>
                      <a:cubicBezTo>
                        <a:pt x="2251267" y="1775873"/>
                        <a:pt x="2186789" y="1840351"/>
                        <a:pt x="2186789" y="1919889"/>
                      </a:cubicBezTo>
                      <a:cubicBezTo>
                        <a:pt x="2186789" y="1999427"/>
                        <a:pt x="2251267" y="2063905"/>
                        <a:pt x="2330805" y="2063905"/>
                      </a:cubicBezTo>
                      <a:cubicBezTo>
                        <a:pt x="2410343" y="2063905"/>
                        <a:pt x="2474821" y="1999427"/>
                        <a:pt x="2474821" y="1919889"/>
                      </a:cubicBezTo>
                      <a:cubicBezTo>
                        <a:pt x="2474821" y="1840351"/>
                        <a:pt x="2410343" y="1775873"/>
                        <a:pt x="2330805" y="1775873"/>
                      </a:cubicBezTo>
                      <a:close/>
                      <a:moveTo>
                        <a:pt x="1921662" y="1775873"/>
                      </a:moveTo>
                      <a:cubicBezTo>
                        <a:pt x="1842124" y="1775873"/>
                        <a:pt x="1777646" y="1840351"/>
                        <a:pt x="1777646" y="1919889"/>
                      </a:cubicBezTo>
                      <a:cubicBezTo>
                        <a:pt x="1777646" y="1999427"/>
                        <a:pt x="1842124" y="2063905"/>
                        <a:pt x="1921662" y="2063905"/>
                      </a:cubicBezTo>
                      <a:cubicBezTo>
                        <a:pt x="2001200" y="2063905"/>
                        <a:pt x="2065678" y="1999427"/>
                        <a:pt x="2065678" y="1919889"/>
                      </a:cubicBezTo>
                      <a:cubicBezTo>
                        <a:pt x="2065678" y="1840351"/>
                        <a:pt x="2001200" y="1775873"/>
                        <a:pt x="1921662" y="1775873"/>
                      </a:cubicBezTo>
                      <a:close/>
                      <a:moveTo>
                        <a:pt x="1512519" y="1775873"/>
                      </a:moveTo>
                      <a:cubicBezTo>
                        <a:pt x="1432981" y="1775873"/>
                        <a:pt x="1368503" y="1840351"/>
                        <a:pt x="1368503" y="1919889"/>
                      </a:cubicBezTo>
                      <a:cubicBezTo>
                        <a:pt x="1368503" y="1999427"/>
                        <a:pt x="1432981" y="2063905"/>
                        <a:pt x="1512519" y="2063905"/>
                      </a:cubicBezTo>
                      <a:cubicBezTo>
                        <a:pt x="1592057" y="2063905"/>
                        <a:pt x="1656535" y="1999427"/>
                        <a:pt x="1656535" y="1919889"/>
                      </a:cubicBezTo>
                      <a:cubicBezTo>
                        <a:pt x="1656535" y="1840351"/>
                        <a:pt x="1592057" y="1775873"/>
                        <a:pt x="1512519" y="1775873"/>
                      </a:cubicBezTo>
                      <a:close/>
                      <a:moveTo>
                        <a:pt x="1103376" y="1775873"/>
                      </a:moveTo>
                      <a:cubicBezTo>
                        <a:pt x="1023838" y="1775873"/>
                        <a:pt x="959360" y="1840351"/>
                        <a:pt x="959360" y="1919889"/>
                      </a:cubicBezTo>
                      <a:cubicBezTo>
                        <a:pt x="959360" y="1999427"/>
                        <a:pt x="1023838" y="2063905"/>
                        <a:pt x="1103376" y="2063905"/>
                      </a:cubicBezTo>
                      <a:cubicBezTo>
                        <a:pt x="1182914" y="2063905"/>
                        <a:pt x="1247392" y="1999427"/>
                        <a:pt x="1247392" y="1919889"/>
                      </a:cubicBezTo>
                      <a:cubicBezTo>
                        <a:pt x="1247392" y="1840351"/>
                        <a:pt x="1182914" y="1775873"/>
                        <a:pt x="1103376" y="1775873"/>
                      </a:cubicBezTo>
                      <a:close/>
                      <a:moveTo>
                        <a:pt x="694233" y="1775873"/>
                      </a:moveTo>
                      <a:cubicBezTo>
                        <a:pt x="614695" y="1775873"/>
                        <a:pt x="550217" y="1840351"/>
                        <a:pt x="550217" y="1919889"/>
                      </a:cubicBezTo>
                      <a:cubicBezTo>
                        <a:pt x="550217" y="1999427"/>
                        <a:pt x="614695" y="2063905"/>
                        <a:pt x="694233" y="2063905"/>
                      </a:cubicBezTo>
                      <a:cubicBezTo>
                        <a:pt x="773771" y="2063905"/>
                        <a:pt x="838249" y="1999427"/>
                        <a:pt x="838249" y="1919889"/>
                      </a:cubicBezTo>
                      <a:cubicBezTo>
                        <a:pt x="838249" y="1840351"/>
                        <a:pt x="773771" y="1775873"/>
                        <a:pt x="694233" y="1775873"/>
                      </a:cubicBezTo>
                      <a:close/>
                      <a:moveTo>
                        <a:pt x="285090" y="1775873"/>
                      </a:moveTo>
                      <a:cubicBezTo>
                        <a:pt x="205552" y="1775873"/>
                        <a:pt x="141074" y="1840351"/>
                        <a:pt x="141074" y="1919889"/>
                      </a:cubicBezTo>
                      <a:cubicBezTo>
                        <a:pt x="141074" y="1999427"/>
                        <a:pt x="205552" y="2063905"/>
                        <a:pt x="285090" y="2063905"/>
                      </a:cubicBezTo>
                      <a:cubicBezTo>
                        <a:pt x="364628" y="2063905"/>
                        <a:pt x="429106" y="1999427"/>
                        <a:pt x="429106" y="1919889"/>
                      </a:cubicBezTo>
                      <a:cubicBezTo>
                        <a:pt x="429106" y="1840351"/>
                        <a:pt x="364628" y="1775873"/>
                        <a:pt x="285090" y="1775873"/>
                      </a:cubicBezTo>
                      <a:close/>
                      <a:moveTo>
                        <a:pt x="3966676" y="1360650"/>
                      </a:moveTo>
                      <a:cubicBezTo>
                        <a:pt x="3887138" y="1360650"/>
                        <a:pt x="3822660" y="1425128"/>
                        <a:pt x="3822660" y="1504666"/>
                      </a:cubicBezTo>
                      <a:cubicBezTo>
                        <a:pt x="3822660" y="1584204"/>
                        <a:pt x="3887138" y="1648682"/>
                        <a:pt x="3966676" y="1648682"/>
                      </a:cubicBezTo>
                      <a:cubicBezTo>
                        <a:pt x="4046214" y="1648682"/>
                        <a:pt x="4110692" y="1584204"/>
                        <a:pt x="4110692" y="1504666"/>
                      </a:cubicBezTo>
                      <a:cubicBezTo>
                        <a:pt x="4110692" y="1425128"/>
                        <a:pt x="4046214" y="1360650"/>
                        <a:pt x="3966676" y="1360650"/>
                      </a:cubicBezTo>
                      <a:close/>
                      <a:moveTo>
                        <a:pt x="3557534" y="1360650"/>
                      </a:moveTo>
                      <a:cubicBezTo>
                        <a:pt x="3477996" y="1360650"/>
                        <a:pt x="3413518" y="1425128"/>
                        <a:pt x="3413518" y="1504666"/>
                      </a:cubicBezTo>
                      <a:cubicBezTo>
                        <a:pt x="3413518" y="1584204"/>
                        <a:pt x="3477996" y="1648682"/>
                        <a:pt x="3557534" y="1648682"/>
                      </a:cubicBezTo>
                      <a:cubicBezTo>
                        <a:pt x="3637072" y="1648682"/>
                        <a:pt x="3701550" y="1584204"/>
                        <a:pt x="3701550" y="1504666"/>
                      </a:cubicBezTo>
                      <a:cubicBezTo>
                        <a:pt x="3701550" y="1425128"/>
                        <a:pt x="3637072" y="1360650"/>
                        <a:pt x="3557534" y="1360650"/>
                      </a:cubicBezTo>
                      <a:close/>
                      <a:moveTo>
                        <a:pt x="3148391" y="1360650"/>
                      </a:moveTo>
                      <a:cubicBezTo>
                        <a:pt x="3068853" y="1360650"/>
                        <a:pt x="3004375" y="1425128"/>
                        <a:pt x="3004375" y="1504666"/>
                      </a:cubicBezTo>
                      <a:cubicBezTo>
                        <a:pt x="3004375" y="1584204"/>
                        <a:pt x="3068853" y="1648682"/>
                        <a:pt x="3148391" y="1648682"/>
                      </a:cubicBezTo>
                      <a:cubicBezTo>
                        <a:pt x="3227929" y="1648682"/>
                        <a:pt x="3292407" y="1584204"/>
                        <a:pt x="3292407" y="1504666"/>
                      </a:cubicBezTo>
                      <a:cubicBezTo>
                        <a:pt x="3292407" y="1425128"/>
                        <a:pt x="3227929" y="1360650"/>
                        <a:pt x="3148391" y="1360650"/>
                      </a:cubicBezTo>
                      <a:close/>
                      <a:moveTo>
                        <a:pt x="2739248" y="1360650"/>
                      </a:moveTo>
                      <a:cubicBezTo>
                        <a:pt x="2659710" y="1360650"/>
                        <a:pt x="2595232" y="1425128"/>
                        <a:pt x="2595232" y="1504666"/>
                      </a:cubicBezTo>
                      <a:cubicBezTo>
                        <a:pt x="2595232" y="1584204"/>
                        <a:pt x="2659710" y="1648682"/>
                        <a:pt x="2739248" y="1648682"/>
                      </a:cubicBezTo>
                      <a:cubicBezTo>
                        <a:pt x="2818786" y="1648682"/>
                        <a:pt x="2883264" y="1584204"/>
                        <a:pt x="2883264" y="1504666"/>
                      </a:cubicBezTo>
                      <a:cubicBezTo>
                        <a:pt x="2883264" y="1425128"/>
                        <a:pt x="2818786" y="1360650"/>
                        <a:pt x="2739248" y="1360650"/>
                      </a:cubicBezTo>
                      <a:close/>
                      <a:moveTo>
                        <a:pt x="2330105" y="1360650"/>
                      </a:moveTo>
                      <a:cubicBezTo>
                        <a:pt x="2250567" y="1360650"/>
                        <a:pt x="2186089" y="1425128"/>
                        <a:pt x="2186089" y="1504666"/>
                      </a:cubicBezTo>
                      <a:cubicBezTo>
                        <a:pt x="2186089" y="1584204"/>
                        <a:pt x="2250567" y="1648682"/>
                        <a:pt x="2330105" y="1648682"/>
                      </a:cubicBezTo>
                      <a:cubicBezTo>
                        <a:pt x="2409643" y="1648682"/>
                        <a:pt x="2474121" y="1584204"/>
                        <a:pt x="2474121" y="1504666"/>
                      </a:cubicBezTo>
                      <a:cubicBezTo>
                        <a:pt x="2474121" y="1425128"/>
                        <a:pt x="2409643" y="1360650"/>
                        <a:pt x="2330105" y="1360650"/>
                      </a:cubicBezTo>
                      <a:close/>
                      <a:moveTo>
                        <a:pt x="1920962" y="1360650"/>
                      </a:moveTo>
                      <a:cubicBezTo>
                        <a:pt x="1841424" y="1360650"/>
                        <a:pt x="1776946" y="1425128"/>
                        <a:pt x="1776946" y="1504666"/>
                      </a:cubicBezTo>
                      <a:cubicBezTo>
                        <a:pt x="1776946" y="1584204"/>
                        <a:pt x="1841424" y="1648682"/>
                        <a:pt x="1920962" y="1648682"/>
                      </a:cubicBezTo>
                      <a:cubicBezTo>
                        <a:pt x="2000500" y="1648682"/>
                        <a:pt x="2064978" y="1584204"/>
                        <a:pt x="2064978" y="1504666"/>
                      </a:cubicBezTo>
                      <a:cubicBezTo>
                        <a:pt x="2064978" y="1425128"/>
                        <a:pt x="2000500" y="1360650"/>
                        <a:pt x="1920962" y="1360650"/>
                      </a:cubicBezTo>
                      <a:close/>
                      <a:moveTo>
                        <a:pt x="1511819" y="1360650"/>
                      </a:moveTo>
                      <a:cubicBezTo>
                        <a:pt x="1432281" y="1360650"/>
                        <a:pt x="1367803" y="1425128"/>
                        <a:pt x="1367803" y="1504666"/>
                      </a:cubicBezTo>
                      <a:cubicBezTo>
                        <a:pt x="1367803" y="1584204"/>
                        <a:pt x="1432281" y="1648682"/>
                        <a:pt x="1511819" y="1648682"/>
                      </a:cubicBezTo>
                      <a:cubicBezTo>
                        <a:pt x="1591357" y="1648682"/>
                        <a:pt x="1655835" y="1584204"/>
                        <a:pt x="1655835" y="1504666"/>
                      </a:cubicBezTo>
                      <a:cubicBezTo>
                        <a:pt x="1655835" y="1425128"/>
                        <a:pt x="1591357" y="1360650"/>
                        <a:pt x="1511819" y="1360650"/>
                      </a:cubicBezTo>
                      <a:close/>
                      <a:moveTo>
                        <a:pt x="1102676" y="1360650"/>
                      </a:moveTo>
                      <a:cubicBezTo>
                        <a:pt x="1023138" y="1360650"/>
                        <a:pt x="958660" y="1425128"/>
                        <a:pt x="958660" y="1504666"/>
                      </a:cubicBezTo>
                      <a:cubicBezTo>
                        <a:pt x="958660" y="1584204"/>
                        <a:pt x="1023138" y="1648682"/>
                        <a:pt x="1102676" y="1648682"/>
                      </a:cubicBezTo>
                      <a:cubicBezTo>
                        <a:pt x="1182214" y="1648682"/>
                        <a:pt x="1246692" y="1584204"/>
                        <a:pt x="1246692" y="1504666"/>
                      </a:cubicBezTo>
                      <a:cubicBezTo>
                        <a:pt x="1246692" y="1425128"/>
                        <a:pt x="1182214" y="1360650"/>
                        <a:pt x="1102676" y="1360650"/>
                      </a:cubicBezTo>
                      <a:close/>
                      <a:moveTo>
                        <a:pt x="693533" y="1360650"/>
                      </a:moveTo>
                      <a:cubicBezTo>
                        <a:pt x="613995" y="1360650"/>
                        <a:pt x="549517" y="1425128"/>
                        <a:pt x="549517" y="1504666"/>
                      </a:cubicBezTo>
                      <a:cubicBezTo>
                        <a:pt x="549517" y="1584204"/>
                        <a:pt x="613995" y="1648682"/>
                        <a:pt x="693533" y="1648682"/>
                      </a:cubicBezTo>
                      <a:cubicBezTo>
                        <a:pt x="773071" y="1648682"/>
                        <a:pt x="837549" y="1584204"/>
                        <a:pt x="837549" y="1504666"/>
                      </a:cubicBezTo>
                      <a:cubicBezTo>
                        <a:pt x="837549" y="1425128"/>
                        <a:pt x="773071" y="1360650"/>
                        <a:pt x="693533" y="1360650"/>
                      </a:cubicBezTo>
                      <a:close/>
                      <a:moveTo>
                        <a:pt x="284390" y="1360650"/>
                      </a:moveTo>
                      <a:cubicBezTo>
                        <a:pt x="204852" y="1360650"/>
                        <a:pt x="140374" y="1425128"/>
                        <a:pt x="140374" y="1504666"/>
                      </a:cubicBezTo>
                      <a:cubicBezTo>
                        <a:pt x="140374" y="1584204"/>
                        <a:pt x="204852" y="1648682"/>
                        <a:pt x="284390" y="1648682"/>
                      </a:cubicBezTo>
                      <a:cubicBezTo>
                        <a:pt x="363928" y="1648682"/>
                        <a:pt x="428406" y="1584204"/>
                        <a:pt x="428406" y="1504666"/>
                      </a:cubicBezTo>
                      <a:cubicBezTo>
                        <a:pt x="428406" y="1425128"/>
                        <a:pt x="363928" y="1360650"/>
                        <a:pt x="284390" y="1360650"/>
                      </a:cubicBezTo>
                      <a:close/>
                      <a:moveTo>
                        <a:pt x="3965976" y="945427"/>
                      </a:moveTo>
                      <a:cubicBezTo>
                        <a:pt x="3886438" y="945427"/>
                        <a:pt x="3821960" y="1009905"/>
                        <a:pt x="3821960" y="1089443"/>
                      </a:cubicBezTo>
                      <a:cubicBezTo>
                        <a:pt x="3821960" y="1168981"/>
                        <a:pt x="3886438" y="1233459"/>
                        <a:pt x="3965976" y="1233459"/>
                      </a:cubicBezTo>
                      <a:cubicBezTo>
                        <a:pt x="4045514" y="1233459"/>
                        <a:pt x="4109992" y="1168981"/>
                        <a:pt x="4109992" y="1089443"/>
                      </a:cubicBezTo>
                      <a:cubicBezTo>
                        <a:pt x="4109992" y="1009905"/>
                        <a:pt x="4045514" y="945427"/>
                        <a:pt x="3965976" y="945427"/>
                      </a:cubicBezTo>
                      <a:close/>
                      <a:moveTo>
                        <a:pt x="3556834" y="945427"/>
                      </a:moveTo>
                      <a:cubicBezTo>
                        <a:pt x="3477296" y="945427"/>
                        <a:pt x="3412818" y="1009905"/>
                        <a:pt x="3412818" y="1089443"/>
                      </a:cubicBezTo>
                      <a:cubicBezTo>
                        <a:pt x="3412818" y="1168981"/>
                        <a:pt x="3477296" y="1233459"/>
                        <a:pt x="3556834" y="1233459"/>
                      </a:cubicBezTo>
                      <a:cubicBezTo>
                        <a:pt x="3636372" y="1233459"/>
                        <a:pt x="3700850" y="1168981"/>
                        <a:pt x="3700850" y="1089443"/>
                      </a:cubicBezTo>
                      <a:cubicBezTo>
                        <a:pt x="3700850" y="1009905"/>
                        <a:pt x="3636372" y="945427"/>
                        <a:pt x="3556834" y="945427"/>
                      </a:cubicBezTo>
                      <a:close/>
                      <a:moveTo>
                        <a:pt x="3147691" y="945427"/>
                      </a:moveTo>
                      <a:cubicBezTo>
                        <a:pt x="3068153" y="945427"/>
                        <a:pt x="3003675" y="1009905"/>
                        <a:pt x="3003675" y="1089443"/>
                      </a:cubicBezTo>
                      <a:cubicBezTo>
                        <a:pt x="3003675" y="1168981"/>
                        <a:pt x="3068153" y="1233459"/>
                        <a:pt x="3147691" y="1233459"/>
                      </a:cubicBezTo>
                      <a:cubicBezTo>
                        <a:pt x="3227229" y="1233459"/>
                        <a:pt x="3291707" y="1168981"/>
                        <a:pt x="3291707" y="1089443"/>
                      </a:cubicBezTo>
                      <a:cubicBezTo>
                        <a:pt x="3291707" y="1009905"/>
                        <a:pt x="3227229" y="945427"/>
                        <a:pt x="3147691" y="945427"/>
                      </a:cubicBezTo>
                      <a:close/>
                      <a:moveTo>
                        <a:pt x="2738548" y="945427"/>
                      </a:moveTo>
                      <a:cubicBezTo>
                        <a:pt x="2659010" y="945427"/>
                        <a:pt x="2594532" y="1009905"/>
                        <a:pt x="2594532" y="1089443"/>
                      </a:cubicBezTo>
                      <a:cubicBezTo>
                        <a:pt x="2594532" y="1168981"/>
                        <a:pt x="2659010" y="1233459"/>
                        <a:pt x="2738548" y="1233459"/>
                      </a:cubicBezTo>
                      <a:cubicBezTo>
                        <a:pt x="2818086" y="1233459"/>
                        <a:pt x="2882564" y="1168981"/>
                        <a:pt x="2882564" y="1089443"/>
                      </a:cubicBezTo>
                      <a:cubicBezTo>
                        <a:pt x="2882564" y="1009905"/>
                        <a:pt x="2818086" y="945427"/>
                        <a:pt x="2738548" y="945427"/>
                      </a:cubicBezTo>
                      <a:close/>
                      <a:moveTo>
                        <a:pt x="2329405" y="945427"/>
                      </a:moveTo>
                      <a:cubicBezTo>
                        <a:pt x="2249867" y="945427"/>
                        <a:pt x="2185389" y="1009905"/>
                        <a:pt x="2185389" y="1089443"/>
                      </a:cubicBezTo>
                      <a:cubicBezTo>
                        <a:pt x="2185389" y="1168981"/>
                        <a:pt x="2249867" y="1233459"/>
                        <a:pt x="2329405" y="1233459"/>
                      </a:cubicBezTo>
                      <a:cubicBezTo>
                        <a:pt x="2408943" y="1233459"/>
                        <a:pt x="2473421" y="1168981"/>
                        <a:pt x="2473421" y="1089443"/>
                      </a:cubicBezTo>
                      <a:cubicBezTo>
                        <a:pt x="2473421" y="1009905"/>
                        <a:pt x="2408943" y="945427"/>
                        <a:pt x="2329405" y="945427"/>
                      </a:cubicBezTo>
                      <a:close/>
                      <a:moveTo>
                        <a:pt x="1920262" y="945427"/>
                      </a:moveTo>
                      <a:cubicBezTo>
                        <a:pt x="1840724" y="945427"/>
                        <a:pt x="1776246" y="1009905"/>
                        <a:pt x="1776246" y="1089443"/>
                      </a:cubicBezTo>
                      <a:cubicBezTo>
                        <a:pt x="1776246" y="1168981"/>
                        <a:pt x="1840724" y="1233459"/>
                        <a:pt x="1920262" y="1233459"/>
                      </a:cubicBezTo>
                      <a:cubicBezTo>
                        <a:pt x="1999800" y="1233459"/>
                        <a:pt x="2064278" y="1168981"/>
                        <a:pt x="2064278" y="1089443"/>
                      </a:cubicBezTo>
                      <a:cubicBezTo>
                        <a:pt x="2064278" y="1009905"/>
                        <a:pt x="1999800" y="945427"/>
                        <a:pt x="1920262" y="945427"/>
                      </a:cubicBezTo>
                      <a:close/>
                      <a:moveTo>
                        <a:pt x="1511119" y="945427"/>
                      </a:moveTo>
                      <a:cubicBezTo>
                        <a:pt x="1431581" y="945427"/>
                        <a:pt x="1367103" y="1009905"/>
                        <a:pt x="1367103" y="1089443"/>
                      </a:cubicBezTo>
                      <a:cubicBezTo>
                        <a:pt x="1367103" y="1168981"/>
                        <a:pt x="1431581" y="1233459"/>
                        <a:pt x="1511119" y="1233459"/>
                      </a:cubicBezTo>
                      <a:cubicBezTo>
                        <a:pt x="1590657" y="1233459"/>
                        <a:pt x="1655135" y="1168981"/>
                        <a:pt x="1655135" y="1089443"/>
                      </a:cubicBezTo>
                      <a:cubicBezTo>
                        <a:pt x="1655135" y="1009905"/>
                        <a:pt x="1590657" y="945427"/>
                        <a:pt x="1511119" y="945427"/>
                      </a:cubicBezTo>
                      <a:close/>
                      <a:moveTo>
                        <a:pt x="1101976" y="945427"/>
                      </a:moveTo>
                      <a:cubicBezTo>
                        <a:pt x="1022438" y="945427"/>
                        <a:pt x="957960" y="1009905"/>
                        <a:pt x="957960" y="1089443"/>
                      </a:cubicBezTo>
                      <a:cubicBezTo>
                        <a:pt x="957960" y="1168981"/>
                        <a:pt x="1022438" y="1233459"/>
                        <a:pt x="1101976" y="1233459"/>
                      </a:cubicBezTo>
                      <a:cubicBezTo>
                        <a:pt x="1181514" y="1233459"/>
                        <a:pt x="1245992" y="1168981"/>
                        <a:pt x="1245992" y="1089443"/>
                      </a:cubicBezTo>
                      <a:cubicBezTo>
                        <a:pt x="1245992" y="1009905"/>
                        <a:pt x="1181514" y="945427"/>
                        <a:pt x="1101976" y="945427"/>
                      </a:cubicBezTo>
                      <a:close/>
                      <a:moveTo>
                        <a:pt x="692833" y="945427"/>
                      </a:moveTo>
                      <a:cubicBezTo>
                        <a:pt x="613295" y="945427"/>
                        <a:pt x="548817" y="1009905"/>
                        <a:pt x="548817" y="1089443"/>
                      </a:cubicBezTo>
                      <a:cubicBezTo>
                        <a:pt x="548817" y="1168981"/>
                        <a:pt x="613295" y="1233459"/>
                        <a:pt x="692833" y="1233459"/>
                      </a:cubicBezTo>
                      <a:cubicBezTo>
                        <a:pt x="772371" y="1233459"/>
                        <a:pt x="836849" y="1168981"/>
                        <a:pt x="836849" y="1089443"/>
                      </a:cubicBezTo>
                      <a:cubicBezTo>
                        <a:pt x="836849" y="1009905"/>
                        <a:pt x="772371" y="945427"/>
                        <a:pt x="692833" y="945427"/>
                      </a:cubicBezTo>
                      <a:close/>
                      <a:moveTo>
                        <a:pt x="283690" y="945427"/>
                      </a:moveTo>
                      <a:cubicBezTo>
                        <a:pt x="204152" y="945427"/>
                        <a:pt x="139674" y="1009905"/>
                        <a:pt x="139674" y="1089443"/>
                      </a:cubicBezTo>
                      <a:cubicBezTo>
                        <a:pt x="139674" y="1168981"/>
                        <a:pt x="204152" y="1233459"/>
                        <a:pt x="283690" y="1233459"/>
                      </a:cubicBezTo>
                      <a:cubicBezTo>
                        <a:pt x="363228" y="1233459"/>
                        <a:pt x="427706" y="1168981"/>
                        <a:pt x="427706" y="1089443"/>
                      </a:cubicBezTo>
                      <a:cubicBezTo>
                        <a:pt x="427706" y="1009905"/>
                        <a:pt x="363228" y="945427"/>
                        <a:pt x="283690" y="945427"/>
                      </a:cubicBezTo>
                      <a:close/>
                      <a:moveTo>
                        <a:pt x="3965276" y="530204"/>
                      </a:moveTo>
                      <a:cubicBezTo>
                        <a:pt x="3885738" y="530204"/>
                        <a:pt x="3821260" y="594682"/>
                        <a:pt x="3821260" y="674220"/>
                      </a:cubicBezTo>
                      <a:cubicBezTo>
                        <a:pt x="3821260" y="753758"/>
                        <a:pt x="3885738" y="818236"/>
                        <a:pt x="3965276" y="818236"/>
                      </a:cubicBezTo>
                      <a:cubicBezTo>
                        <a:pt x="4044814" y="818236"/>
                        <a:pt x="4109292" y="753758"/>
                        <a:pt x="4109292" y="674220"/>
                      </a:cubicBezTo>
                      <a:cubicBezTo>
                        <a:pt x="4109292" y="594682"/>
                        <a:pt x="4044814" y="530204"/>
                        <a:pt x="3965276" y="530204"/>
                      </a:cubicBezTo>
                      <a:close/>
                      <a:moveTo>
                        <a:pt x="3556134" y="530204"/>
                      </a:moveTo>
                      <a:cubicBezTo>
                        <a:pt x="3476596" y="530204"/>
                        <a:pt x="3412118" y="594682"/>
                        <a:pt x="3412118" y="674220"/>
                      </a:cubicBezTo>
                      <a:cubicBezTo>
                        <a:pt x="3412118" y="753758"/>
                        <a:pt x="3476596" y="818236"/>
                        <a:pt x="3556134" y="818236"/>
                      </a:cubicBezTo>
                      <a:cubicBezTo>
                        <a:pt x="3635672" y="818236"/>
                        <a:pt x="3700150" y="753758"/>
                        <a:pt x="3700150" y="674220"/>
                      </a:cubicBezTo>
                      <a:cubicBezTo>
                        <a:pt x="3700150" y="594682"/>
                        <a:pt x="3635672" y="530204"/>
                        <a:pt x="3556134" y="530204"/>
                      </a:cubicBezTo>
                      <a:close/>
                      <a:moveTo>
                        <a:pt x="3146991" y="530204"/>
                      </a:moveTo>
                      <a:cubicBezTo>
                        <a:pt x="3067453" y="530204"/>
                        <a:pt x="3002975" y="594682"/>
                        <a:pt x="3002975" y="674220"/>
                      </a:cubicBezTo>
                      <a:cubicBezTo>
                        <a:pt x="3002975" y="753758"/>
                        <a:pt x="3067453" y="818236"/>
                        <a:pt x="3146991" y="818236"/>
                      </a:cubicBezTo>
                      <a:cubicBezTo>
                        <a:pt x="3226529" y="818236"/>
                        <a:pt x="3291007" y="753758"/>
                        <a:pt x="3291007" y="674220"/>
                      </a:cubicBezTo>
                      <a:cubicBezTo>
                        <a:pt x="3291007" y="594682"/>
                        <a:pt x="3226529" y="530204"/>
                        <a:pt x="3146991" y="530204"/>
                      </a:cubicBezTo>
                      <a:close/>
                      <a:moveTo>
                        <a:pt x="2737848" y="530204"/>
                      </a:moveTo>
                      <a:cubicBezTo>
                        <a:pt x="2658310" y="530204"/>
                        <a:pt x="2593832" y="594682"/>
                        <a:pt x="2593832" y="674220"/>
                      </a:cubicBezTo>
                      <a:cubicBezTo>
                        <a:pt x="2593832" y="753758"/>
                        <a:pt x="2658310" y="818236"/>
                        <a:pt x="2737848" y="818236"/>
                      </a:cubicBezTo>
                      <a:cubicBezTo>
                        <a:pt x="2817386" y="818236"/>
                        <a:pt x="2881864" y="753758"/>
                        <a:pt x="2881864" y="674220"/>
                      </a:cubicBezTo>
                      <a:cubicBezTo>
                        <a:pt x="2881864" y="594682"/>
                        <a:pt x="2817386" y="530204"/>
                        <a:pt x="2737848" y="530204"/>
                      </a:cubicBezTo>
                      <a:close/>
                      <a:moveTo>
                        <a:pt x="2328705" y="530204"/>
                      </a:moveTo>
                      <a:cubicBezTo>
                        <a:pt x="2249167" y="530204"/>
                        <a:pt x="2184689" y="594682"/>
                        <a:pt x="2184689" y="674220"/>
                      </a:cubicBezTo>
                      <a:cubicBezTo>
                        <a:pt x="2184689" y="753758"/>
                        <a:pt x="2249167" y="818236"/>
                        <a:pt x="2328705" y="818236"/>
                      </a:cubicBezTo>
                      <a:cubicBezTo>
                        <a:pt x="2408243" y="818236"/>
                        <a:pt x="2472721" y="753758"/>
                        <a:pt x="2472721" y="674220"/>
                      </a:cubicBezTo>
                      <a:cubicBezTo>
                        <a:pt x="2472721" y="594682"/>
                        <a:pt x="2408243" y="530204"/>
                        <a:pt x="2328705" y="530204"/>
                      </a:cubicBezTo>
                      <a:close/>
                      <a:moveTo>
                        <a:pt x="1919562" y="530204"/>
                      </a:moveTo>
                      <a:cubicBezTo>
                        <a:pt x="1840024" y="530204"/>
                        <a:pt x="1775546" y="594682"/>
                        <a:pt x="1775546" y="674220"/>
                      </a:cubicBezTo>
                      <a:cubicBezTo>
                        <a:pt x="1775546" y="753758"/>
                        <a:pt x="1840024" y="818236"/>
                        <a:pt x="1919562" y="818236"/>
                      </a:cubicBezTo>
                      <a:cubicBezTo>
                        <a:pt x="1999100" y="818236"/>
                        <a:pt x="2063578" y="753758"/>
                        <a:pt x="2063578" y="674220"/>
                      </a:cubicBezTo>
                      <a:cubicBezTo>
                        <a:pt x="2063578" y="594682"/>
                        <a:pt x="1999100" y="530204"/>
                        <a:pt x="1919562" y="530204"/>
                      </a:cubicBezTo>
                      <a:close/>
                      <a:moveTo>
                        <a:pt x="1510419" y="530204"/>
                      </a:moveTo>
                      <a:cubicBezTo>
                        <a:pt x="1430881" y="530204"/>
                        <a:pt x="1366403" y="594682"/>
                        <a:pt x="1366403" y="674220"/>
                      </a:cubicBezTo>
                      <a:cubicBezTo>
                        <a:pt x="1366403" y="753758"/>
                        <a:pt x="1430881" y="818236"/>
                        <a:pt x="1510419" y="818236"/>
                      </a:cubicBezTo>
                      <a:cubicBezTo>
                        <a:pt x="1589957" y="818236"/>
                        <a:pt x="1654435" y="753758"/>
                        <a:pt x="1654435" y="674220"/>
                      </a:cubicBezTo>
                      <a:cubicBezTo>
                        <a:pt x="1654435" y="594682"/>
                        <a:pt x="1589957" y="530204"/>
                        <a:pt x="1510419" y="530204"/>
                      </a:cubicBezTo>
                      <a:close/>
                      <a:moveTo>
                        <a:pt x="1101276" y="530204"/>
                      </a:moveTo>
                      <a:cubicBezTo>
                        <a:pt x="1021738" y="530204"/>
                        <a:pt x="957260" y="594682"/>
                        <a:pt x="957260" y="674220"/>
                      </a:cubicBezTo>
                      <a:cubicBezTo>
                        <a:pt x="957260" y="753758"/>
                        <a:pt x="1021738" y="818236"/>
                        <a:pt x="1101276" y="818236"/>
                      </a:cubicBezTo>
                      <a:cubicBezTo>
                        <a:pt x="1180814" y="818236"/>
                        <a:pt x="1245292" y="753758"/>
                        <a:pt x="1245292" y="674220"/>
                      </a:cubicBezTo>
                      <a:cubicBezTo>
                        <a:pt x="1245292" y="594682"/>
                        <a:pt x="1180814" y="530204"/>
                        <a:pt x="1101276" y="530204"/>
                      </a:cubicBezTo>
                      <a:close/>
                      <a:moveTo>
                        <a:pt x="692133" y="530204"/>
                      </a:moveTo>
                      <a:cubicBezTo>
                        <a:pt x="612595" y="530204"/>
                        <a:pt x="548117" y="594682"/>
                        <a:pt x="548117" y="674220"/>
                      </a:cubicBezTo>
                      <a:cubicBezTo>
                        <a:pt x="548117" y="753758"/>
                        <a:pt x="612595" y="818236"/>
                        <a:pt x="692133" y="818236"/>
                      </a:cubicBezTo>
                      <a:cubicBezTo>
                        <a:pt x="771671" y="818236"/>
                        <a:pt x="836149" y="753758"/>
                        <a:pt x="836149" y="674220"/>
                      </a:cubicBezTo>
                      <a:cubicBezTo>
                        <a:pt x="836149" y="594682"/>
                        <a:pt x="771671" y="530204"/>
                        <a:pt x="692133" y="530204"/>
                      </a:cubicBezTo>
                      <a:close/>
                      <a:moveTo>
                        <a:pt x="282990" y="530204"/>
                      </a:moveTo>
                      <a:cubicBezTo>
                        <a:pt x="203452" y="530204"/>
                        <a:pt x="138974" y="594682"/>
                        <a:pt x="138974" y="674220"/>
                      </a:cubicBezTo>
                      <a:cubicBezTo>
                        <a:pt x="138974" y="753758"/>
                        <a:pt x="203452" y="818236"/>
                        <a:pt x="282990" y="818236"/>
                      </a:cubicBezTo>
                      <a:cubicBezTo>
                        <a:pt x="362528" y="818236"/>
                        <a:pt x="427006" y="753758"/>
                        <a:pt x="427006" y="674220"/>
                      </a:cubicBezTo>
                      <a:cubicBezTo>
                        <a:pt x="427006" y="594682"/>
                        <a:pt x="362528" y="530204"/>
                        <a:pt x="282990" y="530204"/>
                      </a:cubicBezTo>
                      <a:close/>
                      <a:moveTo>
                        <a:pt x="3964576" y="114981"/>
                      </a:moveTo>
                      <a:cubicBezTo>
                        <a:pt x="3885038" y="114981"/>
                        <a:pt x="3820560" y="179459"/>
                        <a:pt x="3820560" y="258997"/>
                      </a:cubicBezTo>
                      <a:cubicBezTo>
                        <a:pt x="3820560" y="338535"/>
                        <a:pt x="3885038" y="403013"/>
                        <a:pt x="3964576" y="403013"/>
                      </a:cubicBezTo>
                      <a:cubicBezTo>
                        <a:pt x="4044114" y="403013"/>
                        <a:pt x="4108592" y="338535"/>
                        <a:pt x="4108592" y="258997"/>
                      </a:cubicBezTo>
                      <a:cubicBezTo>
                        <a:pt x="4108592" y="179459"/>
                        <a:pt x="4044114" y="114981"/>
                        <a:pt x="3964576" y="114981"/>
                      </a:cubicBezTo>
                      <a:close/>
                      <a:moveTo>
                        <a:pt x="3555434" y="114981"/>
                      </a:moveTo>
                      <a:cubicBezTo>
                        <a:pt x="3475896" y="114981"/>
                        <a:pt x="3411418" y="179459"/>
                        <a:pt x="3411418" y="258997"/>
                      </a:cubicBezTo>
                      <a:cubicBezTo>
                        <a:pt x="3411418" y="338535"/>
                        <a:pt x="3475896" y="403013"/>
                        <a:pt x="3555434" y="403013"/>
                      </a:cubicBezTo>
                      <a:cubicBezTo>
                        <a:pt x="3634972" y="403013"/>
                        <a:pt x="3699450" y="338535"/>
                        <a:pt x="3699450" y="258997"/>
                      </a:cubicBezTo>
                      <a:cubicBezTo>
                        <a:pt x="3699450" y="179459"/>
                        <a:pt x="3634972" y="114981"/>
                        <a:pt x="3555434" y="114981"/>
                      </a:cubicBezTo>
                      <a:close/>
                      <a:moveTo>
                        <a:pt x="3146291" y="114981"/>
                      </a:moveTo>
                      <a:cubicBezTo>
                        <a:pt x="3066753" y="114981"/>
                        <a:pt x="3002275" y="179459"/>
                        <a:pt x="3002275" y="258997"/>
                      </a:cubicBezTo>
                      <a:cubicBezTo>
                        <a:pt x="3002275" y="338535"/>
                        <a:pt x="3066753" y="403013"/>
                        <a:pt x="3146291" y="403013"/>
                      </a:cubicBezTo>
                      <a:cubicBezTo>
                        <a:pt x="3225829" y="403013"/>
                        <a:pt x="3290307" y="338535"/>
                        <a:pt x="3290307" y="258997"/>
                      </a:cubicBezTo>
                      <a:cubicBezTo>
                        <a:pt x="3290307" y="179459"/>
                        <a:pt x="3225829" y="114981"/>
                        <a:pt x="3146291" y="114981"/>
                      </a:cubicBezTo>
                      <a:close/>
                      <a:moveTo>
                        <a:pt x="2737148" y="114981"/>
                      </a:moveTo>
                      <a:cubicBezTo>
                        <a:pt x="2657610" y="114981"/>
                        <a:pt x="2593132" y="179459"/>
                        <a:pt x="2593132" y="258997"/>
                      </a:cubicBezTo>
                      <a:cubicBezTo>
                        <a:pt x="2593132" y="338535"/>
                        <a:pt x="2657610" y="403013"/>
                        <a:pt x="2737148" y="403013"/>
                      </a:cubicBezTo>
                      <a:cubicBezTo>
                        <a:pt x="2816686" y="403013"/>
                        <a:pt x="2881164" y="338535"/>
                        <a:pt x="2881164" y="258997"/>
                      </a:cubicBezTo>
                      <a:cubicBezTo>
                        <a:pt x="2881164" y="179459"/>
                        <a:pt x="2816686" y="114981"/>
                        <a:pt x="2737148" y="114981"/>
                      </a:cubicBezTo>
                      <a:close/>
                      <a:moveTo>
                        <a:pt x="2328005" y="114981"/>
                      </a:moveTo>
                      <a:cubicBezTo>
                        <a:pt x="2248467" y="114981"/>
                        <a:pt x="2183989" y="179459"/>
                        <a:pt x="2183989" y="258997"/>
                      </a:cubicBezTo>
                      <a:cubicBezTo>
                        <a:pt x="2183989" y="338535"/>
                        <a:pt x="2248467" y="403013"/>
                        <a:pt x="2328005" y="403013"/>
                      </a:cubicBezTo>
                      <a:cubicBezTo>
                        <a:pt x="2407543" y="403013"/>
                        <a:pt x="2472021" y="338535"/>
                        <a:pt x="2472021" y="258997"/>
                      </a:cubicBezTo>
                      <a:cubicBezTo>
                        <a:pt x="2472021" y="179459"/>
                        <a:pt x="2407543" y="114981"/>
                        <a:pt x="2328005" y="114981"/>
                      </a:cubicBezTo>
                      <a:close/>
                      <a:moveTo>
                        <a:pt x="1918862" y="114981"/>
                      </a:moveTo>
                      <a:cubicBezTo>
                        <a:pt x="1839324" y="114981"/>
                        <a:pt x="1774846" y="179459"/>
                        <a:pt x="1774846" y="258997"/>
                      </a:cubicBezTo>
                      <a:cubicBezTo>
                        <a:pt x="1774846" y="338535"/>
                        <a:pt x="1839324" y="403013"/>
                        <a:pt x="1918862" y="403013"/>
                      </a:cubicBezTo>
                      <a:cubicBezTo>
                        <a:pt x="1998400" y="403013"/>
                        <a:pt x="2062878" y="338535"/>
                        <a:pt x="2062878" y="258997"/>
                      </a:cubicBezTo>
                      <a:cubicBezTo>
                        <a:pt x="2062878" y="179459"/>
                        <a:pt x="1998400" y="114981"/>
                        <a:pt x="1918862" y="114981"/>
                      </a:cubicBezTo>
                      <a:close/>
                      <a:moveTo>
                        <a:pt x="1509719" y="114981"/>
                      </a:moveTo>
                      <a:cubicBezTo>
                        <a:pt x="1430181" y="114981"/>
                        <a:pt x="1365703" y="179459"/>
                        <a:pt x="1365703" y="258997"/>
                      </a:cubicBezTo>
                      <a:cubicBezTo>
                        <a:pt x="1365703" y="338535"/>
                        <a:pt x="1430181" y="403013"/>
                        <a:pt x="1509719" y="403013"/>
                      </a:cubicBezTo>
                      <a:cubicBezTo>
                        <a:pt x="1589257" y="403013"/>
                        <a:pt x="1653735" y="338535"/>
                        <a:pt x="1653735" y="258997"/>
                      </a:cubicBezTo>
                      <a:cubicBezTo>
                        <a:pt x="1653735" y="179459"/>
                        <a:pt x="1589257" y="114981"/>
                        <a:pt x="1509719" y="114981"/>
                      </a:cubicBezTo>
                      <a:close/>
                      <a:moveTo>
                        <a:pt x="1100576" y="114981"/>
                      </a:moveTo>
                      <a:cubicBezTo>
                        <a:pt x="1021038" y="114981"/>
                        <a:pt x="956560" y="179459"/>
                        <a:pt x="956560" y="258997"/>
                      </a:cubicBezTo>
                      <a:cubicBezTo>
                        <a:pt x="956560" y="338535"/>
                        <a:pt x="1021038" y="403013"/>
                        <a:pt x="1100576" y="403013"/>
                      </a:cubicBezTo>
                      <a:cubicBezTo>
                        <a:pt x="1180114" y="403013"/>
                        <a:pt x="1244592" y="338535"/>
                        <a:pt x="1244592" y="258997"/>
                      </a:cubicBezTo>
                      <a:cubicBezTo>
                        <a:pt x="1244592" y="179459"/>
                        <a:pt x="1180114" y="114981"/>
                        <a:pt x="1100576" y="114981"/>
                      </a:cubicBezTo>
                      <a:close/>
                      <a:moveTo>
                        <a:pt x="691433" y="114981"/>
                      </a:moveTo>
                      <a:cubicBezTo>
                        <a:pt x="611895" y="114981"/>
                        <a:pt x="547417" y="179459"/>
                        <a:pt x="547417" y="258997"/>
                      </a:cubicBezTo>
                      <a:cubicBezTo>
                        <a:pt x="547417" y="338535"/>
                        <a:pt x="611895" y="403013"/>
                        <a:pt x="691433" y="403013"/>
                      </a:cubicBezTo>
                      <a:cubicBezTo>
                        <a:pt x="770971" y="403013"/>
                        <a:pt x="835449" y="338535"/>
                        <a:pt x="835449" y="258997"/>
                      </a:cubicBezTo>
                      <a:cubicBezTo>
                        <a:pt x="835449" y="179459"/>
                        <a:pt x="770971" y="114981"/>
                        <a:pt x="691433" y="114981"/>
                      </a:cubicBezTo>
                      <a:close/>
                      <a:moveTo>
                        <a:pt x="282290" y="114981"/>
                      </a:moveTo>
                      <a:cubicBezTo>
                        <a:pt x="202752" y="114981"/>
                        <a:pt x="138274" y="179459"/>
                        <a:pt x="138274" y="258997"/>
                      </a:cubicBezTo>
                      <a:cubicBezTo>
                        <a:pt x="138274" y="338535"/>
                        <a:pt x="202752" y="403013"/>
                        <a:pt x="282290" y="403013"/>
                      </a:cubicBezTo>
                      <a:cubicBezTo>
                        <a:pt x="361828" y="403013"/>
                        <a:pt x="426306" y="338535"/>
                        <a:pt x="426306" y="258997"/>
                      </a:cubicBezTo>
                      <a:cubicBezTo>
                        <a:pt x="426306" y="179459"/>
                        <a:pt x="361828" y="114981"/>
                        <a:pt x="282290" y="114981"/>
                      </a:cubicBezTo>
                      <a:close/>
                      <a:moveTo>
                        <a:pt x="0" y="0"/>
                      </a:moveTo>
                      <a:lnTo>
                        <a:pt x="4248472" y="0"/>
                      </a:lnTo>
                      <a:lnTo>
                        <a:pt x="4248472" y="4248472"/>
                      </a:lnTo>
                      <a:lnTo>
                        <a:pt x="0" y="424847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2428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TextBox 10">
                  <a:extLst>
                    <a:ext uri="{FF2B5EF4-FFF2-40B4-BE49-F238E27FC236}">
                      <a16:creationId xmlns:a16="http://schemas.microsoft.com/office/drawing/2014/main" id="{8023547C-5C9C-48E2-9853-4285DD348920}"/>
                    </a:ext>
                  </a:extLst>
                </p:cNvPr>
                <p:cNvSpPr txBox="1"/>
                <p:nvPr/>
              </p:nvSpPr>
              <p:spPr>
                <a:xfrm>
                  <a:off x="1560488" y="2855735"/>
                  <a:ext cx="1209600" cy="66320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0" tIns="0" rIns="0" bIns="0" rtlCol="0">
                  <a:noAutofit/>
                </a:bodyPr>
                <a:lstStyle>
                  <a:lvl1pPr indent="0" algn="ctr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None/>
                    <a:defRPr sz="2000" b="1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defRPr>
                  </a:lvl1pPr>
                  <a:lvl2pPr marL="180975" indent="-180975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•"/>
                    <a:defRPr sz="1200">
                      <a:solidFill>
                        <a:schemeClr val="tx2"/>
                      </a:solidFill>
                    </a:defRPr>
                  </a:lvl2pPr>
                  <a:lvl3pPr marL="361950" indent="-171450">
                    <a:lnSpc>
                      <a:spcPct val="90000"/>
                    </a:lnSpc>
                    <a:spcBef>
                      <a:spcPts val="0"/>
                    </a:spcBef>
                    <a:buFont typeface="Calibri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3pPr>
                  <a:lvl4pPr marL="1825348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4pPr>
                  <a:lvl5pPr marL="2346876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»"/>
                    <a:defRPr sz="1200">
                      <a:solidFill>
                        <a:schemeClr val="tx2"/>
                      </a:solidFill>
                    </a:defRPr>
                  </a:lvl5pPr>
                  <a:lvl6pPr marL="2868404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6pPr>
                  <a:lvl7pPr marL="3389932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7pPr>
                  <a:lvl8pPr marL="3911460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8pPr>
                  <a:lvl9pPr marL="4432988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9pPr>
                </a:lstStyle>
                <a:p>
                  <a:pPr marL="0" marR="0" lvl="0" indent="0" algn="r" defTabSz="924282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hu-HU" kern="0" dirty="0">
                      <a:solidFill>
                        <a:schemeClr val="accent1"/>
                      </a:solidFill>
                      <a:latin typeface="Calibri"/>
                    </a:rPr>
                    <a:t>13</a:t>
                  </a:r>
                  <a:r>
                    <a:rPr kumimoji="0" lang="hu-H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Calibri"/>
                      <a:cs typeface="Arial" panose="020B0604020202020204" pitchFamily="34" charset="0"/>
                    </a:rPr>
                    <a:t>%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endParaRPr>
                </a:p>
                <a:p>
                  <a:pPr lvl="0" defTabSz="924282">
                    <a:defRPr/>
                  </a:pPr>
                  <a:r>
                    <a:rPr lang="hu-HU" sz="950" b="0" kern="0" dirty="0">
                      <a:solidFill>
                        <a:srgbClr val="222223">
                          <a:lumMod val="75000"/>
                          <a:lumOff val="25000"/>
                        </a:srgbClr>
                      </a:solidFill>
                    </a:rPr>
                    <a:t>Zenei videóklipek</a:t>
                  </a:r>
                  <a:endParaRPr kumimoji="0" lang="en-GB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3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aphicFrame>
              <p:nvGraphicFramePr>
                <p:cNvPr id="176" name="Diagram 5">
                  <a:extLst>
                    <a:ext uri="{FF2B5EF4-FFF2-40B4-BE49-F238E27FC236}">
                      <a16:creationId xmlns:a16="http://schemas.microsoft.com/office/drawing/2014/main" id="{E6A52108-D629-4D98-BCD8-F68E9A0407A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536965476"/>
                    </p:ext>
                  </p:extLst>
                </p:nvPr>
              </p:nvGraphicFramePr>
              <p:xfrm>
                <a:off x="1679112" y="3412442"/>
                <a:ext cx="972353" cy="9507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3"/>
                </a:graphicData>
              </a:graphic>
            </p:graphicFrame>
            <p:sp>
              <p:nvSpPr>
                <p:cNvPr id="177" name="Rectangle 112">
                  <a:extLst>
                    <a:ext uri="{FF2B5EF4-FFF2-40B4-BE49-F238E27FC236}">
                      <a16:creationId xmlns:a16="http://schemas.microsoft.com/office/drawing/2014/main" id="{5FAF535C-D1B8-4127-9E2F-58C185E2B1C1}"/>
                    </a:ext>
                  </a:extLst>
                </p:cNvPr>
                <p:cNvSpPr/>
                <p:nvPr/>
              </p:nvSpPr>
              <p:spPr bwMode="gray">
                <a:xfrm>
                  <a:off x="1808944" y="3534375"/>
                  <a:ext cx="712688" cy="70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4248472">
                      <a:moveTo>
                        <a:pt x="3963192" y="3851992"/>
                      </a:moveTo>
                      <a:cubicBezTo>
                        <a:pt x="3883654" y="3851992"/>
                        <a:pt x="3819176" y="3916470"/>
                        <a:pt x="3819176" y="3996008"/>
                      </a:cubicBezTo>
                      <a:cubicBezTo>
                        <a:pt x="3819176" y="4075546"/>
                        <a:pt x="3883654" y="4140024"/>
                        <a:pt x="3963192" y="4140024"/>
                      </a:cubicBezTo>
                      <a:cubicBezTo>
                        <a:pt x="4042730" y="4140024"/>
                        <a:pt x="4107208" y="4075546"/>
                        <a:pt x="4107208" y="3996008"/>
                      </a:cubicBezTo>
                      <a:cubicBezTo>
                        <a:pt x="4107208" y="3916470"/>
                        <a:pt x="4042730" y="3851992"/>
                        <a:pt x="3963192" y="3851992"/>
                      </a:cubicBezTo>
                      <a:close/>
                      <a:moveTo>
                        <a:pt x="3554050" y="3851992"/>
                      </a:moveTo>
                      <a:cubicBezTo>
                        <a:pt x="3474512" y="3851992"/>
                        <a:pt x="3410034" y="3916470"/>
                        <a:pt x="3410034" y="3996008"/>
                      </a:cubicBezTo>
                      <a:cubicBezTo>
                        <a:pt x="3410034" y="4075546"/>
                        <a:pt x="3474512" y="4140024"/>
                        <a:pt x="3554050" y="4140024"/>
                      </a:cubicBezTo>
                      <a:cubicBezTo>
                        <a:pt x="3633588" y="4140024"/>
                        <a:pt x="3698066" y="4075546"/>
                        <a:pt x="3698066" y="3996008"/>
                      </a:cubicBezTo>
                      <a:cubicBezTo>
                        <a:pt x="3698066" y="3916470"/>
                        <a:pt x="3633588" y="3851992"/>
                        <a:pt x="3554050" y="3851992"/>
                      </a:cubicBezTo>
                      <a:close/>
                      <a:moveTo>
                        <a:pt x="3144907" y="3851992"/>
                      </a:moveTo>
                      <a:cubicBezTo>
                        <a:pt x="3065369" y="3851992"/>
                        <a:pt x="3000891" y="3916470"/>
                        <a:pt x="3000891" y="3996008"/>
                      </a:cubicBezTo>
                      <a:cubicBezTo>
                        <a:pt x="3000891" y="4075546"/>
                        <a:pt x="3065369" y="4140024"/>
                        <a:pt x="3144907" y="4140024"/>
                      </a:cubicBezTo>
                      <a:cubicBezTo>
                        <a:pt x="3224445" y="4140024"/>
                        <a:pt x="3288923" y="4075546"/>
                        <a:pt x="3288923" y="3996008"/>
                      </a:cubicBezTo>
                      <a:cubicBezTo>
                        <a:pt x="3288923" y="3916470"/>
                        <a:pt x="3224445" y="3851992"/>
                        <a:pt x="3144907" y="3851992"/>
                      </a:cubicBezTo>
                      <a:close/>
                      <a:moveTo>
                        <a:pt x="2735764" y="3851992"/>
                      </a:moveTo>
                      <a:cubicBezTo>
                        <a:pt x="2656226" y="3851992"/>
                        <a:pt x="2591748" y="3916470"/>
                        <a:pt x="2591748" y="3996008"/>
                      </a:cubicBezTo>
                      <a:cubicBezTo>
                        <a:pt x="2591748" y="4075546"/>
                        <a:pt x="2656226" y="4140024"/>
                        <a:pt x="2735764" y="4140024"/>
                      </a:cubicBezTo>
                      <a:cubicBezTo>
                        <a:pt x="2815302" y="4140024"/>
                        <a:pt x="2879780" y="4075546"/>
                        <a:pt x="2879780" y="3996008"/>
                      </a:cubicBezTo>
                      <a:cubicBezTo>
                        <a:pt x="2879780" y="3916470"/>
                        <a:pt x="2815302" y="3851992"/>
                        <a:pt x="2735764" y="3851992"/>
                      </a:cubicBezTo>
                      <a:close/>
                      <a:moveTo>
                        <a:pt x="2326621" y="3851992"/>
                      </a:moveTo>
                      <a:cubicBezTo>
                        <a:pt x="2247083" y="3851992"/>
                        <a:pt x="2182605" y="3916470"/>
                        <a:pt x="2182605" y="3996008"/>
                      </a:cubicBezTo>
                      <a:cubicBezTo>
                        <a:pt x="2182605" y="4075546"/>
                        <a:pt x="2247083" y="4140024"/>
                        <a:pt x="2326621" y="4140024"/>
                      </a:cubicBezTo>
                      <a:cubicBezTo>
                        <a:pt x="2406159" y="4140024"/>
                        <a:pt x="2470637" y="4075546"/>
                        <a:pt x="2470637" y="3996008"/>
                      </a:cubicBezTo>
                      <a:cubicBezTo>
                        <a:pt x="2470637" y="3916470"/>
                        <a:pt x="2406159" y="3851992"/>
                        <a:pt x="2326621" y="3851992"/>
                      </a:cubicBezTo>
                      <a:close/>
                      <a:moveTo>
                        <a:pt x="1917478" y="3851992"/>
                      </a:moveTo>
                      <a:cubicBezTo>
                        <a:pt x="1837940" y="3851992"/>
                        <a:pt x="1773462" y="3916470"/>
                        <a:pt x="1773462" y="3996008"/>
                      </a:cubicBezTo>
                      <a:cubicBezTo>
                        <a:pt x="1773462" y="4075546"/>
                        <a:pt x="1837940" y="4140024"/>
                        <a:pt x="1917478" y="4140024"/>
                      </a:cubicBezTo>
                      <a:cubicBezTo>
                        <a:pt x="1997016" y="4140024"/>
                        <a:pt x="2061494" y="4075546"/>
                        <a:pt x="2061494" y="3996008"/>
                      </a:cubicBezTo>
                      <a:cubicBezTo>
                        <a:pt x="2061494" y="3916470"/>
                        <a:pt x="1997016" y="3851992"/>
                        <a:pt x="1917478" y="3851992"/>
                      </a:cubicBezTo>
                      <a:close/>
                      <a:moveTo>
                        <a:pt x="1508335" y="3851992"/>
                      </a:moveTo>
                      <a:cubicBezTo>
                        <a:pt x="1428797" y="3851992"/>
                        <a:pt x="1364319" y="3916470"/>
                        <a:pt x="1364319" y="3996008"/>
                      </a:cubicBezTo>
                      <a:cubicBezTo>
                        <a:pt x="1364319" y="4075546"/>
                        <a:pt x="1428797" y="4140024"/>
                        <a:pt x="1508335" y="4140024"/>
                      </a:cubicBezTo>
                      <a:cubicBezTo>
                        <a:pt x="1587873" y="4140024"/>
                        <a:pt x="1652351" y="4075546"/>
                        <a:pt x="1652351" y="3996008"/>
                      </a:cubicBezTo>
                      <a:cubicBezTo>
                        <a:pt x="1652351" y="3916470"/>
                        <a:pt x="1587873" y="3851992"/>
                        <a:pt x="1508335" y="3851992"/>
                      </a:cubicBezTo>
                      <a:close/>
                      <a:moveTo>
                        <a:pt x="1099192" y="3851992"/>
                      </a:moveTo>
                      <a:cubicBezTo>
                        <a:pt x="1019654" y="3851992"/>
                        <a:pt x="955176" y="3916470"/>
                        <a:pt x="955176" y="3996008"/>
                      </a:cubicBezTo>
                      <a:cubicBezTo>
                        <a:pt x="955176" y="4075546"/>
                        <a:pt x="1019654" y="4140024"/>
                        <a:pt x="1099192" y="4140024"/>
                      </a:cubicBezTo>
                      <a:cubicBezTo>
                        <a:pt x="1178730" y="4140024"/>
                        <a:pt x="1243208" y="4075546"/>
                        <a:pt x="1243208" y="3996008"/>
                      </a:cubicBezTo>
                      <a:cubicBezTo>
                        <a:pt x="1243208" y="3916470"/>
                        <a:pt x="1178730" y="3851992"/>
                        <a:pt x="1099192" y="3851992"/>
                      </a:cubicBezTo>
                      <a:close/>
                      <a:moveTo>
                        <a:pt x="690049" y="3851992"/>
                      </a:moveTo>
                      <a:cubicBezTo>
                        <a:pt x="610511" y="3851992"/>
                        <a:pt x="546033" y="3916470"/>
                        <a:pt x="546033" y="3996008"/>
                      </a:cubicBezTo>
                      <a:cubicBezTo>
                        <a:pt x="546033" y="4075546"/>
                        <a:pt x="610511" y="4140024"/>
                        <a:pt x="690049" y="4140024"/>
                      </a:cubicBezTo>
                      <a:cubicBezTo>
                        <a:pt x="769587" y="4140024"/>
                        <a:pt x="834065" y="4075546"/>
                        <a:pt x="834065" y="3996008"/>
                      </a:cubicBezTo>
                      <a:cubicBezTo>
                        <a:pt x="834065" y="3916470"/>
                        <a:pt x="769587" y="3851992"/>
                        <a:pt x="690049" y="3851992"/>
                      </a:cubicBezTo>
                      <a:close/>
                      <a:moveTo>
                        <a:pt x="280906" y="3851992"/>
                      </a:moveTo>
                      <a:cubicBezTo>
                        <a:pt x="201368" y="3851992"/>
                        <a:pt x="136890" y="3916470"/>
                        <a:pt x="136890" y="3996008"/>
                      </a:cubicBezTo>
                      <a:cubicBezTo>
                        <a:pt x="136890" y="4075546"/>
                        <a:pt x="201368" y="4140024"/>
                        <a:pt x="280906" y="4140024"/>
                      </a:cubicBezTo>
                      <a:cubicBezTo>
                        <a:pt x="360444" y="4140024"/>
                        <a:pt x="424922" y="4075546"/>
                        <a:pt x="424922" y="3996008"/>
                      </a:cubicBezTo>
                      <a:cubicBezTo>
                        <a:pt x="424922" y="3916470"/>
                        <a:pt x="360444" y="3851992"/>
                        <a:pt x="280906" y="3851992"/>
                      </a:cubicBezTo>
                      <a:close/>
                      <a:moveTo>
                        <a:pt x="3970176" y="3436765"/>
                      </a:moveTo>
                      <a:cubicBezTo>
                        <a:pt x="3890638" y="3436765"/>
                        <a:pt x="3826160" y="3501243"/>
                        <a:pt x="3826160" y="3580781"/>
                      </a:cubicBezTo>
                      <a:cubicBezTo>
                        <a:pt x="3826160" y="3660319"/>
                        <a:pt x="3890638" y="3724797"/>
                        <a:pt x="3970176" y="3724797"/>
                      </a:cubicBezTo>
                      <a:cubicBezTo>
                        <a:pt x="4049714" y="3724797"/>
                        <a:pt x="4114192" y="3660319"/>
                        <a:pt x="4114192" y="3580781"/>
                      </a:cubicBezTo>
                      <a:cubicBezTo>
                        <a:pt x="4114192" y="3501243"/>
                        <a:pt x="4049714" y="3436765"/>
                        <a:pt x="3970176" y="3436765"/>
                      </a:cubicBezTo>
                      <a:close/>
                      <a:moveTo>
                        <a:pt x="3561034" y="3436765"/>
                      </a:moveTo>
                      <a:cubicBezTo>
                        <a:pt x="3481496" y="3436765"/>
                        <a:pt x="3417018" y="3501243"/>
                        <a:pt x="3417018" y="3580781"/>
                      </a:cubicBezTo>
                      <a:cubicBezTo>
                        <a:pt x="3417018" y="3660319"/>
                        <a:pt x="3481496" y="3724797"/>
                        <a:pt x="3561034" y="3724797"/>
                      </a:cubicBezTo>
                      <a:cubicBezTo>
                        <a:pt x="3640572" y="3724797"/>
                        <a:pt x="3705050" y="3660319"/>
                        <a:pt x="3705050" y="3580781"/>
                      </a:cubicBezTo>
                      <a:cubicBezTo>
                        <a:pt x="3705050" y="3501243"/>
                        <a:pt x="3640572" y="3436765"/>
                        <a:pt x="3561034" y="3436765"/>
                      </a:cubicBezTo>
                      <a:close/>
                      <a:moveTo>
                        <a:pt x="3151891" y="3436765"/>
                      </a:moveTo>
                      <a:cubicBezTo>
                        <a:pt x="3072353" y="3436765"/>
                        <a:pt x="3007875" y="3501243"/>
                        <a:pt x="3007875" y="3580781"/>
                      </a:cubicBezTo>
                      <a:cubicBezTo>
                        <a:pt x="3007875" y="3660319"/>
                        <a:pt x="3072353" y="3724797"/>
                        <a:pt x="3151891" y="3724797"/>
                      </a:cubicBezTo>
                      <a:cubicBezTo>
                        <a:pt x="3231429" y="3724797"/>
                        <a:pt x="3295907" y="3660319"/>
                        <a:pt x="3295907" y="3580781"/>
                      </a:cubicBezTo>
                      <a:cubicBezTo>
                        <a:pt x="3295907" y="3501243"/>
                        <a:pt x="3231429" y="3436765"/>
                        <a:pt x="3151891" y="3436765"/>
                      </a:cubicBezTo>
                      <a:close/>
                      <a:moveTo>
                        <a:pt x="2742748" y="3436765"/>
                      </a:moveTo>
                      <a:cubicBezTo>
                        <a:pt x="2663210" y="3436765"/>
                        <a:pt x="2598732" y="3501243"/>
                        <a:pt x="2598732" y="3580781"/>
                      </a:cubicBezTo>
                      <a:cubicBezTo>
                        <a:pt x="2598732" y="3660319"/>
                        <a:pt x="2663210" y="3724797"/>
                        <a:pt x="2742748" y="3724797"/>
                      </a:cubicBezTo>
                      <a:cubicBezTo>
                        <a:pt x="2822286" y="3724797"/>
                        <a:pt x="2886764" y="3660319"/>
                        <a:pt x="2886764" y="3580781"/>
                      </a:cubicBezTo>
                      <a:cubicBezTo>
                        <a:pt x="2886764" y="3501243"/>
                        <a:pt x="2822286" y="3436765"/>
                        <a:pt x="2742748" y="3436765"/>
                      </a:cubicBezTo>
                      <a:close/>
                      <a:moveTo>
                        <a:pt x="2333605" y="3436765"/>
                      </a:moveTo>
                      <a:cubicBezTo>
                        <a:pt x="2254067" y="3436765"/>
                        <a:pt x="2189589" y="3501243"/>
                        <a:pt x="2189589" y="3580781"/>
                      </a:cubicBezTo>
                      <a:cubicBezTo>
                        <a:pt x="2189589" y="3660319"/>
                        <a:pt x="2254067" y="3724797"/>
                        <a:pt x="2333605" y="3724797"/>
                      </a:cubicBezTo>
                      <a:cubicBezTo>
                        <a:pt x="2413143" y="3724797"/>
                        <a:pt x="2477621" y="3660319"/>
                        <a:pt x="2477621" y="3580781"/>
                      </a:cubicBezTo>
                      <a:cubicBezTo>
                        <a:pt x="2477621" y="3501243"/>
                        <a:pt x="2413143" y="3436765"/>
                        <a:pt x="2333605" y="3436765"/>
                      </a:cubicBezTo>
                      <a:close/>
                      <a:moveTo>
                        <a:pt x="1924462" y="3436765"/>
                      </a:moveTo>
                      <a:cubicBezTo>
                        <a:pt x="1844924" y="3436765"/>
                        <a:pt x="1780446" y="3501243"/>
                        <a:pt x="1780446" y="3580781"/>
                      </a:cubicBezTo>
                      <a:cubicBezTo>
                        <a:pt x="1780446" y="3660319"/>
                        <a:pt x="1844924" y="3724797"/>
                        <a:pt x="1924462" y="3724797"/>
                      </a:cubicBezTo>
                      <a:cubicBezTo>
                        <a:pt x="2004000" y="3724797"/>
                        <a:pt x="2068478" y="3660319"/>
                        <a:pt x="2068478" y="3580781"/>
                      </a:cubicBezTo>
                      <a:cubicBezTo>
                        <a:pt x="2068478" y="3501243"/>
                        <a:pt x="2004000" y="3436765"/>
                        <a:pt x="1924462" y="3436765"/>
                      </a:cubicBezTo>
                      <a:close/>
                      <a:moveTo>
                        <a:pt x="1515319" y="3436765"/>
                      </a:moveTo>
                      <a:cubicBezTo>
                        <a:pt x="1435781" y="3436765"/>
                        <a:pt x="1371303" y="3501243"/>
                        <a:pt x="1371303" y="3580781"/>
                      </a:cubicBezTo>
                      <a:cubicBezTo>
                        <a:pt x="1371303" y="3660319"/>
                        <a:pt x="1435781" y="3724797"/>
                        <a:pt x="1515319" y="3724797"/>
                      </a:cubicBezTo>
                      <a:cubicBezTo>
                        <a:pt x="1594857" y="3724797"/>
                        <a:pt x="1659335" y="3660319"/>
                        <a:pt x="1659335" y="3580781"/>
                      </a:cubicBezTo>
                      <a:cubicBezTo>
                        <a:pt x="1659335" y="3501243"/>
                        <a:pt x="1594857" y="3436765"/>
                        <a:pt x="1515319" y="3436765"/>
                      </a:cubicBezTo>
                      <a:close/>
                      <a:moveTo>
                        <a:pt x="1106176" y="3436765"/>
                      </a:moveTo>
                      <a:cubicBezTo>
                        <a:pt x="1026638" y="3436765"/>
                        <a:pt x="962160" y="3501243"/>
                        <a:pt x="962160" y="3580781"/>
                      </a:cubicBezTo>
                      <a:cubicBezTo>
                        <a:pt x="962160" y="3660319"/>
                        <a:pt x="1026638" y="3724797"/>
                        <a:pt x="1106176" y="3724797"/>
                      </a:cubicBezTo>
                      <a:cubicBezTo>
                        <a:pt x="1185714" y="3724797"/>
                        <a:pt x="1250192" y="3660319"/>
                        <a:pt x="1250192" y="3580781"/>
                      </a:cubicBezTo>
                      <a:cubicBezTo>
                        <a:pt x="1250192" y="3501243"/>
                        <a:pt x="1185714" y="3436765"/>
                        <a:pt x="1106176" y="3436765"/>
                      </a:cubicBezTo>
                      <a:close/>
                      <a:moveTo>
                        <a:pt x="697033" y="3436765"/>
                      </a:moveTo>
                      <a:cubicBezTo>
                        <a:pt x="617495" y="3436765"/>
                        <a:pt x="553017" y="3501243"/>
                        <a:pt x="553017" y="3580781"/>
                      </a:cubicBezTo>
                      <a:cubicBezTo>
                        <a:pt x="553017" y="3660319"/>
                        <a:pt x="617495" y="3724797"/>
                        <a:pt x="697033" y="3724797"/>
                      </a:cubicBezTo>
                      <a:cubicBezTo>
                        <a:pt x="776571" y="3724797"/>
                        <a:pt x="841049" y="3660319"/>
                        <a:pt x="841049" y="3580781"/>
                      </a:cubicBezTo>
                      <a:cubicBezTo>
                        <a:pt x="841049" y="3501243"/>
                        <a:pt x="776571" y="3436765"/>
                        <a:pt x="697033" y="3436765"/>
                      </a:cubicBezTo>
                      <a:close/>
                      <a:moveTo>
                        <a:pt x="287890" y="3436765"/>
                      </a:moveTo>
                      <a:cubicBezTo>
                        <a:pt x="208352" y="3436765"/>
                        <a:pt x="143874" y="3501243"/>
                        <a:pt x="143874" y="3580781"/>
                      </a:cubicBezTo>
                      <a:cubicBezTo>
                        <a:pt x="143874" y="3660319"/>
                        <a:pt x="208352" y="3724797"/>
                        <a:pt x="287890" y="3724797"/>
                      </a:cubicBezTo>
                      <a:cubicBezTo>
                        <a:pt x="367428" y="3724797"/>
                        <a:pt x="431906" y="3660319"/>
                        <a:pt x="431906" y="3580781"/>
                      </a:cubicBezTo>
                      <a:cubicBezTo>
                        <a:pt x="431906" y="3501243"/>
                        <a:pt x="367428" y="3436765"/>
                        <a:pt x="287890" y="3436765"/>
                      </a:cubicBezTo>
                      <a:close/>
                      <a:moveTo>
                        <a:pt x="3969476" y="3021542"/>
                      </a:moveTo>
                      <a:cubicBezTo>
                        <a:pt x="3889938" y="3021542"/>
                        <a:pt x="3825460" y="3086020"/>
                        <a:pt x="3825460" y="3165558"/>
                      </a:cubicBezTo>
                      <a:cubicBezTo>
                        <a:pt x="3825460" y="3245096"/>
                        <a:pt x="3889938" y="3309574"/>
                        <a:pt x="3969476" y="3309574"/>
                      </a:cubicBezTo>
                      <a:cubicBezTo>
                        <a:pt x="4049014" y="3309574"/>
                        <a:pt x="4113492" y="3245096"/>
                        <a:pt x="4113492" y="3165558"/>
                      </a:cubicBezTo>
                      <a:cubicBezTo>
                        <a:pt x="4113492" y="3086020"/>
                        <a:pt x="4049014" y="3021542"/>
                        <a:pt x="3969476" y="3021542"/>
                      </a:cubicBezTo>
                      <a:close/>
                      <a:moveTo>
                        <a:pt x="3560334" y="3021542"/>
                      </a:moveTo>
                      <a:cubicBezTo>
                        <a:pt x="3480796" y="3021542"/>
                        <a:pt x="3416318" y="3086020"/>
                        <a:pt x="3416318" y="3165558"/>
                      </a:cubicBezTo>
                      <a:cubicBezTo>
                        <a:pt x="3416318" y="3245096"/>
                        <a:pt x="3480796" y="3309574"/>
                        <a:pt x="3560334" y="3309574"/>
                      </a:cubicBezTo>
                      <a:cubicBezTo>
                        <a:pt x="3639872" y="3309574"/>
                        <a:pt x="3704350" y="3245096"/>
                        <a:pt x="3704350" y="3165558"/>
                      </a:cubicBezTo>
                      <a:cubicBezTo>
                        <a:pt x="3704350" y="3086020"/>
                        <a:pt x="3639872" y="3021542"/>
                        <a:pt x="3560334" y="3021542"/>
                      </a:cubicBezTo>
                      <a:close/>
                      <a:moveTo>
                        <a:pt x="3151191" y="3021542"/>
                      </a:moveTo>
                      <a:cubicBezTo>
                        <a:pt x="3071653" y="3021542"/>
                        <a:pt x="3007175" y="3086020"/>
                        <a:pt x="3007175" y="3165558"/>
                      </a:cubicBezTo>
                      <a:cubicBezTo>
                        <a:pt x="3007175" y="3245096"/>
                        <a:pt x="3071653" y="3309574"/>
                        <a:pt x="3151191" y="3309574"/>
                      </a:cubicBezTo>
                      <a:cubicBezTo>
                        <a:pt x="3230729" y="3309574"/>
                        <a:pt x="3295207" y="3245096"/>
                        <a:pt x="3295207" y="3165558"/>
                      </a:cubicBezTo>
                      <a:cubicBezTo>
                        <a:pt x="3295207" y="3086020"/>
                        <a:pt x="3230729" y="3021542"/>
                        <a:pt x="3151191" y="3021542"/>
                      </a:cubicBezTo>
                      <a:close/>
                      <a:moveTo>
                        <a:pt x="2742048" y="3021542"/>
                      </a:moveTo>
                      <a:cubicBezTo>
                        <a:pt x="2662510" y="3021542"/>
                        <a:pt x="2598032" y="3086020"/>
                        <a:pt x="2598032" y="3165558"/>
                      </a:cubicBezTo>
                      <a:cubicBezTo>
                        <a:pt x="2598032" y="3245096"/>
                        <a:pt x="2662510" y="3309574"/>
                        <a:pt x="2742048" y="3309574"/>
                      </a:cubicBezTo>
                      <a:cubicBezTo>
                        <a:pt x="2821586" y="3309574"/>
                        <a:pt x="2886064" y="3245096"/>
                        <a:pt x="2886064" y="3165558"/>
                      </a:cubicBezTo>
                      <a:cubicBezTo>
                        <a:pt x="2886064" y="3086020"/>
                        <a:pt x="2821586" y="3021542"/>
                        <a:pt x="2742048" y="3021542"/>
                      </a:cubicBezTo>
                      <a:close/>
                      <a:moveTo>
                        <a:pt x="2332905" y="3021542"/>
                      </a:moveTo>
                      <a:cubicBezTo>
                        <a:pt x="2253367" y="3021542"/>
                        <a:pt x="2188889" y="3086020"/>
                        <a:pt x="2188889" y="3165558"/>
                      </a:cubicBezTo>
                      <a:cubicBezTo>
                        <a:pt x="2188889" y="3245096"/>
                        <a:pt x="2253367" y="3309574"/>
                        <a:pt x="2332905" y="3309574"/>
                      </a:cubicBezTo>
                      <a:cubicBezTo>
                        <a:pt x="2412443" y="3309574"/>
                        <a:pt x="2476921" y="3245096"/>
                        <a:pt x="2476921" y="3165558"/>
                      </a:cubicBezTo>
                      <a:cubicBezTo>
                        <a:pt x="2476921" y="3086020"/>
                        <a:pt x="2412443" y="3021542"/>
                        <a:pt x="2332905" y="3021542"/>
                      </a:cubicBezTo>
                      <a:close/>
                      <a:moveTo>
                        <a:pt x="1923762" y="3021542"/>
                      </a:moveTo>
                      <a:cubicBezTo>
                        <a:pt x="1844224" y="3021542"/>
                        <a:pt x="1779746" y="3086020"/>
                        <a:pt x="1779746" y="3165558"/>
                      </a:cubicBezTo>
                      <a:cubicBezTo>
                        <a:pt x="1779746" y="3245096"/>
                        <a:pt x="1844224" y="3309574"/>
                        <a:pt x="1923762" y="3309574"/>
                      </a:cubicBezTo>
                      <a:cubicBezTo>
                        <a:pt x="2003300" y="3309574"/>
                        <a:pt x="2067778" y="3245096"/>
                        <a:pt x="2067778" y="3165558"/>
                      </a:cubicBezTo>
                      <a:cubicBezTo>
                        <a:pt x="2067778" y="3086020"/>
                        <a:pt x="2003300" y="3021542"/>
                        <a:pt x="1923762" y="3021542"/>
                      </a:cubicBezTo>
                      <a:close/>
                      <a:moveTo>
                        <a:pt x="1514619" y="3021542"/>
                      </a:moveTo>
                      <a:cubicBezTo>
                        <a:pt x="1435081" y="3021542"/>
                        <a:pt x="1370603" y="3086020"/>
                        <a:pt x="1370603" y="3165558"/>
                      </a:cubicBezTo>
                      <a:cubicBezTo>
                        <a:pt x="1370603" y="3245096"/>
                        <a:pt x="1435081" y="3309574"/>
                        <a:pt x="1514619" y="3309574"/>
                      </a:cubicBezTo>
                      <a:cubicBezTo>
                        <a:pt x="1594157" y="3309574"/>
                        <a:pt x="1658635" y="3245096"/>
                        <a:pt x="1658635" y="3165558"/>
                      </a:cubicBezTo>
                      <a:cubicBezTo>
                        <a:pt x="1658635" y="3086020"/>
                        <a:pt x="1594157" y="3021542"/>
                        <a:pt x="1514619" y="3021542"/>
                      </a:cubicBezTo>
                      <a:close/>
                      <a:moveTo>
                        <a:pt x="1105476" y="3021542"/>
                      </a:moveTo>
                      <a:cubicBezTo>
                        <a:pt x="1025938" y="3021542"/>
                        <a:pt x="961460" y="3086020"/>
                        <a:pt x="961460" y="3165558"/>
                      </a:cubicBezTo>
                      <a:cubicBezTo>
                        <a:pt x="961460" y="3245096"/>
                        <a:pt x="1025938" y="3309574"/>
                        <a:pt x="1105476" y="3309574"/>
                      </a:cubicBezTo>
                      <a:cubicBezTo>
                        <a:pt x="1185014" y="3309574"/>
                        <a:pt x="1249492" y="3245096"/>
                        <a:pt x="1249492" y="3165558"/>
                      </a:cubicBezTo>
                      <a:cubicBezTo>
                        <a:pt x="1249492" y="3086020"/>
                        <a:pt x="1185014" y="3021542"/>
                        <a:pt x="1105476" y="3021542"/>
                      </a:cubicBezTo>
                      <a:close/>
                      <a:moveTo>
                        <a:pt x="696333" y="3021542"/>
                      </a:moveTo>
                      <a:cubicBezTo>
                        <a:pt x="616795" y="3021542"/>
                        <a:pt x="552317" y="3086020"/>
                        <a:pt x="552317" y="3165558"/>
                      </a:cubicBezTo>
                      <a:cubicBezTo>
                        <a:pt x="552317" y="3245096"/>
                        <a:pt x="616795" y="3309574"/>
                        <a:pt x="696333" y="3309574"/>
                      </a:cubicBezTo>
                      <a:cubicBezTo>
                        <a:pt x="775871" y="3309574"/>
                        <a:pt x="840349" y="3245096"/>
                        <a:pt x="840349" y="3165558"/>
                      </a:cubicBezTo>
                      <a:cubicBezTo>
                        <a:pt x="840349" y="3086020"/>
                        <a:pt x="775871" y="3021542"/>
                        <a:pt x="696333" y="3021542"/>
                      </a:cubicBezTo>
                      <a:close/>
                      <a:moveTo>
                        <a:pt x="287190" y="3021542"/>
                      </a:moveTo>
                      <a:cubicBezTo>
                        <a:pt x="207652" y="3021542"/>
                        <a:pt x="143174" y="3086020"/>
                        <a:pt x="143174" y="3165558"/>
                      </a:cubicBezTo>
                      <a:cubicBezTo>
                        <a:pt x="143174" y="3245096"/>
                        <a:pt x="207652" y="3309574"/>
                        <a:pt x="287190" y="3309574"/>
                      </a:cubicBezTo>
                      <a:cubicBezTo>
                        <a:pt x="366728" y="3309574"/>
                        <a:pt x="431206" y="3245096"/>
                        <a:pt x="431206" y="3165558"/>
                      </a:cubicBezTo>
                      <a:cubicBezTo>
                        <a:pt x="431206" y="3086020"/>
                        <a:pt x="366728" y="3021542"/>
                        <a:pt x="287190" y="3021542"/>
                      </a:cubicBezTo>
                      <a:close/>
                      <a:moveTo>
                        <a:pt x="3968776" y="2606319"/>
                      </a:moveTo>
                      <a:cubicBezTo>
                        <a:pt x="3889238" y="2606319"/>
                        <a:pt x="3824760" y="2670797"/>
                        <a:pt x="3824760" y="2750335"/>
                      </a:cubicBezTo>
                      <a:cubicBezTo>
                        <a:pt x="3824760" y="2829873"/>
                        <a:pt x="3889238" y="2894351"/>
                        <a:pt x="3968776" y="2894351"/>
                      </a:cubicBezTo>
                      <a:cubicBezTo>
                        <a:pt x="4048314" y="2894351"/>
                        <a:pt x="4112792" y="2829873"/>
                        <a:pt x="4112792" y="2750335"/>
                      </a:cubicBezTo>
                      <a:cubicBezTo>
                        <a:pt x="4112792" y="2670797"/>
                        <a:pt x="4048314" y="2606319"/>
                        <a:pt x="3968776" y="2606319"/>
                      </a:cubicBezTo>
                      <a:close/>
                      <a:moveTo>
                        <a:pt x="3559634" y="2606319"/>
                      </a:moveTo>
                      <a:cubicBezTo>
                        <a:pt x="3480096" y="2606319"/>
                        <a:pt x="3415618" y="2670797"/>
                        <a:pt x="3415618" y="2750335"/>
                      </a:cubicBezTo>
                      <a:cubicBezTo>
                        <a:pt x="3415618" y="2829873"/>
                        <a:pt x="3480096" y="2894351"/>
                        <a:pt x="3559634" y="2894351"/>
                      </a:cubicBezTo>
                      <a:cubicBezTo>
                        <a:pt x="3639172" y="2894351"/>
                        <a:pt x="3703650" y="2829873"/>
                        <a:pt x="3703650" y="2750335"/>
                      </a:cubicBezTo>
                      <a:cubicBezTo>
                        <a:pt x="3703650" y="2670797"/>
                        <a:pt x="3639172" y="2606319"/>
                        <a:pt x="3559634" y="2606319"/>
                      </a:cubicBezTo>
                      <a:close/>
                      <a:moveTo>
                        <a:pt x="3150491" y="2606319"/>
                      </a:moveTo>
                      <a:cubicBezTo>
                        <a:pt x="3070953" y="2606319"/>
                        <a:pt x="3006475" y="2670797"/>
                        <a:pt x="3006475" y="2750335"/>
                      </a:cubicBezTo>
                      <a:cubicBezTo>
                        <a:pt x="3006475" y="2829873"/>
                        <a:pt x="3070953" y="2894351"/>
                        <a:pt x="3150491" y="2894351"/>
                      </a:cubicBezTo>
                      <a:cubicBezTo>
                        <a:pt x="3230029" y="2894351"/>
                        <a:pt x="3294507" y="2829873"/>
                        <a:pt x="3294507" y="2750335"/>
                      </a:cubicBezTo>
                      <a:cubicBezTo>
                        <a:pt x="3294507" y="2670797"/>
                        <a:pt x="3230029" y="2606319"/>
                        <a:pt x="3150491" y="2606319"/>
                      </a:cubicBezTo>
                      <a:close/>
                      <a:moveTo>
                        <a:pt x="2741348" y="2606319"/>
                      </a:moveTo>
                      <a:cubicBezTo>
                        <a:pt x="2661810" y="2606319"/>
                        <a:pt x="2597332" y="2670797"/>
                        <a:pt x="2597332" y="2750335"/>
                      </a:cubicBezTo>
                      <a:cubicBezTo>
                        <a:pt x="2597332" y="2829873"/>
                        <a:pt x="2661810" y="2894351"/>
                        <a:pt x="2741348" y="2894351"/>
                      </a:cubicBezTo>
                      <a:cubicBezTo>
                        <a:pt x="2820886" y="2894351"/>
                        <a:pt x="2885364" y="2829873"/>
                        <a:pt x="2885364" y="2750335"/>
                      </a:cubicBezTo>
                      <a:cubicBezTo>
                        <a:pt x="2885364" y="2670797"/>
                        <a:pt x="2820886" y="2606319"/>
                        <a:pt x="2741348" y="2606319"/>
                      </a:cubicBezTo>
                      <a:close/>
                      <a:moveTo>
                        <a:pt x="2332205" y="2606319"/>
                      </a:moveTo>
                      <a:cubicBezTo>
                        <a:pt x="2252667" y="2606319"/>
                        <a:pt x="2188189" y="2670797"/>
                        <a:pt x="2188189" y="2750335"/>
                      </a:cubicBezTo>
                      <a:cubicBezTo>
                        <a:pt x="2188189" y="2829873"/>
                        <a:pt x="2252667" y="2894351"/>
                        <a:pt x="2332205" y="2894351"/>
                      </a:cubicBezTo>
                      <a:cubicBezTo>
                        <a:pt x="2411743" y="2894351"/>
                        <a:pt x="2476221" y="2829873"/>
                        <a:pt x="2476221" y="2750335"/>
                      </a:cubicBezTo>
                      <a:cubicBezTo>
                        <a:pt x="2476221" y="2670797"/>
                        <a:pt x="2411743" y="2606319"/>
                        <a:pt x="2332205" y="2606319"/>
                      </a:cubicBezTo>
                      <a:close/>
                      <a:moveTo>
                        <a:pt x="1923062" y="2606319"/>
                      </a:moveTo>
                      <a:cubicBezTo>
                        <a:pt x="1843524" y="2606319"/>
                        <a:pt x="1779046" y="2670797"/>
                        <a:pt x="1779046" y="2750335"/>
                      </a:cubicBezTo>
                      <a:cubicBezTo>
                        <a:pt x="1779046" y="2829873"/>
                        <a:pt x="1843524" y="2894351"/>
                        <a:pt x="1923062" y="2894351"/>
                      </a:cubicBezTo>
                      <a:cubicBezTo>
                        <a:pt x="2002600" y="2894351"/>
                        <a:pt x="2067078" y="2829873"/>
                        <a:pt x="2067078" y="2750335"/>
                      </a:cubicBezTo>
                      <a:cubicBezTo>
                        <a:pt x="2067078" y="2670797"/>
                        <a:pt x="2002600" y="2606319"/>
                        <a:pt x="1923062" y="2606319"/>
                      </a:cubicBezTo>
                      <a:close/>
                      <a:moveTo>
                        <a:pt x="1513919" y="2606319"/>
                      </a:moveTo>
                      <a:cubicBezTo>
                        <a:pt x="1434381" y="2606319"/>
                        <a:pt x="1369903" y="2670797"/>
                        <a:pt x="1369903" y="2750335"/>
                      </a:cubicBezTo>
                      <a:cubicBezTo>
                        <a:pt x="1369903" y="2829873"/>
                        <a:pt x="1434381" y="2894351"/>
                        <a:pt x="1513919" y="2894351"/>
                      </a:cubicBezTo>
                      <a:cubicBezTo>
                        <a:pt x="1593457" y="2894351"/>
                        <a:pt x="1657935" y="2829873"/>
                        <a:pt x="1657935" y="2750335"/>
                      </a:cubicBezTo>
                      <a:cubicBezTo>
                        <a:pt x="1657935" y="2670797"/>
                        <a:pt x="1593457" y="2606319"/>
                        <a:pt x="1513919" y="2606319"/>
                      </a:cubicBezTo>
                      <a:close/>
                      <a:moveTo>
                        <a:pt x="1104776" y="2606319"/>
                      </a:moveTo>
                      <a:cubicBezTo>
                        <a:pt x="1025238" y="2606319"/>
                        <a:pt x="960760" y="2670797"/>
                        <a:pt x="960760" y="2750335"/>
                      </a:cubicBezTo>
                      <a:cubicBezTo>
                        <a:pt x="960760" y="2829873"/>
                        <a:pt x="1025238" y="2894351"/>
                        <a:pt x="1104776" y="2894351"/>
                      </a:cubicBezTo>
                      <a:cubicBezTo>
                        <a:pt x="1184314" y="2894351"/>
                        <a:pt x="1248792" y="2829873"/>
                        <a:pt x="1248792" y="2750335"/>
                      </a:cubicBezTo>
                      <a:cubicBezTo>
                        <a:pt x="1248792" y="2670797"/>
                        <a:pt x="1184314" y="2606319"/>
                        <a:pt x="1104776" y="2606319"/>
                      </a:cubicBezTo>
                      <a:close/>
                      <a:moveTo>
                        <a:pt x="695633" y="2606319"/>
                      </a:moveTo>
                      <a:cubicBezTo>
                        <a:pt x="616095" y="2606319"/>
                        <a:pt x="551617" y="2670797"/>
                        <a:pt x="551617" y="2750335"/>
                      </a:cubicBezTo>
                      <a:cubicBezTo>
                        <a:pt x="551617" y="2829873"/>
                        <a:pt x="616095" y="2894351"/>
                        <a:pt x="695633" y="2894351"/>
                      </a:cubicBezTo>
                      <a:cubicBezTo>
                        <a:pt x="775171" y="2894351"/>
                        <a:pt x="839649" y="2829873"/>
                        <a:pt x="839649" y="2750335"/>
                      </a:cubicBezTo>
                      <a:cubicBezTo>
                        <a:pt x="839649" y="2670797"/>
                        <a:pt x="775171" y="2606319"/>
                        <a:pt x="695633" y="2606319"/>
                      </a:cubicBezTo>
                      <a:close/>
                      <a:moveTo>
                        <a:pt x="286490" y="2606319"/>
                      </a:moveTo>
                      <a:cubicBezTo>
                        <a:pt x="206952" y="2606319"/>
                        <a:pt x="142474" y="2670797"/>
                        <a:pt x="142474" y="2750335"/>
                      </a:cubicBezTo>
                      <a:cubicBezTo>
                        <a:pt x="142474" y="2829873"/>
                        <a:pt x="206952" y="2894351"/>
                        <a:pt x="286490" y="2894351"/>
                      </a:cubicBezTo>
                      <a:cubicBezTo>
                        <a:pt x="366028" y="2894351"/>
                        <a:pt x="430506" y="2829873"/>
                        <a:pt x="430506" y="2750335"/>
                      </a:cubicBezTo>
                      <a:cubicBezTo>
                        <a:pt x="430506" y="2670797"/>
                        <a:pt x="366028" y="2606319"/>
                        <a:pt x="286490" y="2606319"/>
                      </a:cubicBezTo>
                      <a:close/>
                      <a:moveTo>
                        <a:pt x="3968076" y="2191096"/>
                      </a:moveTo>
                      <a:cubicBezTo>
                        <a:pt x="3888538" y="2191096"/>
                        <a:pt x="3824060" y="2255574"/>
                        <a:pt x="3824060" y="2335112"/>
                      </a:cubicBezTo>
                      <a:cubicBezTo>
                        <a:pt x="3824060" y="2414650"/>
                        <a:pt x="3888538" y="2479128"/>
                        <a:pt x="3968076" y="2479128"/>
                      </a:cubicBezTo>
                      <a:cubicBezTo>
                        <a:pt x="4047614" y="2479128"/>
                        <a:pt x="4112092" y="2414650"/>
                        <a:pt x="4112092" y="2335112"/>
                      </a:cubicBezTo>
                      <a:cubicBezTo>
                        <a:pt x="4112092" y="2255574"/>
                        <a:pt x="4047614" y="2191096"/>
                        <a:pt x="3968076" y="2191096"/>
                      </a:cubicBezTo>
                      <a:close/>
                      <a:moveTo>
                        <a:pt x="3558934" y="2191096"/>
                      </a:moveTo>
                      <a:cubicBezTo>
                        <a:pt x="3479396" y="2191096"/>
                        <a:pt x="3414918" y="2255574"/>
                        <a:pt x="3414918" y="2335112"/>
                      </a:cubicBezTo>
                      <a:cubicBezTo>
                        <a:pt x="3414918" y="2414650"/>
                        <a:pt x="3479396" y="2479128"/>
                        <a:pt x="3558934" y="2479128"/>
                      </a:cubicBezTo>
                      <a:cubicBezTo>
                        <a:pt x="3638472" y="2479128"/>
                        <a:pt x="3702950" y="2414650"/>
                        <a:pt x="3702950" y="2335112"/>
                      </a:cubicBezTo>
                      <a:cubicBezTo>
                        <a:pt x="3702950" y="2255574"/>
                        <a:pt x="3638472" y="2191096"/>
                        <a:pt x="3558934" y="2191096"/>
                      </a:cubicBezTo>
                      <a:close/>
                      <a:moveTo>
                        <a:pt x="3149791" y="2191096"/>
                      </a:moveTo>
                      <a:cubicBezTo>
                        <a:pt x="3070253" y="2191096"/>
                        <a:pt x="3005775" y="2255574"/>
                        <a:pt x="3005775" y="2335112"/>
                      </a:cubicBezTo>
                      <a:cubicBezTo>
                        <a:pt x="3005775" y="2414650"/>
                        <a:pt x="3070253" y="2479128"/>
                        <a:pt x="3149791" y="2479128"/>
                      </a:cubicBezTo>
                      <a:cubicBezTo>
                        <a:pt x="3229329" y="2479128"/>
                        <a:pt x="3293807" y="2414650"/>
                        <a:pt x="3293807" y="2335112"/>
                      </a:cubicBezTo>
                      <a:cubicBezTo>
                        <a:pt x="3293807" y="2255574"/>
                        <a:pt x="3229329" y="2191096"/>
                        <a:pt x="3149791" y="2191096"/>
                      </a:cubicBezTo>
                      <a:close/>
                      <a:moveTo>
                        <a:pt x="2740648" y="2191096"/>
                      </a:moveTo>
                      <a:cubicBezTo>
                        <a:pt x="2661110" y="2191096"/>
                        <a:pt x="2596632" y="2255574"/>
                        <a:pt x="2596632" y="2335112"/>
                      </a:cubicBezTo>
                      <a:cubicBezTo>
                        <a:pt x="2596632" y="2414650"/>
                        <a:pt x="2661110" y="2479128"/>
                        <a:pt x="2740648" y="2479128"/>
                      </a:cubicBezTo>
                      <a:cubicBezTo>
                        <a:pt x="2820186" y="2479128"/>
                        <a:pt x="2884664" y="2414650"/>
                        <a:pt x="2884664" y="2335112"/>
                      </a:cubicBezTo>
                      <a:cubicBezTo>
                        <a:pt x="2884664" y="2255574"/>
                        <a:pt x="2820186" y="2191096"/>
                        <a:pt x="2740648" y="2191096"/>
                      </a:cubicBezTo>
                      <a:close/>
                      <a:moveTo>
                        <a:pt x="2331505" y="2191096"/>
                      </a:moveTo>
                      <a:cubicBezTo>
                        <a:pt x="2251967" y="2191096"/>
                        <a:pt x="2187489" y="2255574"/>
                        <a:pt x="2187489" y="2335112"/>
                      </a:cubicBezTo>
                      <a:cubicBezTo>
                        <a:pt x="2187489" y="2414650"/>
                        <a:pt x="2251967" y="2479128"/>
                        <a:pt x="2331505" y="2479128"/>
                      </a:cubicBezTo>
                      <a:cubicBezTo>
                        <a:pt x="2411043" y="2479128"/>
                        <a:pt x="2475521" y="2414650"/>
                        <a:pt x="2475521" y="2335112"/>
                      </a:cubicBezTo>
                      <a:cubicBezTo>
                        <a:pt x="2475521" y="2255574"/>
                        <a:pt x="2411043" y="2191096"/>
                        <a:pt x="2331505" y="2191096"/>
                      </a:cubicBezTo>
                      <a:close/>
                      <a:moveTo>
                        <a:pt x="1922362" y="2191096"/>
                      </a:moveTo>
                      <a:cubicBezTo>
                        <a:pt x="1842824" y="2191096"/>
                        <a:pt x="1778346" y="2255574"/>
                        <a:pt x="1778346" y="2335112"/>
                      </a:cubicBezTo>
                      <a:cubicBezTo>
                        <a:pt x="1778346" y="2414650"/>
                        <a:pt x="1842824" y="2479128"/>
                        <a:pt x="1922362" y="2479128"/>
                      </a:cubicBezTo>
                      <a:cubicBezTo>
                        <a:pt x="2001900" y="2479128"/>
                        <a:pt x="2066378" y="2414650"/>
                        <a:pt x="2066378" y="2335112"/>
                      </a:cubicBezTo>
                      <a:cubicBezTo>
                        <a:pt x="2066378" y="2255574"/>
                        <a:pt x="2001900" y="2191096"/>
                        <a:pt x="1922362" y="2191096"/>
                      </a:cubicBezTo>
                      <a:close/>
                      <a:moveTo>
                        <a:pt x="1513219" y="2191096"/>
                      </a:moveTo>
                      <a:cubicBezTo>
                        <a:pt x="1433681" y="2191096"/>
                        <a:pt x="1369203" y="2255574"/>
                        <a:pt x="1369203" y="2335112"/>
                      </a:cubicBezTo>
                      <a:cubicBezTo>
                        <a:pt x="1369203" y="2414650"/>
                        <a:pt x="1433681" y="2479128"/>
                        <a:pt x="1513219" y="2479128"/>
                      </a:cubicBezTo>
                      <a:cubicBezTo>
                        <a:pt x="1592757" y="2479128"/>
                        <a:pt x="1657235" y="2414650"/>
                        <a:pt x="1657235" y="2335112"/>
                      </a:cubicBezTo>
                      <a:cubicBezTo>
                        <a:pt x="1657235" y="2255574"/>
                        <a:pt x="1592757" y="2191096"/>
                        <a:pt x="1513219" y="2191096"/>
                      </a:cubicBezTo>
                      <a:close/>
                      <a:moveTo>
                        <a:pt x="1104076" y="2191096"/>
                      </a:moveTo>
                      <a:cubicBezTo>
                        <a:pt x="1024538" y="2191096"/>
                        <a:pt x="960060" y="2255574"/>
                        <a:pt x="960060" y="2335112"/>
                      </a:cubicBezTo>
                      <a:cubicBezTo>
                        <a:pt x="960060" y="2414650"/>
                        <a:pt x="1024538" y="2479128"/>
                        <a:pt x="1104076" y="2479128"/>
                      </a:cubicBezTo>
                      <a:cubicBezTo>
                        <a:pt x="1183614" y="2479128"/>
                        <a:pt x="1248092" y="2414650"/>
                        <a:pt x="1248092" y="2335112"/>
                      </a:cubicBezTo>
                      <a:cubicBezTo>
                        <a:pt x="1248092" y="2255574"/>
                        <a:pt x="1183614" y="2191096"/>
                        <a:pt x="1104076" y="2191096"/>
                      </a:cubicBezTo>
                      <a:close/>
                      <a:moveTo>
                        <a:pt x="694933" y="2191096"/>
                      </a:moveTo>
                      <a:cubicBezTo>
                        <a:pt x="615395" y="2191096"/>
                        <a:pt x="550917" y="2255574"/>
                        <a:pt x="550917" y="2335112"/>
                      </a:cubicBezTo>
                      <a:cubicBezTo>
                        <a:pt x="550917" y="2414650"/>
                        <a:pt x="615395" y="2479128"/>
                        <a:pt x="694933" y="2479128"/>
                      </a:cubicBezTo>
                      <a:cubicBezTo>
                        <a:pt x="774471" y="2479128"/>
                        <a:pt x="838949" y="2414650"/>
                        <a:pt x="838949" y="2335112"/>
                      </a:cubicBezTo>
                      <a:cubicBezTo>
                        <a:pt x="838949" y="2255574"/>
                        <a:pt x="774471" y="2191096"/>
                        <a:pt x="694933" y="2191096"/>
                      </a:cubicBezTo>
                      <a:close/>
                      <a:moveTo>
                        <a:pt x="285790" y="2191096"/>
                      </a:moveTo>
                      <a:cubicBezTo>
                        <a:pt x="206252" y="2191096"/>
                        <a:pt x="141774" y="2255574"/>
                        <a:pt x="141774" y="2335112"/>
                      </a:cubicBezTo>
                      <a:cubicBezTo>
                        <a:pt x="141774" y="2414650"/>
                        <a:pt x="206252" y="2479128"/>
                        <a:pt x="285790" y="2479128"/>
                      </a:cubicBezTo>
                      <a:cubicBezTo>
                        <a:pt x="365328" y="2479128"/>
                        <a:pt x="429806" y="2414650"/>
                        <a:pt x="429806" y="2335112"/>
                      </a:cubicBezTo>
                      <a:cubicBezTo>
                        <a:pt x="429806" y="2255574"/>
                        <a:pt x="365328" y="2191096"/>
                        <a:pt x="285790" y="2191096"/>
                      </a:cubicBezTo>
                      <a:close/>
                      <a:moveTo>
                        <a:pt x="3967376" y="1775873"/>
                      </a:moveTo>
                      <a:cubicBezTo>
                        <a:pt x="3887838" y="1775873"/>
                        <a:pt x="3823360" y="1840351"/>
                        <a:pt x="3823360" y="1919889"/>
                      </a:cubicBezTo>
                      <a:cubicBezTo>
                        <a:pt x="3823360" y="1999427"/>
                        <a:pt x="3887838" y="2063905"/>
                        <a:pt x="3967376" y="2063905"/>
                      </a:cubicBezTo>
                      <a:cubicBezTo>
                        <a:pt x="4046914" y="2063905"/>
                        <a:pt x="4111392" y="1999427"/>
                        <a:pt x="4111392" y="1919889"/>
                      </a:cubicBezTo>
                      <a:cubicBezTo>
                        <a:pt x="4111392" y="1840351"/>
                        <a:pt x="4046914" y="1775873"/>
                        <a:pt x="3967376" y="1775873"/>
                      </a:cubicBezTo>
                      <a:close/>
                      <a:moveTo>
                        <a:pt x="3558234" y="1775873"/>
                      </a:moveTo>
                      <a:cubicBezTo>
                        <a:pt x="3478696" y="1775873"/>
                        <a:pt x="3414218" y="1840351"/>
                        <a:pt x="3414218" y="1919889"/>
                      </a:cubicBezTo>
                      <a:cubicBezTo>
                        <a:pt x="3414218" y="1999427"/>
                        <a:pt x="3478696" y="2063905"/>
                        <a:pt x="3558234" y="2063905"/>
                      </a:cubicBezTo>
                      <a:cubicBezTo>
                        <a:pt x="3637772" y="2063905"/>
                        <a:pt x="3702250" y="1999427"/>
                        <a:pt x="3702250" y="1919889"/>
                      </a:cubicBezTo>
                      <a:cubicBezTo>
                        <a:pt x="3702250" y="1840351"/>
                        <a:pt x="3637772" y="1775873"/>
                        <a:pt x="3558234" y="1775873"/>
                      </a:cubicBezTo>
                      <a:close/>
                      <a:moveTo>
                        <a:pt x="3149091" y="1775873"/>
                      </a:moveTo>
                      <a:cubicBezTo>
                        <a:pt x="3069553" y="1775873"/>
                        <a:pt x="3005075" y="1840351"/>
                        <a:pt x="3005075" y="1919889"/>
                      </a:cubicBezTo>
                      <a:cubicBezTo>
                        <a:pt x="3005075" y="1999427"/>
                        <a:pt x="3069553" y="2063905"/>
                        <a:pt x="3149091" y="2063905"/>
                      </a:cubicBezTo>
                      <a:cubicBezTo>
                        <a:pt x="3228629" y="2063905"/>
                        <a:pt x="3293107" y="1999427"/>
                        <a:pt x="3293107" y="1919889"/>
                      </a:cubicBezTo>
                      <a:cubicBezTo>
                        <a:pt x="3293107" y="1840351"/>
                        <a:pt x="3228629" y="1775873"/>
                        <a:pt x="3149091" y="1775873"/>
                      </a:cubicBezTo>
                      <a:close/>
                      <a:moveTo>
                        <a:pt x="2739948" y="1775873"/>
                      </a:moveTo>
                      <a:cubicBezTo>
                        <a:pt x="2660410" y="1775873"/>
                        <a:pt x="2595932" y="1840351"/>
                        <a:pt x="2595932" y="1919889"/>
                      </a:cubicBezTo>
                      <a:cubicBezTo>
                        <a:pt x="2595932" y="1999427"/>
                        <a:pt x="2660410" y="2063905"/>
                        <a:pt x="2739948" y="2063905"/>
                      </a:cubicBezTo>
                      <a:cubicBezTo>
                        <a:pt x="2819486" y="2063905"/>
                        <a:pt x="2883964" y="1999427"/>
                        <a:pt x="2883964" y="1919889"/>
                      </a:cubicBezTo>
                      <a:cubicBezTo>
                        <a:pt x="2883964" y="1840351"/>
                        <a:pt x="2819486" y="1775873"/>
                        <a:pt x="2739948" y="1775873"/>
                      </a:cubicBezTo>
                      <a:close/>
                      <a:moveTo>
                        <a:pt x="2330805" y="1775873"/>
                      </a:moveTo>
                      <a:cubicBezTo>
                        <a:pt x="2251267" y="1775873"/>
                        <a:pt x="2186789" y="1840351"/>
                        <a:pt x="2186789" y="1919889"/>
                      </a:cubicBezTo>
                      <a:cubicBezTo>
                        <a:pt x="2186789" y="1999427"/>
                        <a:pt x="2251267" y="2063905"/>
                        <a:pt x="2330805" y="2063905"/>
                      </a:cubicBezTo>
                      <a:cubicBezTo>
                        <a:pt x="2410343" y="2063905"/>
                        <a:pt x="2474821" y="1999427"/>
                        <a:pt x="2474821" y="1919889"/>
                      </a:cubicBezTo>
                      <a:cubicBezTo>
                        <a:pt x="2474821" y="1840351"/>
                        <a:pt x="2410343" y="1775873"/>
                        <a:pt x="2330805" y="1775873"/>
                      </a:cubicBezTo>
                      <a:close/>
                      <a:moveTo>
                        <a:pt x="1921662" y="1775873"/>
                      </a:moveTo>
                      <a:cubicBezTo>
                        <a:pt x="1842124" y="1775873"/>
                        <a:pt x="1777646" y="1840351"/>
                        <a:pt x="1777646" y="1919889"/>
                      </a:cubicBezTo>
                      <a:cubicBezTo>
                        <a:pt x="1777646" y="1999427"/>
                        <a:pt x="1842124" y="2063905"/>
                        <a:pt x="1921662" y="2063905"/>
                      </a:cubicBezTo>
                      <a:cubicBezTo>
                        <a:pt x="2001200" y="2063905"/>
                        <a:pt x="2065678" y="1999427"/>
                        <a:pt x="2065678" y="1919889"/>
                      </a:cubicBezTo>
                      <a:cubicBezTo>
                        <a:pt x="2065678" y="1840351"/>
                        <a:pt x="2001200" y="1775873"/>
                        <a:pt x="1921662" y="1775873"/>
                      </a:cubicBezTo>
                      <a:close/>
                      <a:moveTo>
                        <a:pt x="1512519" y="1775873"/>
                      </a:moveTo>
                      <a:cubicBezTo>
                        <a:pt x="1432981" y="1775873"/>
                        <a:pt x="1368503" y="1840351"/>
                        <a:pt x="1368503" y="1919889"/>
                      </a:cubicBezTo>
                      <a:cubicBezTo>
                        <a:pt x="1368503" y="1999427"/>
                        <a:pt x="1432981" y="2063905"/>
                        <a:pt x="1512519" y="2063905"/>
                      </a:cubicBezTo>
                      <a:cubicBezTo>
                        <a:pt x="1592057" y="2063905"/>
                        <a:pt x="1656535" y="1999427"/>
                        <a:pt x="1656535" y="1919889"/>
                      </a:cubicBezTo>
                      <a:cubicBezTo>
                        <a:pt x="1656535" y="1840351"/>
                        <a:pt x="1592057" y="1775873"/>
                        <a:pt x="1512519" y="1775873"/>
                      </a:cubicBezTo>
                      <a:close/>
                      <a:moveTo>
                        <a:pt x="1103376" y="1775873"/>
                      </a:moveTo>
                      <a:cubicBezTo>
                        <a:pt x="1023838" y="1775873"/>
                        <a:pt x="959360" y="1840351"/>
                        <a:pt x="959360" y="1919889"/>
                      </a:cubicBezTo>
                      <a:cubicBezTo>
                        <a:pt x="959360" y="1999427"/>
                        <a:pt x="1023838" y="2063905"/>
                        <a:pt x="1103376" y="2063905"/>
                      </a:cubicBezTo>
                      <a:cubicBezTo>
                        <a:pt x="1182914" y="2063905"/>
                        <a:pt x="1247392" y="1999427"/>
                        <a:pt x="1247392" y="1919889"/>
                      </a:cubicBezTo>
                      <a:cubicBezTo>
                        <a:pt x="1247392" y="1840351"/>
                        <a:pt x="1182914" y="1775873"/>
                        <a:pt x="1103376" y="1775873"/>
                      </a:cubicBezTo>
                      <a:close/>
                      <a:moveTo>
                        <a:pt x="694233" y="1775873"/>
                      </a:moveTo>
                      <a:cubicBezTo>
                        <a:pt x="614695" y="1775873"/>
                        <a:pt x="550217" y="1840351"/>
                        <a:pt x="550217" y="1919889"/>
                      </a:cubicBezTo>
                      <a:cubicBezTo>
                        <a:pt x="550217" y="1999427"/>
                        <a:pt x="614695" y="2063905"/>
                        <a:pt x="694233" y="2063905"/>
                      </a:cubicBezTo>
                      <a:cubicBezTo>
                        <a:pt x="773771" y="2063905"/>
                        <a:pt x="838249" y="1999427"/>
                        <a:pt x="838249" y="1919889"/>
                      </a:cubicBezTo>
                      <a:cubicBezTo>
                        <a:pt x="838249" y="1840351"/>
                        <a:pt x="773771" y="1775873"/>
                        <a:pt x="694233" y="1775873"/>
                      </a:cubicBezTo>
                      <a:close/>
                      <a:moveTo>
                        <a:pt x="285090" y="1775873"/>
                      </a:moveTo>
                      <a:cubicBezTo>
                        <a:pt x="205552" y="1775873"/>
                        <a:pt x="141074" y="1840351"/>
                        <a:pt x="141074" y="1919889"/>
                      </a:cubicBezTo>
                      <a:cubicBezTo>
                        <a:pt x="141074" y="1999427"/>
                        <a:pt x="205552" y="2063905"/>
                        <a:pt x="285090" y="2063905"/>
                      </a:cubicBezTo>
                      <a:cubicBezTo>
                        <a:pt x="364628" y="2063905"/>
                        <a:pt x="429106" y="1999427"/>
                        <a:pt x="429106" y="1919889"/>
                      </a:cubicBezTo>
                      <a:cubicBezTo>
                        <a:pt x="429106" y="1840351"/>
                        <a:pt x="364628" y="1775873"/>
                        <a:pt x="285090" y="1775873"/>
                      </a:cubicBezTo>
                      <a:close/>
                      <a:moveTo>
                        <a:pt x="3966676" y="1360650"/>
                      </a:moveTo>
                      <a:cubicBezTo>
                        <a:pt x="3887138" y="1360650"/>
                        <a:pt x="3822660" y="1425128"/>
                        <a:pt x="3822660" y="1504666"/>
                      </a:cubicBezTo>
                      <a:cubicBezTo>
                        <a:pt x="3822660" y="1584204"/>
                        <a:pt x="3887138" y="1648682"/>
                        <a:pt x="3966676" y="1648682"/>
                      </a:cubicBezTo>
                      <a:cubicBezTo>
                        <a:pt x="4046214" y="1648682"/>
                        <a:pt x="4110692" y="1584204"/>
                        <a:pt x="4110692" y="1504666"/>
                      </a:cubicBezTo>
                      <a:cubicBezTo>
                        <a:pt x="4110692" y="1425128"/>
                        <a:pt x="4046214" y="1360650"/>
                        <a:pt x="3966676" y="1360650"/>
                      </a:cubicBezTo>
                      <a:close/>
                      <a:moveTo>
                        <a:pt x="3557534" y="1360650"/>
                      </a:moveTo>
                      <a:cubicBezTo>
                        <a:pt x="3477996" y="1360650"/>
                        <a:pt x="3413518" y="1425128"/>
                        <a:pt x="3413518" y="1504666"/>
                      </a:cubicBezTo>
                      <a:cubicBezTo>
                        <a:pt x="3413518" y="1584204"/>
                        <a:pt x="3477996" y="1648682"/>
                        <a:pt x="3557534" y="1648682"/>
                      </a:cubicBezTo>
                      <a:cubicBezTo>
                        <a:pt x="3637072" y="1648682"/>
                        <a:pt x="3701550" y="1584204"/>
                        <a:pt x="3701550" y="1504666"/>
                      </a:cubicBezTo>
                      <a:cubicBezTo>
                        <a:pt x="3701550" y="1425128"/>
                        <a:pt x="3637072" y="1360650"/>
                        <a:pt x="3557534" y="1360650"/>
                      </a:cubicBezTo>
                      <a:close/>
                      <a:moveTo>
                        <a:pt x="3148391" y="1360650"/>
                      </a:moveTo>
                      <a:cubicBezTo>
                        <a:pt x="3068853" y="1360650"/>
                        <a:pt x="3004375" y="1425128"/>
                        <a:pt x="3004375" y="1504666"/>
                      </a:cubicBezTo>
                      <a:cubicBezTo>
                        <a:pt x="3004375" y="1584204"/>
                        <a:pt x="3068853" y="1648682"/>
                        <a:pt x="3148391" y="1648682"/>
                      </a:cubicBezTo>
                      <a:cubicBezTo>
                        <a:pt x="3227929" y="1648682"/>
                        <a:pt x="3292407" y="1584204"/>
                        <a:pt x="3292407" y="1504666"/>
                      </a:cubicBezTo>
                      <a:cubicBezTo>
                        <a:pt x="3292407" y="1425128"/>
                        <a:pt x="3227929" y="1360650"/>
                        <a:pt x="3148391" y="1360650"/>
                      </a:cubicBezTo>
                      <a:close/>
                      <a:moveTo>
                        <a:pt x="2739248" y="1360650"/>
                      </a:moveTo>
                      <a:cubicBezTo>
                        <a:pt x="2659710" y="1360650"/>
                        <a:pt x="2595232" y="1425128"/>
                        <a:pt x="2595232" y="1504666"/>
                      </a:cubicBezTo>
                      <a:cubicBezTo>
                        <a:pt x="2595232" y="1584204"/>
                        <a:pt x="2659710" y="1648682"/>
                        <a:pt x="2739248" y="1648682"/>
                      </a:cubicBezTo>
                      <a:cubicBezTo>
                        <a:pt x="2818786" y="1648682"/>
                        <a:pt x="2883264" y="1584204"/>
                        <a:pt x="2883264" y="1504666"/>
                      </a:cubicBezTo>
                      <a:cubicBezTo>
                        <a:pt x="2883264" y="1425128"/>
                        <a:pt x="2818786" y="1360650"/>
                        <a:pt x="2739248" y="1360650"/>
                      </a:cubicBezTo>
                      <a:close/>
                      <a:moveTo>
                        <a:pt x="2330105" y="1360650"/>
                      </a:moveTo>
                      <a:cubicBezTo>
                        <a:pt x="2250567" y="1360650"/>
                        <a:pt x="2186089" y="1425128"/>
                        <a:pt x="2186089" y="1504666"/>
                      </a:cubicBezTo>
                      <a:cubicBezTo>
                        <a:pt x="2186089" y="1584204"/>
                        <a:pt x="2250567" y="1648682"/>
                        <a:pt x="2330105" y="1648682"/>
                      </a:cubicBezTo>
                      <a:cubicBezTo>
                        <a:pt x="2409643" y="1648682"/>
                        <a:pt x="2474121" y="1584204"/>
                        <a:pt x="2474121" y="1504666"/>
                      </a:cubicBezTo>
                      <a:cubicBezTo>
                        <a:pt x="2474121" y="1425128"/>
                        <a:pt x="2409643" y="1360650"/>
                        <a:pt x="2330105" y="1360650"/>
                      </a:cubicBezTo>
                      <a:close/>
                      <a:moveTo>
                        <a:pt x="1920962" y="1360650"/>
                      </a:moveTo>
                      <a:cubicBezTo>
                        <a:pt x="1841424" y="1360650"/>
                        <a:pt x="1776946" y="1425128"/>
                        <a:pt x="1776946" y="1504666"/>
                      </a:cubicBezTo>
                      <a:cubicBezTo>
                        <a:pt x="1776946" y="1584204"/>
                        <a:pt x="1841424" y="1648682"/>
                        <a:pt x="1920962" y="1648682"/>
                      </a:cubicBezTo>
                      <a:cubicBezTo>
                        <a:pt x="2000500" y="1648682"/>
                        <a:pt x="2064978" y="1584204"/>
                        <a:pt x="2064978" y="1504666"/>
                      </a:cubicBezTo>
                      <a:cubicBezTo>
                        <a:pt x="2064978" y="1425128"/>
                        <a:pt x="2000500" y="1360650"/>
                        <a:pt x="1920962" y="1360650"/>
                      </a:cubicBezTo>
                      <a:close/>
                      <a:moveTo>
                        <a:pt x="1511819" y="1360650"/>
                      </a:moveTo>
                      <a:cubicBezTo>
                        <a:pt x="1432281" y="1360650"/>
                        <a:pt x="1367803" y="1425128"/>
                        <a:pt x="1367803" y="1504666"/>
                      </a:cubicBezTo>
                      <a:cubicBezTo>
                        <a:pt x="1367803" y="1584204"/>
                        <a:pt x="1432281" y="1648682"/>
                        <a:pt x="1511819" y="1648682"/>
                      </a:cubicBezTo>
                      <a:cubicBezTo>
                        <a:pt x="1591357" y="1648682"/>
                        <a:pt x="1655835" y="1584204"/>
                        <a:pt x="1655835" y="1504666"/>
                      </a:cubicBezTo>
                      <a:cubicBezTo>
                        <a:pt x="1655835" y="1425128"/>
                        <a:pt x="1591357" y="1360650"/>
                        <a:pt x="1511819" y="1360650"/>
                      </a:cubicBezTo>
                      <a:close/>
                      <a:moveTo>
                        <a:pt x="1102676" y="1360650"/>
                      </a:moveTo>
                      <a:cubicBezTo>
                        <a:pt x="1023138" y="1360650"/>
                        <a:pt x="958660" y="1425128"/>
                        <a:pt x="958660" y="1504666"/>
                      </a:cubicBezTo>
                      <a:cubicBezTo>
                        <a:pt x="958660" y="1584204"/>
                        <a:pt x="1023138" y="1648682"/>
                        <a:pt x="1102676" y="1648682"/>
                      </a:cubicBezTo>
                      <a:cubicBezTo>
                        <a:pt x="1182214" y="1648682"/>
                        <a:pt x="1246692" y="1584204"/>
                        <a:pt x="1246692" y="1504666"/>
                      </a:cubicBezTo>
                      <a:cubicBezTo>
                        <a:pt x="1246692" y="1425128"/>
                        <a:pt x="1182214" y="1360650"/>
                        <a:pt x="1102676" y="1360650"/>
                      </a:cubicBezTo>
                      <a:close/>
                      <a:moveTo>
                        <a:pt x="693533" y="1360650"/>
                      </a:moveTo>
                      <a:cubicBezTo>
                        <a:pt x="613995" y="1360650"/>
                        <a:pt x="549517" y="1425128"/>
                        <a:pt x="549517" y="1504666"/>
                      </a:cubicBezTo>
                      <a:cubicBezTo>
                        <a:pt x="549517" y="1584204"/>
                        <a:pt x="613995" y="1648682"/>
                        <a:pt x="693533" y="1648682"/>
                      </a:cubicBezTo>
                      <a:cubicBezTo>
                        <a:pt x="773071" y="1648682"/>
                        <a:pt x="837549" y="1584204"/>
                        <a:pt x="837549" y="1504666"/>
                      </a:cubicBezTo>
                      <a:cubicBezTo>
                        <a:pt x="837549" y="1425128"/>
                        <a:pt x="773071" y="1360650"/>
                        <a:pt x="693533" y="1360650"/>
                      </a:cubicBezTo>
                      <a:close/>
                      <a:moveTo>
                        <a:pt x="284390" y="1360650"/>
                      </a:moveTo>
                      <a:cubicBezTo>
                        <a:pt x="204852" y="1360650"/>
                        <a:pt x="140374" y="1425128"/>
                        <a:pt x="140374" y="1504666"/>
                      </a:cubicBezTo>
                      <a:cubicBezTo>
                        <a:pt x="140374" y="1584204"/>
                        <a:pt x="204852" y="1648682"/>
                        <a:pt x="284390" y="1648682"/>
                      </a:cubicBezTo>
                      <a:cubicBezTo>
                        <a:pt x="363928" y="1648682"/>
                        <a:pt x="428406" y="1584204"/>
                        <a:pt x="428406" y="1504666"/>
                      </a:cubicBezTo>
                      <a:cubicBezTo>
                        <a:pt x="428406" y="1425128"/>
                        <a:pt x="363928" y="1360650"/>
                        <a:pt x="284390" y="1360650"/>
                      </a:cubicBezTo>
                      <a:close/>
                      <a:moveTo>
                        <a:pt x="3965976" y="945427"/>
                      </a:moveTo>
                      <a:cubicBezTo>
                        <a:pt x="3886438" y="945427"/>
                        <a:pt x="3821960" y="1009905"/>
                        <a:pt x="3821960" y="1089443"/>
                      </a:cubicBezTo>
                      <a:cubicBezTo>
                        <a:pt x="3821960" y="1168981"/>
                        <a:pt x="3886438" y="1233459"/>
                        <a:pt x="3965976" y="1233459"/>
                      </a:cubicBezTo>
                      <a:cubicBezTo>
                        <a:pt x="4045514" y="1233459"/>
                        <a:pt x="4109992" y="1168981"/>
                        <a:pt x="4109992" y="1089443"/>
                      </a:cubicBezTo>
                      <a:cubicBezTo>
                        <a:pt x="4109992" y="1009905"/>
                        <a:pt x="4045514" y="945427"/>
                        <a:pt x="3965976" y="945427"/>
                      </a:cubicBezTo>
                      <a:close/>
                      <a:moveTo>
                        <a:pt x="3556834" y="945427"/>
                      </a:moveTo>
                      <a:cubicBezTo>
                        <a:pt x="3477296" y="945427"/>
                        <a:pt x="3412818" y="1009905"/>
                        <a:pt x="3412818" y="1089443"/>
                      </a:cubicBezTo>
                      <a:cubicBezTo>
                        <a:pt x="3412818" y="1168981"/>
                        <a:pt x="3477296" y="1233459"/>
                        <a:pt x="3556834" y="1233459"/>
                      </a:cubicBezTo>
                      <a:cubicBezTo>
                        <a:pt x="3636372" y="1233459"/>
                        <a:pt x="3700850" y="1168981"/>
                        <a:pt x="3700850" y="1089443"/>
                      </a:cubicBezTo>
                      <a:cubicBezTo>
                        <a:pt x="3700850" y="1009905"/>
                        <a:pt x="3636372" y="945427"/>
                        <a:pt x="3556834" y="945427"/>
                      </a:cubicBezTo>
                      <a:close/>
                      <a:moveTo>
                        <a:pt x="3147691" y="945427"/>
                      </a:moveTo>
                      <a:cubicBezTo>
                        <a:pt x="3068153" y="945427"/>
                        <a:pt x="3003675" y="1009905"/>
                        <a:pt x="3003675" y="1089443"/>
                      </a:cubicBezTo>
                      <a:cubicBezTo>
                        <a:pt x="3003675" y="1168981"/>
                        <a:pt x="3068153" y="1233459"/>
                        <a:pt x="3147691" y="1233459"/>
                      </a:cubicBezTo>
                      <a:cubicBezTo>
                        <a:pt x="3227229" y="1233459"/>
                        <a:pt x="3291707" y="1168981"/>
                        <a:pt x="3291707" y="1089443"/>
                      </a:cubicBezTo>
                      <a:cubicBezTo>
                        <a:pt x="3291707" y="1009905"/>
                        <a:pt x="3227229" y="945427"/>
                        <a:pt x="3147691" y="945427"/>
                      </a:cubicBezTo>
                      <a:close/>
                      <a:moveTo>
                        <a:pt x="2738548" y="945427"/>
                      </a:moveTo>
                      <a:cubicBezTo>
                        <a:pt x="2659010" y="945427"/>
                        <a:pt x="2594532" y="1009905"/>
                        <a:pt x="2594532" y="1089443"/>
                      </a:cubicBezTo>
                      <a:cubicBezTo>
                        <a:pt x="2594532" y="1168981"/>
                        <a:pt x="2659010" y="1233459"/>
                        <a:pt x="2738548" y="1233459"/>
                      </a:cubicBezTo>
                      <a:cubicBezTo>
                        <a:pt x="2818086" y="1233459"/>
                        <a:pt x="2882564" y="1168981"/>
                        <a:pt x="2882564" y="1089443"/>
                      </a:cubicBezTo>
                      <a:cubicBezTo>
                        <a:pt x="2882564" y="1009905"/>
                        <a:pt x="2818086" y="945427"/>
                        <a:pt x="2738548" y="945427"/>
                      </a:cubicBezTo>
                      <a:close/>
                      <a:moveTo>
                        <a:pt x="2329405" y="945427"/>
                      </a:moveTo>
                      <a:cubicBezTo>
                        <a:pt x="2249867" y="945427"/>
                        <a:pt x="2185389" y="1009905"/>
                        <a:pt x="2185389" y="1089443"/>
                      </a:cubicBezTo>
                      <a:cubicBezTo>
                        <a:pt x="2185389" y="1168981"/>
                        <a:pt x="2249867" y="1233459"/>
                        <a:pt x="2329405" y="1233459"/>
                      </a:cubicBezTo>
                      <a:cubicBezTo>
                        <a:pt x="2408943" y="1233459"/>
                        <a:pt x="2473421" y="1168981"/>
                        <a:pt x="2473421" y="1089443"/>
                      </a:cubicBezTo>
                      <a:cubicBezTo>
                        <a:pt x="2473421" y="1009905"/>
                        <a:pt x="2408943" y="945427"/>
                        <a:pt x="2329405" y="945427"/>
                      </a:cubicBezTo>
                      <a:close/>
                      <a:moveTo>
                        <a:pt x="1920262" y="945427"/>
                      </a:moveTo>
                      <a:cubicBezTo>
                        <a:pt x="1840724" y="945427"/>
                        <a:pt x="1776246" y="1009905"/>
                        <a:pt x="1776246" y="1089443"/>
                      </a:cubicBezTo>
                      <a:cubicBezTo>
                        <a:pt x="1776246" y="1168981"/>
                        <a:pt x="1840724" y="1233459"/>
                        <a:pt x="1920262" y="1233459"/>
                      </a:cubicBezTo>
                      <a:cubicBezTo>
                        <a:pt x="1999800" y="1233459"/>
                        <a:pt x="2064278" y="1168981"/>
                        <a:pt x="2064278" y="1089443"/>
                      </a:cubicBezTo>
                      <a:cubicBezTo>
                        <a:pt x="2064278" y="1009905"/>
                        <a:pt x="1999800" y="945427"/>
                        <a:pt x="1920262" y="945427"/>
                      </a:cubicBezTo>
                      <a:close/>
                      <a:moveTo>
                        <a:pt x="1511119" y="945427"/>
                      </a:moveTo>
                      <a:cubicBezTo>
                        <a:pt x="1431581" y="945427"/>
                        <a:pt x="1367103" y="1009905"/>
                        <a:pt x="1367103" y="1089443"/>
                      </a:cubicBezTo>
                      <a:cubicBezTo>
                        <a:pt x="1367103" y="1168981"/>
                        <a:pt x="1431581" y="1233459"/>
                        <a:pt x="1511119" y="1233459"/>
                      </a:cubicBezTo>
                      <a:cubicBezTo>
                        <a:pt x="1590657" y="1233459"/>
                        <a:pt x="1655135" y="1168981"/>
                        <a:pt x="1655135" y="1089443"/>
                      </a:cubicBezTo>
                      <a:cubicBezTo>
                        <a:pt x="1655135" y="1009905"/>
                        <a:pt x="1590657" y="945427"/>
                        <a:pt x="1511119" y="945427"/>
                      </a:cubicBezTo>
                      <a:close/>
                      <a:moveTo>
                        <a:pt x="1101976" y="945427"/>
                      </a:moveTo>
                      <a:cubicBezTo>
                        <a:pt x="1022438" y="945427"/>
                        <a:pt x="957960" y="1009905"/>
                        <a:pt x="957960" y="1089443"/>
                      </a:cubicBezTo>
                      <a:cubicBezTo>
                        <a:pt x="957960" y="1168981"/>
                        <a:pt x="1022438" y="1233459"/>
                        <a:pt x="1101976" y="1233459"/>
                      </a:cubicBezTo>
                      <a:cubicBezTo>
                        <a:pt x="1181514" y="1233459"/>
                        <a:pt x="1245992" y="1168981"/>
                        <a:pt x="1245992" y="1089443"/>
                      </a:cubicBezTo>
                      <a:cubicBezTo>
                        <a:pt x="1245992" y="1009905"/>
                        <a:pt x="1181514" y="945427"/>
                        <a:pt x="1101976" y="945427"/>
                      </a:cubicBezTo>
                      <a:close/>
                      <a:moveTo>
                        <a:pt x="692833" y="945427"/>
                      </a:moveTo>
                      <a:cubicBezTo>
                        <a:pt x="613295" y="945427"/>
                        <a:pt x="548817" y="1009905"/>
                        <a:pt x="548817" y="1089443"/>
                      </a:cubicBezTo>
                      <a:cubicBezTo>
                        <a:pt x="548817" y="1168981"/>
                        <a:pt x="613295" y="1233459"/>
                        <a:pt x="692833" y="1233459"/>
                      </a:cubicBezTo>
                      <a:cubicBezTo>
                        <a:pt x="772371" y="1233459"/>
                        <a:pt x="836849" y="1168981"/>
                        <a:pt x="836849" y="1089443"/>
                      </a:cubicBezTo>
                      <a:cubicBezTo>
                        <a:pt x="836849" y="1009905"/>
                        <a:pt x="772371" y="945427"/>
                        <a:pt x="692833" y="945427"/>
                      </a:cubicBezTo>
                      <a:close/>
                      <a:moveTo>
                        <a:pt x="283690" y="945427"/>
                      </a:moveTo>
                      <a:cubicBezTo>
                        <a:pt x="204152" y="945427"/>
                        <a:pt x="139674" y="1009905"/>
                        <a:pt x="139674" y="1089443"/>
                      </a:cubicBezTo>
                      <a:cubicBezTo>
                        <a:pt x="139674" y="1168981"/>
                        <a:pt x="204152" y="1233459"/>
                        <a:pt x="283690" y="1233459"/>
                      </a:cubicBezTo>
                      <a:cubicBezTo>
                        <a:pt x="363228" y="1233459"/>
                        <a:pt x="427706" y="1168981"/>
                        <a:pt x="427706" y="1089443"/>
                      </a:cubicBezTo>
                      <a:cubicBezTo>
                        <a:pt x="427706" y="1009905"/>
                        <a:pt x="363228" y="945427"/>
                        <a:pt x="283690" y="945427"/>
                      </a:cubicBezTo>
                      <a:close/>
                      <a:moveTo>
                        <a:pt x="3965276" y="530204"/>
                      </a:moveTo>
                      <a:cubicBezTo>
                        <a:pt x="3885738" y="530204"/>
                        <a:pt x="3821260" y="594682"/>
                        <a:pt x="3821260" y="674220"/>
                      </a:cubicBezTo>
                      <a:cubicBezTo>
                        <a:pt x="3821260" y="753758"/>
                        <a:pt x="3885738" y="818236"/>
                        <a:pt x="3965276" y="818236"/>
                      </a:cubicBezTo>
                      <a:cubicBezTo>
                        <a:pt x="4044814" y="818236"/>
                        <a:pt x="4109292" y="753758"/>
                        <a:pt x="4109292" y="674220"/>
                      </a:cubicBezTo>
                      <a:cubicBezTo>
                        <a:pt x="4109292" y="594682"/>
                        <a:pt x="4044814" y="530204"/>
                        <a:pt x="3965276" y="530204"/>
                      </a:cubicBezTo>
                      <a:close/>
                      <a:moveTo>
                        <a:pt x="3556134" y="530204"/>
                      </a:moveTo>
                      <a:cubicBezTo>
                        <a:pt x="3476596" y="530204"/>
                        <a:pt x="3412118" y="594682"/>
                        <a:pt x="3412118" y="674220"/>
                      </a:cubicBezTo>
                      <a:cubicBezTo>
                        <a:pt x="3412118" y="753758"/>
                        <a:pt x="3476596" y="818236"/>
                        <a:pt x="3556134" y="818236"/>
                      </a:cubicBezTo>
                      <a:cubicBezTo>
                        <a:pt x="3635672" y="818236"/>
                        <a:pt x="3700150" y="753758"/>
                        <a:pt x="3700150" y="674220"/>
                      </a:cubicBezTo>
                      <a:cubicBezTo>
                        <a:pt x="3700150" y="594682"/>
                        <a:pt x="3635672" y="530204"/>
                        <a:pt x="3556134" y="530204"/>
                      </a:cubicBezTo>
                      <a:close/>
                      <a:moveTo>
                        <a:pt x="3146991" y="530204"/>
                      </a:moveTo>
                      <a:cubicBezTo>
                        <a:pt x="3067453" y="530204"/>
                        <a:pt x="3002975" y="594682"/>
                        <a:pt x="3002975" y="674220"/>
                      </a:cubicBezTo>
                      <a:cubicBezTo>
                        <a:pt x="3002975" y="753758"/>
                        <a:pt x="3067453" y="818236"/>
                        <a:pt x="3146991" y="818236"/>
                      </a:cubicBezTo>
                      <a:cubicBezTo>
                        <a:pt x="3226529" y="818236"/>
                        <a:pt x="3291007" y="753758"/>
                        <a:pt x="3291007" y="674220"/>
                      </a:cubicBezTo>
                      <a:cubicBezTo>
                        <a:pt x="3291007" y="594682"/>
                        <a:pt x="3226529" y="530204"/>
                        <a:pt x="3146991" y="530204"/>
                      </a:cubicBezTo>
                      <a:close/>
                      <a:moveTo>
                        <a:pt x="2737848" y="530204"/>
                      </a:moveTo>
                      <a:cubicBezTo>
                        <a:pt x="2658310" y="530204"/>
                        <a:pt x="2593832" y="594682"/>
                        <a:pt x="2593832" y="674220"/>
                      </a:cubicBezTo>
                      <a:cubicBezTo>
                        <a:pt x="2593832" y="753758"/>
                        <a:pt x="2658310" y="818236"/>
                        <a:pt x="2737848" y="818236"/>
                      </a:cubicBezTo>
                      <a:cubicBezTo>
                        <a:pt x="2817386" y="818236"/>
                        <a:pt x="2881864" y="753758"/>
                        <a:pt x="2881864" y="674220"/>
                      </a:cubicBezTo>
                      <a:cubicBezTo>
                        <a:pt x="2881864" y="594682"/>
                        <a:pt x="2817386" y="530204"/>
                        <a:pt x="2737848" y="530204"/>
                      </a:cubicBezTo>
                      <a:close/>
                      <a:moveTo>
                        <a:pt x="2328705" y="530204"/>
                      </a:moveTo>
                      <a:cubicBezTo>
                        <a:pt x="2249167" y="530204"/>
                        <a:pt x="2184689" y="594682"/>
                        <a:pt x="2184689" y="674220"/>
                      </a:cubicBezTo>
                      <a:cubicBezTo>
                        <a:pt x="2184689" y="753758"/>
                        <a:pt x="2249167" y="818236"/>
                        <a:pt x="2328705" y="818236"/>
                      </a:cubicBezTo>
                      <a:cubicBezTo>
                        <a:pt x="2408243" y="818236"/>
                        <a:pt x="2472721" y="753758"/>
                        <a:pt x="2472721" y="674220"/>
                      </a:cubicBezTo>
                      <a:cubicBezTo>
                        <a:pt x="2472721" y="594682"/>
                        <a:pt x="2408243" y="530204"/>
                        <a:pt x="2328705" y="530204"/>
                      </a:cubicBezTo>
                      <a:close/>
                      <a:moveTo>
                        <a:pt x="1919562" y="530204"/>
                      </a:moveTo>
                      <a:cubicBezTo>
                        <a:pt x="1840024" y="530204"/>
                        <a:pt x="1775546" y="594682"/>
                        <a:pt x="1775546" y="674220"/>
                      </a:cubicBezTo>
                      <a:cubicBezTo>
                        <a:pt x="1775546" y="753758"/>
                        <a:pt x="1840024" y="818236"/>
                        <a:pt x="1919562" y="818236"/>
                      </a:cubicBezTo>
                      <a:cubicBezTo>
                        <a:pt x="1999100" y="818236"/>
                        <a:pt x="2063578" y="753758"/>
                        <a:pt x="2063578" y="674220"/>
                      </a:cubicBezTo>
                      <a:cubicBezTo>
                        <a:pt x="2063578" y="594682"/>
                        <a:pt x="1999100" y="530204"/>
                        <a:pt x="1919562" y="530204"/>
                      </a:cubicBezTo>
                      <a:close/>
                      <a:moveTo>
                        <a:pt x="1510419" y="530204"/>
                      </a:moveTo>
                      <a:cubicBezTo>
                        <a:pt x="1430881" y="530204"/>
                        <a:pt x="1366403" y="594682"/>
                        <a:pt x="1366403" y="674220"/>
                      </a:cubicBezTo>
                      <a:cubicBezTo>
                        <a:pt x="1366403" y="753758"/>
                        <a:pt x="1430881" y="818236"/>
                        <a:pt x="1510419" y="818236"/>
                      </a:cubicBezTo>
                      <a:cubicBezTo>
                        <a:pt x="1589957" y="818236"/>
                        <a:pt x="1654435" y="753758"/>
                        <a:pt x="1654435" y="674220"/>
                      </a:cubicBezTo>
                      <a:cubicBezTo>
                        <a:pt x="1654435" y="594682"/>
                        <a:pt x="1589957" y="530204"/>
                        <a:pt x="1510419" y="530204"/>
                      </a:cubicBezTo>
                      <a:close/>
                      <a:moveTo>
                        <a:pt x="1101276" y="530204"/>
                      </a:moveTo>
                      <a:cubicBezTo>
                        <a:pt x="1021738" y="530204"/>
                        <a:pt x="957260" y="594682"/>
                        <a:pt x="957260" y="674220"/>
                      </a:cubicBezTo>
                      <a:cubicBezTo>
                        <a:pt x="957260" y="753758"/>
                        <a:pt x="1021738" y="818236"/>
                        <a:pt x="1101276" y="818236"/>
                      </a:cubicBezTo>
                      <a:cubicBezTo>
                        <a:pt x="1180814" y="818236"/>
                        <a:pt x="1245292" y="753758"/>
                        <a:pt x="1245292" y="674220"/>
                      </a:cubicBezTo>
                      <a:cubicBezTo>
                        <a:pt x="1245292" y="594682"/>
                        <a:pt x="1180814" y="530204"/>
                        <a:pt x="1101276" y="530204"/>
                      </a:cubicBezTo>
                      <a:close/>
                      <a:moveTo>
                        <a:pt x="692133" y="530204"/>
                      </a:moveTo>
                      <a:cubicBezTo>
                        <a:pt x="612595" y="530204"/>
                        <a:pt x="548117" y="594682"/>
                        <a:pt x="548117" y="674220"/>
                      </a:cubicBezTo>
                      <a:cubicBezTo>
                        <a:pt x="548117" y="753758"/>
                        <a:pt x="612595" y="818236"/>
                        <a:pt x="692133" y="818236"/>
                      </a:cubicBezTo>
                      <a:cubicBezTo>
                        <a:pt x="771671" y="818236"/>
                        <a:pt x="836149" y="753758"/>
                        <a:pt x="836149" y="674220"/>
                      </a:cubicBezTo>
                      <a:cubicBezTo>
                        <a:pt x="836149" y="594682"/>
                        <a:pt x="771671" y="530204"/>
                        <a:pt x="692133" y="530204"/>
                      </a:cubicBezTo>
                      <a:close/>
                      <a:moveTo>
                        <a:pt x="282990" y="530204"/>
                      </a:moveTo>
                      <a:cubicBezTo>
                        <a:pt x="203452" y="530204"/>
                        <a:pt x="138974" y="594682"/>
                        <a:pt x="138974" y="674220"/>
                      </a:cubicBezTo>
                      <a:cubicBezTo>
                        <a:pt x="138974" y="753758"/>
                        <a:pt x="203452" y="818236"/>
                        <a:pt x="282990" y="818236"/>
                      </a:cubicBezTo>
                      <a:cubicBezTo>
                        <a:pt x="362528" y="818236"/>
                        <a:pt x="427006" y="753758"/>
                        <a:pt x="427006" y="674220"/>
                      </a:cubicBezTo>
                      <a:cubicBezTo>
                        <a:pt x="427006" y="594682"/>
                        <a:pt x="362528" y="530204"/>
                        <a:pt x="282990" y="530204"/>
                      </a:cubicBezTo>
                      <a:close/>
                      <a:moveTo>
                        <a:pt x="3964576" y="114981"/>
                      </a:moveTo>
                      <a:cubicBezTo>
                        <a:pt x="3885038" y="114981"/>
                        <a:pt x="3820560" y="179459"/>
                        <a:pt x="3820560" y="258997"/>
                      </a:cubicBezTo>
                      <a:cubicBezTo>
                        <a:pt x="3820560" y="338535"/>
                        <a:pt x="3885038" y="403013"/>
                        <a:pt x="3964576" y="403013"/>
                      </a:cubicBezTo>
                      <a:cubicBezTo>
                        <a:pt x="4044114" y="403013"/>
                        <a:pt x="4108592" y="338535"/>
                        <a:pt x="4108592" y="258997"/>
                      </a:cubicBezTo>
                      <a:cubicBezTo>
                        <a:pt x="4108592" y="179459"/>
                        <a:pt x="4044114" y="114981"/>
                        <a:pt x="3964576" y="114981"/>
                      </a:cubicBezTo>
                      <a:close/>
                      <a:moveTo>
                        <a:pt x="3555434" y="114981"/>
                      </a:moveTo>
                      <a:cubicBezTo>
                        <a:pt x="3475896" y="114981"/>
                        <a:pt x="3411418" y="179459"/>
                        <a:pt x="3411418" y="258997"/>
                      </a:cubicBezTo>
                      <a:cubicBezTo>
                        <a:pt x="3411418" y="338535"/>
                        <a:pt x="3475896" y="403013"/>
                        <a:pt x="3555434" y="403013"/>
                      </a:cubicBezTo>
                      <a:cubicBezTo>
                        <a:pt x="3634972" y="403013"/>
                        <a:pt x="3699450" y="338535"/>
                        <a:pt x="3699450" y="258997"/>
                      </a:cubicBezTo>
                      <a:cubicBezTo>
                        <a:pt x="3699450" y="179459"/>
                        <a:pt x="3634972" y="114981"/>
                        <a:pt x="3555434" y="114981"/>
                      </a:cubicBezTo>
                      <a:close/>
                      <a:moveTo>
                        <a:pt x="3146291" y="114981"/>
                      </a:moveTo>
                      <a:cubicBezTo>
                        <a:pt x="3066753" y="114981"/>
                        <a:pt x="3002275" y="179459"/>
                        <a:pt x="3002275" y="258997"/>
                      </a:cubicBezTo>
                      <a:cubicBezTo>
                        <a:pt x="3002275" y="338535"/>
                        <a:pt x="3066753" y="403013"/>
                        <a:pt x="3146291" y="403013"/>
                      </a:cubicBezTo>
                      <a:cubicBezTo>
                        <a:pt x="3225829" y="403013"/>
                        <a:pt x="3290307" y="338535"/>
                        <a:pt x="3290307" y="258997"/>
                      </a:cubicBezTo>
                      <a:cubicBezTo>
                        <a:pt x="3290307" y="179459"/>
                        <a:pt x="3225829" y="114981"/>
                        <a:pt x="3146291" y="114981"/>
                      </a:cubicBezTo>
                      <a:close/>
                      <a:moveTo>
                        <a:pt x="2737148" y="114981"/>
                      </a:moveTo>
                      <a:cubicBezTo>
                        <a:pt x="2657610" y="114981"/>
                        <a:pt x="2593132" y="179459"/>
                        <a:pt x="2593132" y="258997"/>
                      </a:cubicBezTo>
                      <a:cubicBezTo>
                        <a:pt x="2593132" y="338535"/>
                        <a:pt x="2657610" y="403013"/>
                        <a:pt x="2737148" y="403013"/>
                      </a:cubicBezTo>
                      <a:cubicBezTo>
                        <a:pt x="2816686" y="403013"/>
                        <a:pt x="2881164" y="338535"/>
                        <a:pt x="2881164" y="258997"/>
                      </a:cubicBezTo>
                      <a:cubicBezTo>
                        <a:pt x="2881164" y="179459"/>
                        <a:pt x="2816686" y="114981"/>
                        <a:pt x="2737148" y="114981"/>
                      </a:cubicBezTo>
                      <a:close/>
                      <a:moveTo>
                        <a:pt x="2328005" y="114981"/>
                      </a:moveTo>
                      <a:cubicBezTo>
                        <a:pt x="2248467" y="114981"/>
                        <a:pt x="2183989" y="179459"/>
                        <a:pt x="2183989" y="258997"/>
                      </a:cubicBezTo>
                      <a:cubicBezTo>
                        <a:pt x="2183989" y="338535"/>
                        <a:pt x="2248467" y="403013"/>
                        <a:pt x="2328005" y="403013"/>
                      </a:cubicBezTo>
                      <a:cubicBezTo>
                        <a:pt x="2407543" y="403013"/>
                        <a:pt x="2472021" y="338535"/>
                        <a:pt x="2472021" y="258997"/>
                      </a:cubicBezTo>
                      <a:cubicBezTo>
                        <a:pt x="2472021" y="179459"/>
                        <a:pt x="2407543" y="114981"/>
                        <a:pt x="2328005" y="114981"/>
                      </a:cubicBezTo>
                      <a:close/>
                      <a:moveTo>
                        <a:pt x="1918862" y="114981"/>
                      </a:moveTo>
                      <a:cubicBezTo>
                        <a:pt x="1839324" y="114981"/>
                        <a:pt x="1774846" y="179459"/>
                        <a:pt x="1774846" y="258997"/>
                      </a:cubicBezTo>
                      <a:cubicBezTo>
                        <a:pt x="1774846" y="338535"/>
                        <a:pt x="1839324" y="403013"/>
                        <a:pt x="1918862" y="403013"/>
                      </a:cubicBezTo>
                      <a:cubicBezTo>
                        <a:pt x="1998400" y="403013"/>
                        <a:pt x="2062878" y="338535"/>
                        <a:pt x="2062878" y="258997"/>
                      </a:cubicBezTo>
                      <a:cubicBezTo>
                        <a:pt x="2062878" y="179459"/>
                        <a:pt x="1998400" y="114981"/>
                        <a:pt x="1918862" y="114981"/>
                      </a:cubicBezTo>
                      <a:close/>
                      <a:moveTo>
                        <a:pt x="1509719" y="114981"/>
                      </a:moveTo>
                      <a:cubicBezTo>
                        <a:pt x="1430181" y="114981"/>
                        <a:pt x="1365703" y="179459"/>
                        <a:pt x="1365703" y="258997"/>
                      </a:cubicBezTo>
                      <a:cubicBezTo>
                        <a:pt x="1365703" y="338535"/>
                        <a:pt x="1430181" y="403013"/>
                        <a:pt x="1509719" y="403013"/>
                      </a:cubicBezTo>
                      <a:cubicBezTo>
                        <a:pt x="1589257" y="403013"/>
                        <a:pt x="1653735" y="338535"/>
                        <a:pt x="1653735" y="258997"/>
                      </a:cubicBezTo>
                      <a:cubicBezTo>
                        <a:pt x="1653735" y="179459"/>
                        <a:pt x="1589257" y="114981"/>
                        <a:pt x="1509719" y="114981"/>
                      </a:cubicBezTo>
                      <a:close/>
                      <a:moveTo>
                        <a:pt x="1100576" y="114981"/>
                      </a:moveTo>
                      <a:cubicBezTo>
                        <a:pt x="1021038" y="114981"/>
                        <a:pt x="956560" y="179459"/>
                        <a:pt x="956560" y="258997"/>
                      </a:cubicBezTo>
                      <a:cubicBezTo>
                        <a:pt x="956560" y="338535"/>
                        <a:pt x="1021038" y="403013"/>
                        <a:pt x="1100576" y="403013"/>
                      </a:cubicBezTo>
                      <a:cubicBezTo>
                        <a:pt x="1180114" y="403013"/>
                        <a:pt x="1244592" y="338535"/>
                        <a:pt x="1244592" y="258997"/>
                      </a:cubicBezTo>
                      <a:cubicBezTo>
                        <a:pt x="1244592" y="179459"/>
                        <a:pt x="1180114" y="114981"/>
                        <a:pt x="1100576" y="114981"/>
                      </a:cubicBezTo>
                      <a:close/>
                      <a:moveTo>
                        <a:pt x="691433" y="114981"/>
                      </a:moveTo>
                      <a:cubicBezTo>
                        <a:pt x="611895" y="114981"/>
                        <a:pt x="547417" y="179459"/>
                        <a:pt x="547417" y="258997"/>
                      </a:cubicBezTo>
                      <a:cubicBezTo>
                        <a:pt x="547417" y="338535"/>
                        <a:pt x="611895" y="403013"/>
                        <a:pt x="691433" y="403013"/>
                      </a:cubicBezTo>
                      <a:cubicBezTo>
                        <a:pt x="770971" y="403013"/>
                        <a:pt x="835449" y="338535"/>
                        <a:pt x="835449" y="258997"/>
                      </a:cubicBezTo>
                      <a:cubicBezTo>
                        <a:pt x="835449" y="179459"/>
                        <a:pt x="770971" y="114981"/>
                        <a:pt x="691433" y="114981"/>
                      </a:cubicBezTo>
                      <a:close/>
                      <a:moveTo>
                        <a:pt x="282290" y="114981"/>
                      </a:moveTo>
                      <a:cubicBezTo>
                        <a:pt x="202752" y="114981"/>
                        <a:pt x="138274" y="179459"/>
                        <a:pt x="138274" y="258997"/>
                      </a:cubicBezTo>
                      <a:cubicBezTo>
                        <a:pt x="138274" y="338535"/>
                        <a:pt x="202752" y="403013"/>
                        <a:pt x="282290" y="403013"/>
                      </a:cubicBezTo>
                      <a:cubicBezTo>
                        <a:pt x="361828" y="403013"/>
                        <a:pt x="426306" y="338535"/>
                        <a:pt x="426306" y="258997"/>
                      </a:cubicBezTo>
                      <a:cubicBezTo>
                        <a:pt x="426306" y="179459"/>
                        <a:pt x="361828" y="114981"/>
                        <a:pt x="282290" y="114981"/>
                      </a:cubicBezTo>
                      <a:close/>
                      <a:moveTo>
                        <a:pt x="0" y="0"/>
                      </a:moveTo>
                      <a:lnTo>
                        <a:pt x="4248472" y="0"/>
                      </a:lnTo>
                      <a:lnTo>
                        <a:pt x="4248472" y="4248472"/>
                      </a:lnTo>
                      <a:lnTo>
                        <a:pt x="0" y="424847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2428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TextBox 10">
                  <a:extLst>
                    <a:ext uri="{FF2B5EF4-FFF2-40B4-BE49-F238E27FC236}">
                      <a16:creationId xmlns:a16="http://schemas.microsoft.com/office/drawing/2014/main" id="{55F9F392-9683-4FD4-B1A9-973CBD4E2F25}"/>
                    </a:ext>
                  </a:extLst>
                </p:cNvPr>
                <p:cNvSpPr txBox="1"/>
                <p:nvPr/>
              </p:nvSpPr>
              <p:spPr>
                <a:xfrm>
                  <a:off x="1560488" y="4227934"/>
                  <a:ext cx="1209600" cy="66320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0" tIns="0" rIns="0" bIns="0" rtlCol="0">
                  <a:noAutofit/>
                </a:bodyPr>
                <a:lstStyle>
                  <a:lvl1pPr indent="0" algn="ctr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None/>
                    <a:defRPr sz="2000" b="1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defRPr>
                  </a:lvl1pPr>
                  <a:lvl2pPr marL="180975" indent="-180975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•"/>
                    <a:defRPr sz="1200">
                      <a:solidFill>
                        <a:schemeClr val="tx2"/>
                      </a:solidFill>
                    </a:defRPr>
                  </a:lvl2pPr>
                  <a:lvl3pPr marL="361950" indent="-171450">
                    <a:lnSpc>
                      <a:spcPct val="90000"/>
                    </a:lnSpc>
                    <a:spcBef>
                      <a:spcPts val="0"/>
                    </a:spcBef>
                    <a:buFont typeface="Calibri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3pPr>
                  <a:lvl4pPr marL="1825348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4pPr>
                  <a:lvl5pPr marL="2346876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»"/>
                    <a:defRPr sz="1200">
                      <a:solidFill>
                        <a:schemeClr val="tx2"/>
                      </a:solidFill>
                    </a:defRPr>
                  </a:lvl5pPr>
                  <a:lvl6pPr marL="2868404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6pPr>
                  <a:lvl7pPr marL="3389932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7pPr>
                  <a:lvl8pPr marL="3911460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8pPr>
                  <a:lvl9pPr marL="4432988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9pPr>
                </a:lstStyle>
                <a:p>
                  <a:pPr marL="0" marR="0" lvl="0" indent="0" algn="r" defTabSz="924282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hu-HU" kern="0" dirty="0">
                      <a:solidFill>
                        <a:schemeClr val="accent1"/>
                      </a:solidFill>
                      <a:latin typeface="Calibri"/>
                    </a:rPr>
                    <a:t>6</a:t>
                  </a:r>
                  <a:r>
                    <a:rPr kumimoji="0" lang="hu-H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Calibri"/>
                      <a:cs typeface="Arial" panose="020B0604020202020204" pitchFamily="34" charset="0"/>
                    </a:rPr>
                    <a:t>%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endParaRPr>
                </a:p>
                <a:p>
                  <a:pPr lvl="0" defTabSz="924282">
                    <a:defRPr/>
                  </a:pPr>
                  <a:r>
                    <a:rPr lang="hu-HU" sz="950" b="0" kern="0" dirty="0">
                      <a:solidFill>
                        <a:srgbClr val="222223">
                          <a:lumMod val="75000"/>
                          <a:lumOff val="25000"/>
                        </a:srgbClr>
                      </a:solidFill>
                    </a:rPr>
                    <a:t>Vetélkedő / kvíz</a:t>
                  </a:r>
                  <a:endParaRPr lang="en-GB" sz="950" b="0" kern="0" dirty="0">
                    <a:solidFill>
                      <a:srgbClr val="222223">
                        <a:lumMod val="75000"/>
                        <a:lumOff val="25000"/>
                      </a:srgbClr>
                    </a:solidFill>
                  </a:endParaRPr>
                </a:p>
              </p:txBody>
            </p: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E5D33878-4CC1-4652-9413-4D33E10BC27F}"/>
                    </a:ext>
                  </a:extLst>
                </p:cNvPr>
                <p:cNvSpPr txBox="1"/>
                <p:nvPr/>
              </p:nvSpPr>
              <p:spPr>
                <a:xfrm>
                  <a:off x="1835696" y="1379963"/>
                  <a:ext cx="565824" cy="3139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6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60%</a:t>
                  </a:r>
                  <a:endParaRPr lang="en-GB" sz="16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A76B4CD0-C59E-4C8E-B611-1A70245E51A7}"/>
                    </a:ext>
                  </a:extLst>
                </p:cNvPr>
                <p:cNvSpPr txBox="1"/>
                <p:nvPr/>
              </p:nvSpPr>
              <p:spPr>
                <a:xfrm>
                  <a:off x="1835696" y="2818943"/>
                  <a:ext cx="565824" cy="3139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6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16%</a:t>
                  </a:r>
                  <a:endParaRPr lang="en-GB" sz="16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9A28A856-E99C-4BE5-AE6F-C07380501C5A}"/>
                    </a:ext>
                  </a:extLst>
                </p:cNvPr>
                <p:cNvSpPr txBox="1"/>
                <p:nvPr/>
              </p:nvSpPr>
              <p:spPr>
                <a:xfrm>
                  <a:off x="1835696" y="4256194"/>
                  <a:ext cx="565824" cy="3139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6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8%</a:t>
                  </a:r>
                  <a:endParaRPr lang="en-GB" sz="16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287019A-C979-AE77-BD0E-9946A01077CA}"/>
                    </a:ext>
                  </a:extLst>
                </p:cNvPr>
                <p:cNvSpPr txBox="1"/>
                <p:nvPr/>
              </p:nvSpPr>
              <p:spPr>
                <a:xfrm>
                  <a:off x="1379853" y="1407663"/>
                  <a:ext cx="565824" cy="2862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54%</a:t>
                  </a:r>
                  <a:endParaRPr lang="en-GB" sz="14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5A957C-1FEB-7E4B-ECF4-E02C773CF878}"/>
                    </a:ext>
                  </a:extLst>
                </p:cNvPr>
                <p:cNvSpPr txBox="1"/>
                <p:nvPr/>
              </p:nvSpPr>
              <p:spPr>
                <a:xfrm>
                  <a:off x="1379853" y="2846643"/>
                  <a:ext cx="565824" cy="2862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13%</a:t>
                  </a:r>
                  <a:endParaRPr lang="en-GB" sz="14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DE13A8D-478C-231E-3E8F-BD29193FF776}"/>
                    </a:ext>
                  </a:extLst>
                </p:cNvPr>
                <p:cNvSpPr txBox="1"/>
                <p:nvPr/>
              </p:nvSpPr>
              <p:spPr>
                <a:xfrm>
                  <a:off x="1379853" y="4256194"/>
                  <a:ext cx="565824" cy="2862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17%</a:t>
                  </a:r>
                  <a:endParaRPr lang="en-GB" sz="14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TextBox 10">
                  <a:extLst>
                    <a:ext uri="{FF2B5EF4-FFF2-40B4-BE49-F238E27FC236}">
                      <a16:creationId xmlns:a16="http://schemas.microsoft.com/office/drawing/2014/main" id="{0BEC2E85-C332-42A4-A826-E7715CA377A6}"/>
                    </a:ext>
                  </a:extLst>
                </p:cNvPr>
                <p:cNvSpPr txBox="1"/>
                <p:nvPr/>
              </p:nvSpPr>
              <p:spPr>
                <a:xfrm>
                  <a:off x="230593" y="1405574"/>
                  <a:ext cx="1209600" cy="66320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0" tIns="0" rIns="0" bIns="0" rtlCol="0">
                  <a:noAutofit/>
                </a:bodyPr>
                <a:lstStyle>
                  <a:lvl1pPr indent="0" algn="ctr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None/>
                    <a:defRPr sz="2000" b="1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defRPr>
                  </a:lvl1pPr>
                  <a:lvl2pPr marL="180975" indent="-180975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•"/>
                    <a:defRPr sz="1200">
                      <a:solidFill>
                        <a:schemeClr val="tx2"/>
                      </a:solidFill>
                    </a:defRPr>
                  </a:lvl2pPr>
                  <a:lvl3pPr marL="361950" indent="-171450">
                    <a:lnSpc>
                      <a:spcPct val="90000"/>
                    </a:lnSpc>
                    <a:spcBef>
                      <a:spcPts val="0"/>
                    </a:spcBef>
                    <a:buFont typeface="Calibri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3pPr>
                  <a:lvl4pPr marL="1825348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4pPr>
                  <a:lvl5pPr marL="2346876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»"/>
                    <a:defRPr sz="1200">
                      <a:solidFill>
                        <a:schemeClr val="tx2"/>
                      </a:solidFill>
                    </a:defRPr>
                  </a:lvl5pPr>
                  <a:lvl6pPr marL="2868404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6pPr>
                  <a:lvl7pPr marL="3389932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7pPr>
                  <a:lvl8pPr marL="3911460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8pPr>
                  <a:lvl9pPr marL="4432988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9pPr>
                </a:lstStyle>
                <a:p>
                  <a:pPr marL="0" marR="0" lvl="0" indent="0" algn="r" defTabSz="924282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hu-HU" kern="0" dirty="0">
                      <a:solidFill>
                        <a:schemeClr val="accent1"/>
                      </a:solidFill>
                      <a:latin typeface="Calibri"/>
                    </a:rPr>
                    <a:t>60</a:t>
                  </a:r>
                  <a:r>
                    <a:rPr kumimoji="0" lang="hu-H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Calibri"/>
                      <a:cs typeface="Arial" panose="020B0604020202020204" pitchFamily="34" charset="0"/>
                    </a:rPr>
                    <a:t>%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endParaRPr>
                </a:p>
                <a:p>
                  <a:pPr lvl="0" defTabSz="924282">
                    <a:defRPr/>
                  </a:pPr>
                  <a:r>
                    <a:rPr lang="hu-HU" sz="950" b="0" kern="0" dirty="0">
                      <a:solidFill>
                        <a:srgbClr val="222223">
                          <a:lumMod val="75000"/>
                          <a:lumOff val="25000"/>
                        </a:srgbClr>
                      </a:solidFill>
                    </a:rPr>
                    <a:t>Sorozat</a:t>
                  </a:r>
                  <a:endParaRPr kumimoji="0" lang="en-GB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3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aphicFrame>
              <p:nvGraphicFramePr>
                <p:cNvPr id="145" name="Diagram 5">
                  <a:extLst>
                    <a:ext uri="{FF2B5EF4-FFF2-40B4-BE49-F238E27FC236}">
                      <a16:creationId xmlns:a16="http://schemas.microsoft.com/office/drawing/2014/main" id="{07BC1FBE-E440-4E2D-86BB-D2DBC5FBC1DE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892586764"/>
                    </p:ext>
                  </p:extLst>
                </p:nvPr>
              </p:nvGraphicFramePr>
              <p:xfrm>
                <a:off x="349217" y="532122"/>
                <a:ext cx="972353" cy="9507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4"/>
                </a:graphicData>
              </a:graphic>
            </p:graphicFrame>
            <p:sp>
              <p:nvSpPr>
                <p:cNvPr id="146" name="Rectangle 112">
                  <a:extLst>
                    <a:ext uri="{FF2B5EF4-FFF2-40B4-BE49-F238E27FC236}">
                      <a16:creationId xmlns:a16="http://schemas.microsoft.com/office/drawing/2014/main" id="{209537CC-F6AE-49B5-9FE8-B2249F233C33}"/>
                    </a:ext>
                  </a:extLst>
                </p:cNvPr>
                <p:cNvSpPr/>
                <p:nvPr/>
              </p:nvSpPr>
              <p:spPr bwMode="gray">
                <a:xfrm>
                  <a:off x="479049" y="654055"/>
                  <a:ext cx="712688" cy="70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4248472">
                      <a:moveTo>
                        <a:pt x="3963192" y="3851992"/>
                      </a:moveTo>
                      <a:cubicBezTo>
                        <a:pt x="3883654" y="3851992"/>
                        <a:pt x="3819176" y="3916470"/>
                        <a:pt x="3819176" y="3996008"/>
                      </a:cubicBezTo>
                      <a:cubicBezTo>
                        <a:pt x="3819176" y="4075546"/>
                        <a:pt x="3883654" y="4140024"/>
                        <a:pt x="3963192" y="4140024"/>
                      </a:cubicBezTo>
                      <a:cubicBezTo>
                        <a:pt x="4042730" y="4140024"/>
                        <a:pt x="4107208" y="4075546"/>
                        <a:pt x="4107208" y="3996008"/>
                      </a:cubicBezTo>
                      <a:cubicBezTo>
                        <a:pt x="4107208" y="3916470"/>
                        <a:pt x="4042730" y="3851992"/>
                        <a:pt x="3963192" y="3851992"/>
                      </a:cubicBezTo>
                      <a:close/>
                      <a:moveTo>
                        <a:pt x="3554050" y="3851992"/>
                      </a:moveTo>
                      <a:cubicBezTo>
                        <a:pt x="3474512" y="3851992"/>
                        <a:pt x="3410034" y="3916470"/>
                        <a:pt x="3410034" y="3996008"/>
                      </a:cubicBezTo>
                      <a:cubicBezTo>
                        <a:pt x="3410034" y="4075546"/>
                        <a:pt x="3474512" y="4140024"/>
                        <a:pt x="3554050" y="4140024"/>
                      </a:cubicBezTo>
                      <a:cubicBezTo>
                        <a:pt x="3633588" y="4140024"/>
                        <a:pt x="3698066" y="4075546"/>
                        <a:pt x="3698066" y="3996008"/>
                      </a:cubicBezTo>
                      <a:cubicBezTo>
                        <a:pt x="3698066" y="3916470"/>
                        <a:pt x="3633588" y="3851992"/>
                        <a:pt x="3554050" y="3851992"/>
                      </a:cubicBezTo>
                      <a:close/>
                      <a:moveTo>
                        <a:pt x="3144907" y="3851992"/>
                      </a:moveTo>
                      <a:cubicBezTo>
                        <a:pt x="3065369" y="3851992"/>
                        <a:pt x="3000891" y="3916470"/>
                        <a:pt x="3000891" y="3996008"/>
                      </a:cubicBezTo>
                      <a:cubicBezTo>
                        <a:pt x="3000891" y="4075546"/>
                        <a:pt x="3065369" y="4140024"/>
                        <a:pt x="3144907" y="4140024"/>
                      </a:cubicBezTo>
                      <a:cubicBezTo>
                        <a:pt x="3224445" y="4140024"/>
                        <a:pt x="3288923" y="4075546"/>
                        <a:pt x="3288923" y="3996008"/>
                      </a:cubicBezTo>
                      <a:cubicBezTo>
                        <a:pt x="3288923" y="3916470"/>
                        <a:pt x="3224445" y="3851992"/>
                        <a:pt x="3144907" y="3851992"/>
                      </a:cubicBezTo>
                      <a:close/>
                      <a:moveTo>
                        <a:pt x="2735764" y="3851992"/>
                      </a:moveTo>
                      <a:cubicBezTo>
                        <a:pt x="2656226" y="3851992"/>
                        <a:pt x="2591748" y="3916470"/>
                        <a:pt x="2591748" y="3996008"/>
                      </a:cubicBezTo>
                      <a:cubicBezTo>
                        <a:pt x="2591748" y="4075546"/>
                        <a:pt x="2656226" y="4140024"/>
                        <a:pt x="2735764" y="4140024"/>
                      </a:cubicBezTo>
                      <a:cubicBezTo>
                        <a:pt x="2815302" y="4140024"/>
                        <a:pt x="2879780" y="4075546"/>
                        <a:pt x="2879780" y="3996008"/>
                      </a:cubicBezTo>
                      <a:cubicBezTo>
                        <a:pt x="2879780" y="3916470"/>
                        <a:pt x="2815302" y="3851992"/>
                        <a:pt x="2735764" y="3851992"/>
                      </a:cubicBezTo>
                      <a:close/>
                      <a:moveTo>
                        <a:pt x="2326621" y="3851992"/>
                      </a:moveTo>
                      <a:cubicBezTo>
                        <a:pt x="2247083" y="3851992"/>
                        <a:pt x="2182605" y="3916470"/>
                        <a:pt x="2182605" y="3996008"/>
                      </a:cubicBezTo>
                      <a:cubicBezTo>
                        <a:pt x="2182605" y="4075546"/>
                        <a:pt x="2247083" y="4140024"/>
                        <a:pt x="2326621" y="4140024"/>
                      </a:cubicBezTo>
                      <a:cubicBezTo>
                        <a:pt x="2406159" y="4140024"/>
                        <a:pt x="2470637" y="4075546"/>
                        <a:pt x="2470637" y="3996008"/>
                      </a:cubicBezTo>
                      <a:cubicBezTo>
                        <a:pt x="2470637" y="3916470"/>
                        <a:pt x="2406159" y="3851992"/>
                        <a:pt x="2326621" y="3851992"/>
                      </a:cubicBezTo>
                      <a:close/>
                      <a:moveTo>
                        <a:pt x="1917478" y="3851992"/>
                      </a:moveTo>
                      <a:cubicBezTo>
                        <a:pt x="1837940" y="3851992"/>
                        <a:pt x="1773462" y="3916470"/>
                        <a:pt x="1773462" y="3996008"/>
                      </a:cubicBezTo>
                      <a:cubicBezTo>
                        <a:pt x="1773462" y="4075546"/>
                        <a:pt x="1837940" y="4140024"/>
                        <a:pt x="1917478" y="4140024"/>
                      </a:cubicBezTo>
                      <a:cubicBezTo>
                        <a:pt x="1997016" y="4140024"/>
                        <a:pt x="2061494" y="4075546"/>
                        <a:pt x="2061494" y="3996008"/>
                      </a:cubicBezTo>
                      <a:cubicBezTo>
                        <a:pt x="2061494" y="3916470"/>
                        <a:pt x="1997016" y="3851992"/>
                        <a:pt x="1917478" y="3851992"/>
                      </a:cubicBezTo>
                      <a:close/>
                      <a:moveTo>
                        <a:pt x="1508335" y="3851992"/>
                      </a:moveTo>
                      <a:cubicBezTo>
                        <a:pt x="1428797" y="3851992"/>
                        <a:pt x="1364319" y="3916470"/>
                        <a:pt x="1364319" y="3996008"/>
                      </a:cubicBezTo>
                      <a:cubicBezTo>
                        <a:pt x="1364319" y="4075546"/>
                        <a:pt x="1428797" y="4140024"/>
                        <a:pt x="1508335" y="4140024"/>
                      </a:cubicBezTo>
                      <a:cubicBezTo>
                        <a:pt x="1587873" y="4140024"/>
                        <a:pt x="1652351" y="4075546"/>
                        <a:pt x="1652351" y="3996008"/>
                      </a:cubicBezTo>
                      <a:cubicBezTo>
                        <a:pt x="1652351" y="3916470"/>
                        <a:pt x="1587873" y="3851992"/>
                        <a:pt x="1508335" y="3851992"/>
                      </a:cubicBezTo>
                      <a:close/>
                      <a:moveTo>
                        <a:pt x="1099192" y="3851992"/>
                      </a:moveTo>
                      <a:cubicBezTo>
                        <a:pt x="1019654" y="3851992"/>
                        <a:pt x="955176" y="3916470"/>
                        <a:pt x="955176" y="3996008"/>
                      </a:cubicBezTo>
                      <a:cubicBezTo>
                        <a:pt x="955176" y="4075546"/>
                        <a:pt x="1019654" y="4140024"/>
                        <a:pt x="1099192" y="4140024"/>
                      </a:cubicBezTo>
                      <a:cubicBezTo>
                        <a:pt x="1178730" y="4140024"/>
                        <a:pt x="1243208" y="4075546"/>
                        <a:pt x="1243208" y="3996008"/>
                      </a:cubicBezTo>
                      <a:cubicBezTo>
                        <a:pt x="1243208" y="3916470"/>
                        <a:pt x="1178730" y="3851992"/>
                        <a:pt x="1099192" y="3851992"/>
                      </a:cubicBezTo>
                      <a:close/>
                      <a:moveTo>
                        <a:pt x="690049" y="3851992"/>
                      </a:moveTo>
                      <a:cubicBezTo>
                        <a:pt x="610511" y="3851992"/>
                        <a:pt x="546033" y="3916470"/>
                        <a:pt x="546033" y="3996008"/>
                      </a:cubicBezTo>
                      <a:cubicBezTo>
                        <a:pt x="546033" y="4075546"/>
                        <a:pt x="610511" y="4140024"/>
                        <a:pt x="690049" y="4140024"/>
                      </a:cubicBezTo>
                      <a:cubicBezTo>
                        <a:pt x="769587" y="4140024"/>
                        <a:pt x="834065" y="4075546"/>
                        <a:pt x="834065" y="3996008"/>
                      </a:cubicBezTo>
                      <a:cubicBezTo>
                        <a:pt x="834065" y="3916470"/>
                        <a:pt x="769587" y="3851992"/>
                        <a:pt x="690049" y="3851992"/>
                      </a:cubicBezTo>
                      <a:close/>
                      <a:moveTo>
                        <a:pt x="280906" y="3851992"/>
                      </a:moveTo>
                      <a:cubicBezTo>
                        <a:pt x="201368" y="3851992"/>
                        <a:pt x="136890" y="3916470"/>
                        <a:pt x="136890" y="3996008"/>
                      </a:cubicBezTo>
                      <a:cubicBezTo>
                        <a:pt x="136890" y="4075546"/>
                        <a:pt x="201368" y="4140024"/>
                        <a:pt x="280906" y="4140024"/>
                      </a:cubicBezTo>
                      <a:cubicBezTo>
                        <a:pt x="360444" y="4140024"/>
                        <a:pt x="424922" y="4075546"/>
                        <a:pt x="424922" y="3996008"/>
                      </a:cubicBezTo>
                      <a:cubicBezTo>
                        <a:pt x="424922" y="3916470"/>
                        <a:pt x="360444" y="3851992"/>
                        <a:pt x="280906" y="3851992"/>
                      </a:cubicBezTo>
                      <a:close/>
                      <a:moveTo>
                        <a:pt x="3970176" y="3436765"/>
                      </a:moveTo>
                      <a:cubicBezTo>
                        <a:pt x="3890638" y="3436765"/>
                        <a:pt x="3826160" y="3501243"/>
                        <a:pt x="3826160" y="3580781"/>
                      </a:cubicBezTo>
                      <a:cubicBezTo>
                        <a:pt x="3826160" y="3660319"/>
                        <a:pt x="3890638" y="3724797"/>
                        <a:pt x="3970176" y="3724797"/>
                      </a:cubicBezTo>
                      <a:cubicBezTo>
                        <a:pt x="4049714" y="3724797"/>
                        <a:pt x="4114192" y="3660319"/>
                        <a:pt x="4114192" y="3580781"/>
                      </a:cubicBezTo>
                      <a:cubicBezTo>
                        <a:pt x="4114192" y="3501243"/>
                        <a:pt x="4049714" y="3436765"/>
                        <a:pt x="3970176" y="3436765"/>
                      </a:cubicBezTo>
                      <a:close/>
                      <a:moveTo>
                        <a:pt x="3561034" y="3436765"/>
                      </a:moveTo>
                      <a:cubicBezTo>
                        <a:pt x="3481496" y="3436765"/>
                        <a:pt x="3417018" y="3501243"/>
                        <a:pt x="3417018" y="3580781"/>
                      </a:cubicBezTo>
                      <a:cubicBezTo>
                        <a:pt x="3417018" y="3660319"/>
                        <a:pt x="3481496" y="3724797"/>
                        <a:pt x="3561034" y="3724797"/>
                      </a:cubicBezTo>
                      <a:cubicBezTo>
                        <a:pt x="3640572" y="3724797"/>
                        <a:pt x="3705050" y="3660319"/>
                        <a:pt x="3705050" y="3580781"/>
                      </a:cubicBezTo>
                      <a:cubicBezTo>
                        <a:pt x="3705050" y="3501243"/>
                        <a:pt x="3640572" y="3436765"/>
                        <a:pt x="3561034" y="3436765"/>
                      </a:cubicBezTo>
                      <a:close/>
                      <a:moveTo>
                        <a:pt x="3151891" y="3436765"/>
                      </a:moveTo>
                      <a:cubicBezTo>
                        <a:pt x="3072353" y="3436765"/>
                        <a:pt x="3007875" y="3501243"/>
                        <a:pt x="3007875" y="3580781"/>
                      </a:cubicBezTo>
                      <a:cubicBezTo>
                        <a:pt x="3007875" y="3660319"/>
                        <a:pt x="3072353" y="3724797"/>
                        <a:pt x="3151891" y="3724797"/>
                      </a:cubicBezTo>
                      <a:cubicBezTo>
                        <a:pt x="3231429" y="3724797"/>
                        <a:pt x="3295907" y="3660319"/>
                        <a:pt x="3295907" y="3580781"/>
                      </a:cubicBezTo>
                      <a:cubicBezTo>
                        <a:pt x="3295907" y="3501243"/>
                        <a:pt x="3231429" y="3436765"/>
                        <a:pt x="3151891" y="3436765"/>
                      </a:cubicBezTo>
                      <a:close/>
                      <a:moveTo>
                        <a:pt x="2742748" y="3436765"/>
                      </a:moveTo>
                      <a:cubicBezTo>
                        <a:pt x="2663210" y="3436765"/>
                        <a:pt x="2598732" y="3501243"/>
                        <a:pt x="2598732" y="3580781"/>
                      </a:cubicBezTo>
                      <a:cubicBezTo>
                        <a:pt x="2598732" y="3660319"/>
                        <a:pt x="2663210" y="3724797"/>
                        <a:pt x="2742748" y="3724797"/>
                      </a:cubicBezTo>
                      <a:cubicBezTo>
                        <a:pt x="2822286" y="3724797"/>
                        <a:pt x="2886764" y="3660319"/>
                        <a:pt x="2886764" y="3580781"/>
                      </a:cubicBezTo>
                      <a:cubicBezTo>
                        <a:pt x="2886764" y="3501243"/>
                        <a:pt x="2822286" y="3436765"/>
                        <a:pt x="2742748" y="3436765"/>
                      </a:cubicBezTo>
                      <a:close/>
                      <a:moveTo>
                        <a:pt x="2333605" y="3436765"/>
                      </a:moveTo>
                      <a:cubicBezTo>
                        <a:pt x="2254067" y="3436765"/>
                        <a:pt x="2189589" y="3501243"/>
                        <a:pt x="2189589" y="3580781"/>
                      </a:cubicBezTo>
                      <a:cubicBezTo>
                        <a:pt x="2189589" y="3660319"/>
                        <a:pt x="2254067" y="3724797"/>
                        <a:pt x="2333605" y="3724797"/>
                      </a:cubicBezTo>
                      <a:cubicBezTo>
                        <a:pt x="2413143" y="3724797"/>
                        <a:pt x="2477621" y="3660319"/>
                        <a:pt x="2477621" y="3580781"/>
                      </a:cubicBezTo>
                      <a:cubicBezTo>
                        <a:pt x="2477621" y="3501243"/>
                        <a:pt x="2413143" y="3436765"/>
                        <a:pt x="2333605" y="3436765"/>
                      </a:cubicBezTo>
                      <a:close/>
                      <a:moveTo>
                        <a:pt x="1924462" y="3436765"/>
                      </a:moveTo>
                      <a:cubicBezTo>
                        <a:pt x="1844924" y="3436765"/>
                        <a:pt x="1780446" y="3501243"/>
                        <a:pt x="1780446" y="3580781"/>
                      </a:cubicBezTo>
                      <a:cubicBezTo>
                        <a:pt x="1780446" y="3660319"/>
                        <a:pt x="1844924" y="3724797"/>
                        <a:pt x="1924462" y="3724797"/>
                      </a:cubicBezTo>
                      <a:cubicBezTo>
                        <a:pt x="2004000" y="3724797"/>
                        <a:pt x="2068478" y="3660319"/>
                        <a:pt x="2068478" y="3580781"/>
                      </a:cubicBezTo>
                      <a:cubicBezTo>
                        <a:pt x="2068478" y="3501243"/>
                        <a:pt x="2004000" y="3436765"/>
                        <a:pt x="1924462" y="3436765"/>
                      </a:cubicBezTo>
                      <a:close/>
                      <a:moveTo>
                        <a:pt x="1515319" y="3436765"/>
                      </a:moveTo>
                      <a:cubicBezTo>
                        <a:pt x="1435781" y="3436765"/>
                        <a:pt x="1371303" y="3501243"/>
                        <a:pt x="1371303" y="3580781"/>
                      </a:cubicBezTo>
                      <a:cubicBezTo>
                        <a:pt x="1371303" y="3660319"/>
                        <a:pt x="1435781" y="3724797"/>
                        <a:pt x="1515319" y="3724797"/>
                      </a:cubicBezTo>
                      <a:cubicBezTo>
                        <a:pt x="1594857" y="3724797"/>
                        <a:pt x="1659335" y="3660319"/>
                        <a:pt x="1659335" y="3580781"/>
                      </a:cubicBezTo>
                      <a:cubicBezTo>
                        <a:pt x="1659335" y="3501243"/>
                        <a:pt x="1594857" y="3436765"/>
                        <a:pt x="1515319" y="3436765"/>
                      </a:cubicBezTo>
                      <a:close/>
                      <a:moveTo>
                        <a:pt x="1106176" y="3436765"/>
                      </a:moveTo>
                      <a:cubicBezTo>
                        <a:pt x="1026638" y="3436765"/>
                        <a:pt x="962160" y="3501243"/>
                        <a:pt x="962160" y="3580781"/>
                      </a:cubicBezTo>
                      <a:cubicBezTo>
                        <a:pt x="962160" y="3660319"/>
                        <a:pt x="1026638" y="3724797"/>
                        <a:pt x="1106176" y="3724797"/>
                      </a:cubicBezTo>
                      <a:cubicBezTo>
                        <a:pt x="1185714" y="3724797"/>
                        <a:pt x="1250192" y="3660319"/>
                        <a:pt x="1250192" y="3580781"/>
                      </a:cubicBezTo>
                      <a:cubicBezTo>
                        <a:pt x="1250192" y="3501243"/>
                        <a:pt x="1185714" y="3436765"/>
                        <a:pt x="1106176" y="3436765"/>
                      </a:cubicBezTo>
                      <a:close/>
                      <a:moveTo>
                        <a:pt x="697033" y="3436765"/>
                      </a:moveTo>
                      <a:cubicBezTo>
                        <a:pt x="617495" y="3436765"/>
                        <a:pt x="553017" y="3501243"/>
                        <a:pt x="553017" y="3580781"/>
                      </a:cubicBezTo>
                      <a:cubicBezTo>
                        <a:pt x="553017" y="3660319"/>
                        <a:pt x="617495" y="3724797"/>
                        <a:pt x="697033" y="3724797"/>
                      </a:cubicBezTo>
                      <a:cubicBezTo>
                        <a:pt x="776571" y="3724797"/>
                        <a:pt x="841049" y="3660319"/>
                        <a:pt x="841049" y="3580781"/>
                      </a:cubicBezTo>
                      <a:cubicBezTo>
                        <a:pt x="841049" y="3501243"/>
                        <a:pt x="776571" y="3436765"/>
                        <a:pt x="697033" y="3436765"/>
                      </a:cubicBezTo>
                      <a:close/>
                      <a:moveTo>
                        <a:pt x="287890" y="3436765"/>
                      </a:moveTo>
                      <a:cubicBezTo>
                        <a:pt x="208352" y="3436765"/>
                        <a:pt x="143874" y="3501243"/>
                        <a:pt x="143874" y="3580781"/>
                      </a:cubicBezTo>
                      <a:cubicBezTo>
                        <a:pt x="143874" y="3660319"/>
                        <a:pt x="208352" y="3724797"/>
                        <a:pt x="287890" y="3724797"/>
                      </a:cubicBezTo>
                      <a:cubicBezTo>
                        <a:pt x="367428" y="3724797"/>
                        <a:pt x="431906" y="3660319"/>
                        <a:pt x="431906" y="3580781"/>
                      </a:cubicBezTo>
                      <a:cubicBezTo>
                        <a:pt x="431906" y="3501243"/>
                        <a:pt x="367428" y="3436765"/>
                        <a:pt x="287890" y="3436765"/>
                      </a:cubicBezTo>
                      <a:close/>
                      <a:moveTo>
                        <a:pt x="3969476" y="3021542"/>
                      </a:moveTo>
                      <a:cubicBezTo>
                        <a:pt x="3889938" y="3021542"/>
                        <a:pt x="3825460" y="3086020"/>
                        <a:pt x="3825460" y="3165558"/>
                      </a:cubicBezTo>
                      <a:cubicBezTo>
                        <a:pt x="3825460" y="3245096"/>
                        <a:pt x="3889938" y="3309574"/>
                        <a:pt x="3969476" y="3309574"/>
                      </a:cubicBezTo>
                      <a:cubicBezTo>
                        <a:pt x="4049014" y="3309574"/>
                        <a:pt x="4113492" y="3245096"/>
                        <a:pt x="4113492" y="3165558"/>
                      </a:cubicBezTo>
                      <a:cubicBezTo>
                        <a:pt x="4113492" y="3086020"/>
                        <a:pt x="4049014" y="3021542"/>
                        <a:pt x="3969476" y="3021542"/>
                      </a:cubicBezTo>
                      <a:close/>
                      <a:moveTo>
                        <a:pt x="3560334" y="3021542"/>
                      </a:moveTo>
                      <a:cubicBezTo>
                        <a:pt x="3480796" y="3021542"/>
                        <a:pt x="3416318" y="3086020"/>
                        <a:pt x="3416318" y="3165558"/>
                      </a:cubicBezTo>
                      <a:cubicBezTo>
                        <a:pt x="3416318" y="3245096"/>
                        <a:pt x="3480796" y="3309574"/>
                        <a:pt x="3560334" y="3309574"/>
                      </a:cubicBezTo>
                      <a:cubicBezTo>
                        <a:pt x="3639872" y="3309574"/>
                        <a:pt x="3704350" y="3245096"/>
                        <a:pt x="3704350" y="3165558"/>
                      </a:cubicBezTo>
                      <a:cubicBezTo>
                        <a:pt x="3704350" y="3086020"/>
                        <a:pt x="3639872" y="3021542"/>
                        <a:pt x="3560334" y="3021542"/>
                      </a:cubicBezTo>
                      <a:close/>
                      <a:moveTo>
                        <a:pt x="3151191" y="3021542"/>
                      </a:moveTo>
                      <a:cubicBezTo>
                        <a:pt x="3071653" y="3021542"/>
                        <a:pt x="3007175" y="3086020"/>
                        <a:pt x="3007175" y="3165558"/>
                      </a:cubicBezTo>
                      <a:cubicBezTo>
                        <a:pt x="3007175" y="3245096"/>
                        <a:pt x="3071653" y="3309574"/>
                        <a:pt x="3151191" y="3309574"/>
                      </a:cubicBezTo>
                      <a:cubicBezTo>
                        <a:pt x="3230729" y="3309574"/>
                        <a:pt x="3295207" y="3245096"/>
                        <a:pt x="3295207" y="3165558"/>
                      </a:cubicBezTo>
                      <a:cubicBezTo>
                        <a:pt x="3295207" y="3086020"/>
                        <a:pt x="3230729" y="3021542"/>
                        <a:pt x="3151191" y="3021542"/>
                      </a:cubicBezTo>
                      <a:close/>
                      <a:moveTo>
                        <a:pt x="2742048" y="3021542"/>
                      </a:moveTo>
                      <a:cubicBezTo>
                        <a:pt x="2662510" y="3021542"/>
                        <a:pt x="2598032" y="3086020"/>
                        <a:pt x="2598032" y="3165558"/>
                      </a:cubicBezTo>
                      <a:cubicBezTo>
                        <a:pt x="2598032" y="3245096"/>
                        <a:pt x="2662510" y="3309574"/>
                        <a:pt x="2742048" y="3309574"/>
                      </a:cubicBezTo>
                      <a:cubicBezTo>
                        <a:pt x="2821586" y="3309574"/>
                        <a:pt x="2886064" y="3245096"/>
                        <a:pt x="2886064" y="3165558"/>
                      </a:cubicBezTo>
                      <a:cubicBezTo>
                        <a:pt x="2886064" y="3086020"/>
                        <a:pt x="2821586" y="3021542"/>
                        <a:pt x="2742048" y="3021542"/>
                      </a:cubicBezTo>
                      <a:close/>
                      <a:moveTo>
                        <a:pt x="2332905" y="3021542"/>
                      </a:moveTo>
                      <a:cubicBezTo>
                        <a:pt x="2253367" y="3021542"/>
                        <a:pt x="2188889" y="3086020"/>
                        <a:pt x="2188889" y="3165558"/>
                      </a:cubicBezTo>
                      <a:cubicBezTo>
                        <a:pt x="2188889" y="3245096"/>
                        <a:pt x="2253367" y="3309574"/>
                        <a:pt x="2332905" y="3309574"/>
                      </a:cubicBezTo>
                      <a:cubicBezTo>
                        <a:pt x="2412443" y="3309574"/>
                        <a:pt x="2476921" y="3245096"/>
                        <a:pt x="2476921" y="3165558"/>
                      </a:cubicBezTo>
                      <a:cubicBezTo>
                        <a:pt x="2476921" y="3086020"/>
                        <a:pt x="2412443" y="3021542"/>
                        <a:pt x="2332905" y="3021542"/>
                      </a:cubicBezTo>
                      <a:close/>
                      <a:moveTo>
                        <a:pt x="1923762" y="3021542"/>
                      </a:moveTo>
                      <a:cubicBezTo>
                        <a:pt x="1844224" y="3021542"/>
                        <a:pt x="1779746" y="3086020"/>
                        <a:pt x="1779746" y="3165558"/>
                      </a:cubicBezTo>
                      <a:cubicBezTo>
                        <a:pt x="1779746" y="3245096"/>
                        <a:pt x="1844224" y="3309574"/>
                        <a:pt x="1923762" y="3309574"/>
                      </a:cubicBezTo>
                      <a:cubicBezTo>
                        <a:pt x="2003300" y="3309574"/>
                        <a:pt x="2067778" y="3245096"/>
                        <a:pt x="2067778" y="3165558"/>
                      </a:cubicBezTo>
                      <a:cubicBezTo>
                        <a:pt x="2067778" y="3086020"/>
                        <a:pt x="2003300" y="3021542"/>
                        <a:pt x="1923762" y="3021542"/>
                      </a:cubicBezTo>
                      <a:close/>
                      <a:moveTo>
                        <a:pt x="1514619" y="3021542"/>
                      </a:moveTo>
                      <a:cubicBezTo>
                        <a:pt x="1435081" y="3021542"/>
                        <a:pt x="1370603" y="3086020"/>
                        <a:pt x="1370603" y="3165558"/>
                      </a:cubicBezTo>
                      <a:cubicBezTo>
                        <a:pt x="1370603" y="3245096"/>
                        <a:pt x="1435081" y="3309574"/>
                        <a:pt x="1514619" y="3309574"/>
                      </a:cubicBezTo>
                      <a:cubicBezTo>
                        <a:pt x="1594157" y="3309574"/>
                        <a:pt x="1658635" y="3245096"/>
                        <a:pt x="1658635" y="3165558"/>
                      </a:cubicBezTo>
                      <a:cubicBezTo>
                        <a:pt x="1658635" y="3086020"/>
                        <a:pt x="1594157" y="3021542"/>
                        <a:pt x="1514619" y="3021542"/>
                      </a:cubicBezTo>
                      <a:close/>
                      <a:moveTo>
                        <a:pt x="1105476" y="3021542"/>
                      </a:moveTo>
                      <a:cubicBezTo>
                        <a:pt x="1025938" y="3021542"/>
                        <a:pt x="961460" y="3086020"/>
                        <a:pt x="961460" y="3165558"/>
                      </a:cubicBezTo>
                      <a:cubicBezTo>
                        <a:pt x="961460" y="3245096"/>
                        <a:pt x="1025938" y="3309574"/>
                        <a:pt x="1105476" y="3309574"/>
                      </a:cubicBezTo>
                      <a:cubicBezTo>
                        <a:pt x="1185014" y="3309574"/>
                        <a:pt x="1249492" y="3245096"/>
                        <a:pt x="1249492" y="3165558"/>
                      </a:cubicBezTo>
                      <a:cubicBezTo>
                        <a:pt x="1249492" y="3086020"/>
                        <a:pt x="1185014" y="3021542"/>
                        <a:pt x="1105476" y="3021542"/>
                      </a:cubicBezTo>
                      <a:close/>
                      <a:moveTo>
                        <a:pt x="696333" y="3021542"/>
                      </a:moveTo>
                      <a:cubicBezTo>
                        <a:pt x="616795" y="3021542"/>
                        <a:pt x="552317" y="3086020"/>
                        <a:pt x="552317" y="3165558"/>
                      </a:cubicBezTo>
                      <a:cubicBezTo>
                        <a:pt x="552317" y="3245096"/>
                        <a:pt x="616795" y="3309574"/>
                        <a:pt x="696333" y="3309574"/>
                      </a:cubicBezTo>
                      <a:cubicBezTo>
                        <a:pt x="775871" y="3309574"/>
                        <a:pt x="840349" y="3245096"/>
                        <a:pt x="840349" y="3165558"/>
                      </a:cubicBezTo>
                      <a:cubicBezTo>
                        <a:pt x="840349" y="3086020"/>
                        <a:pt x="775871" y="3021542"/>
                        <a:pt x="696333" y="3021542"/>
                      </a:cubicBezTo>
                      <a:close/>
                      <a:moveTo>
                        <a:pt x="287190" y="3021542"/>
                      </a:moveTo>
                      <a:cubicBezTo>
                        <a:pt x="207652" y="3021542"/>
                        <a:pt x="143174" y="3086020"/>
                        <a:pt x="143174" y="3165558"/>
                      </a:cubicBezTo>
                      <a:cubicBezTo>
                        <a:pt x="143174" y="3245096"/>
                        <a:pt x="207652" y="3309574"/>
                        <a:pt x="287190" y="3309574"/>
                      </a:cubicBezTo>
                      <a:cubicBezTo>
                        <a:pt x="366728" y="3309574"/>
                        <a:pt x="431206" y="3245096"/>
                        <a:pt x="431206" y="3165558"/>
                      </a:cubicBezTo>
                      <a:cubicBezTo>
                        <a:pt x="431206" y="3086020"/>
                        <a:pt x="366728" y="3021542"/>
                        <a:pt x="287190" y="3021542"/>
                      </a:cubicBezTo>
                      <a:close/>
                      <a:moveTo>
                        <a:pt x="3968776" y="2606319"/>
                      </a:moveTo>
                      <a:cubicBezTo>
                        <a:pt x="3889238" y="2606319"/>
                        <a:pt x="3824760" y="2670797"/>
                        <a:pt x="3824760" y="2750335"/>
                      </a:cubicBezTo>
                      <a:cubicBezTo>
                        <a:pt x="3824760" y="2829873"/>
                        <a:pt x="3889238" y="2894351"/>
                        <a:pt x="3968776" y="2894351"/>
                      </a:cubicBezTo>
                      <a:cubicBezTo>
                        <a:pt x="4048314" y="2894351"/>
                        <a:pt x="4112792" y="2829873"/>
                        <a:pt x="4112792" y="2750335"/>
                      </a:cubicBezTo>
                      <a:cubicBezTo>
                        <a:pt x="4112792" y="2670797"/>
                        <a:pt x="4048314" y="2606319"/>
                        <a:pt x="3968776" y="2606319"/>
                      </a:cubicBezTo>
                      <a:close/>
                      <a:moveTo>
                        <a:pt x="3559634" y="2606319"/>
                      </a:moveTo>
                      <a:cubicBezTo>
                        <a:pt x="3480096" y="2606319"/>
                        <a:pt x="3415618" y="2670797"/>
                        <a:pt x="3415618" y="2750335"/>
                      </a:cubicBezTo>
                      <a:cubicBezTo>
                        <a:pt x="3415618" y="2829873"/>
                        <a:pt x="3480096" y="2894351"/>
                        <a:pt x="3559634" y="2894351"/>
                      </a:cubicBezTo>
                      <a:cubicBezTo>
                        <a:pt x="3639172" y="2894351"/>
                        <a:pt x="3703650" y="2829873"/>
                        <a:pt x="3703650" y="2750335"/>
                      </a:cubicBezTo>
                      <a:cubicBezTo>
                        <a:pt x="3703650" y="2670797"/>
                        <a:pt x="3639172" y="2606319"/>
                        <a:pt x="3559634" y="2606319"/>
                      </a:cubicBezTo>
                      <a:close/>
                      <a:moveTo>
                        <a:pt x="3150491" y="2606319"/>
                      </a:moveTo>
                      <a:cubicBezTo>
                        <a:pt x="3070953" y="2606319"/>
                        <a:pt x="3006475" y="2670797"/>
                        <a:pt x="3006475" y="2750335"/>
                      </a:cubicBezTo>
                      <a:cubicBezTo>
                        <a:pt x="3006475" y="2829873"/>
                        <a:pt x="3070953" y="2894351"/>
                        <a:pt x="3150491" y="2894351"/>
                      </a:cubicBezTo>
                      <a:cubicBezTo>
                        <a:pt x="3230029" y="2894351"/>
                        <a:pt x="3294507" y="2829873"/>
                        <a:pt x="3294507" y="2750335"/>
                      </a:cubicBezTo>
                      <a:cubicBezTo>
                        <a:pt x="3294507" y="2670797"/>
                        <a:pt x="3230029" y="2606319"/>
                        <a:pt x="3150491" y="2606319"/>
                      </a:cubicBezTo>
                      <a:close/>
                      <a:moveTo>
                        <a:pt x="2741348" y="2606319"/>
                      </a:moveTo>
                      <a:cubicBezTo>
                        <a:pt x="2661810" y="2606319"/>
                        <a:pt x="2597332" y="2670797"/>
                        <a:pt x="2597332" y="2750335"/>
                      </a:cubicBezTo>
                      <a:cubicBezTo>
                        <a:pt x="2597332" y="2829873"/>
                        <a:pt x="2661810" y="2894351"/>
                        <a:pt x="2741348" y="2894351"/>
                      </a:cubicBezTo>
                      <a:cubicBezTo>
                        <a:pt x="2820886" y="2894351"/>
                        <a:pt x="2885364" y="2829873"/>
                        <a:pt x="2885364" y="2750335"/>
                      </a:cubicBezTo>
                      <a:cubicBezTo>
                        <a:pt x="2885364" y="2670797"/>
                        <a:pt x="2820886" y="2606319"/>
                        <a:pt x="2741348" y="2606319"/>
                      </a:cubicBezTo>
                      <a:close/>
                      <a:moveTo>
                        <a:pt x="2332205" y="2606319"/>
                      </a:moveTo>
                      <a:cubicBezTo>
                        <a:pt x="2252667" y="2606319"/>
                        <a:pt x="2188189" y="2670797"/>
                        <a:pt x="2188189" y="2750335"/>
                      </a:cubicBezTo>
                      <a:cubicBezTo>
                        <a:pt x="2188189" y="2829873"/>
                        <a:pt x="2252667" y="2894351"/>
                        <a:pt x="2332205" y="2894351"/>
                      </a:cubicBezTo>
                      <a:cubicBezTo>
                        <a:pt x="2411743" y="2894351"/>
                        <a:pt x="2476221" y="2829873"/>
                        <a:pt x="2476221" y="2750335"/>
                      </a:cubicBezTo>
                      <a:cubicBezTo>
                        <a:pt x="2476221" y="2670797"/>
                        <a:pt x="2411743" y="2606319"/>
                        <a:pt x="2332205" y="2606319"/>
                      </a:cubicBezTo>
                      <a:close/>
                      <a:moveTo>
                        <a:pt x="1923062" y="2606319"/>
                      </a:moveTo>
                      <a:cubicBezTo>
                        <a:pt x="1843524" y="2606319"/>
                        <a:pt x="1779046" y="2670797"/>
                        <a:pt x="1779046" y="2750335"/>
                      </a:cubicBezTo>
                      <a:cubicBezTo>
                        <a:pt x="1779046" y="2829873"/>
                        <a:pt x="1843524" y="2894351"/>
                        <a:pt x="1923062" y="2894351"/>
                      </a:cubicBezTo>
                      <a:cubicBezTo>
                        <a:pt x="2002600" y="2894351"/>
                        <a:pt x="2067078" y="2829873"/>
                        <a:pt x="2067078" y="2750335"/>
                      </a:cubicBezTo>
                      <a:cubicBezTo>
                        <a:pt x="2067078" y="2670797"/>
                        <a:pt x="2002600" y="2606319"/>
                        <a:pt x="1923062" y="2606319"/>
                      </a:cubicBezTo>
                      <a:close/>
                      <a:moveTo>
                        <a:pt x="1513919" y="2606319"/>
                      </a:moveTo>
                      <a:cubicBezTo>
                        <a:pt x="1434381" y="2606319"/>
                        <a:pt x="1369903" y="2670797"/>
                        <a:pt x="1369903" y="2750335"/>
                      </a:cubicBezTo>
                      <a:cubicBezTo>
                        <a:pt x="1369903" y="2829873"/>
                        <a:pt x="1434381" y="2894351"/>
                        <a:pt x="1513919" y="2894351"/>
                      </a:cubicBezTo>
                      <a:cubicBezTo>
                        <a:pt x="1593457" y="2894351"/>
                        <a:pt x="1657935" y="2829873"/>
                        <a:pt x="1657935" y="2750335"/>
                      </a:cubicBezTo>
                      <a:cubicBezTo>
                        <a:pt x="1657935" y="2670797"/>
                        <a:pt x="1593457" y="2606319"/>
                        <a:pt x="1513919" y="2606319"/>
                      </a:cubicBezTo>
                      <a:close/>
                      <a:moveTo>
                        <a:pt x="1104776" y="2606319"/>
                      </a:moveTo>
                      <a:cubicBezTo>
                        <a:pt x="1025238" y="2606319"/>
                        <a:pt x="960760" y="2670797"/>
                        <a:pt x="960760" y="2750335"/>
                      </a:cubicBezTo>
                      <a:cubicBezTo>
                        <a:pt x="960760" y="2829873"/>
                        <a:pt x="1025238" y="2894351"/>
                        <a:pt x="1104776" y="2894351"/>
                      </a:cubicBezTo>
                      <a:cubicBezTo>
                        <a:pt x="1184314" y="2894351"/>
                        <a:pt x="1248792" y="2829873"/>
                        <a:pt x="1248792" y="2750335"/>
                      </a:cubicBezTo>
                      <a:cubicBezTo>
                        <a:pt x="1248792" y="2670797"/>
                        <a:pt x="1184314" y="2606319"/>
                        <a:pt x="1104776" y="2606319"/>
                      </a:cubicBezTo>
                      <a:close/>
                      <a:moveTo>
                        <a:pt x="695633" y="2606319"/>
                      </a:moveTo>
                      <a:cubicBezTo>
                        <a:pt x="616095" y="2606319"/>
                        <a:pt x="551617" y="2670797"/>
                        <a:pt x="551617" y="2750335"/>
                      </a:cubicBezTo>
                      <a:cubicBezTo>
                        <a:pt x="551617" y="2829873"/>
                        <a:pt x="616095" y="2894351"/>
                        <a:pt x="695633" y="2894351"/>
                      </a:cubicBezTo>
                      <a:cubicBezTo>
                        <a:pt x="775171" y="2894351"/>
                        <a:pt x="839649" y="2829873"/>
                        <a:pt x="839649" y="2750335"/>
                      </a:cubicBezTo>
                      <a:cubicBezTo>
                        <a:pt x="839649" y="2670797"/>
                        <a:pt x="775171" y="2606319"/>
                        <a:pt x="695633" y="2606319"/>
                      </a:cubicBezTo>
                      <a:close/>
                      <a:moveTo>
                        <a:pt x="286490" y="2606319"/>
                      </a:moveTo>
                      <a:cubicBezTo>
                        <a:pt x="206952" y="2606319"/>
                        <a:pt x="142474" y="2670797"/>
                        <a:pt x="142474" y="2750335"/>
                      </a:cubicBezTo>
                      <a:cubicBezTo>
                        <a:pt x="142474" y="2829873"/>
                        <a:pt x="206952" y="2894351"/>
                        <a:pt x="286490" y="2894351"/>
                      </a:cubicBezTo>
                      <a:cubicBezTo>
                        <a:pt x="366028" y="2894351"/>
                        <a:pt x="430506" y="2829873"/>
                        <a:pt x="430506" y="2750335"/>
                      </a:cubicBezTo>
                      <a:cubicBezTo>
                        <a:pt x="430506" y="2670797"/>
                        <a:pt x="366028" y="2606319"/>
                        <a:pt x="286490" y="2606319"/>
                      </a:cubicBezTo>
                      <a:close/>
                      <a:moveTo>
                        <a:pt x="3968076" y="2191096"/>
                      </a:moveTo>
                      <a:cubicBezTo>
                        <a:pt x="3888538" y="2191096"/>
                        <a:pt x="3824060" y="2255574"/>
                        <a:pt x="3824060" y="2335112"/>
                      </a:cubicBezTo>
                      <a:cubicBezTo>
                        <a:pt x="3824060" y="2414650"/>
                        <a:pt x="3888538" y="2479128"/>
                        <a:pt x="3968076" y="2479128"/>
                      </a:cubicBezTo>
                      <a:cubicBezTo>
                        <a:pt x="4047614" y="2479128"/>
                        <a:pt x="4112092" y="2414650"/>
                        <a:pt x="4112092" y="2335112"/>
                      </a:cubicBezTo>
                      <a:cubicBezTo>
                        <a:pt x="4112092" y="2255574"/>
                        <a:pt x="4047614" y="2191096"/>
                        <a:pt x="3968076" y="2191096"/>
                      </a:cubicBezTo>
                      <a:close/>
                      <a:moveTo>
                        <a:pt x="3558934" y="2191096"/>
                      </a:moveTo>
                      <a:cubicBezTo>
                        <a:pt x="3479396" y="2191096"/>
                        <a:pt x="3414918" y="2255574"/>
                        <a:pt x="3414918" y="2335112"/>
                      </a:cubicBezTo>
                      <a:cubicBezTo>
                        <a:pt x="3414918" y="2414650"/>
                        <a:pt x="3479396" y="2479128"/>
                        <a:pt x="3558934" y="2479128"/>
                      </a:cubicBezTo>
                      <a:cubicBezTo>
                        <a:pt x="3638472" y="2479128"/>
                        <a:pt x="3702950" y="2414650"/>
                        <a:pt x="3702950" y="2335112"/>
                      </a:cubicBezTo>
                      <a:cubicBezTo>
                        <a:pt x="3702950" y="2255574"/>
                        <a:pt x="3638472" y="2191096"/>
                        <a:pt x="3558934" y="2191096"/>
                      </a:cubicBezTo>
                      <a:close/>
                      <a:moveTo>
                        <a:pt x="3149791" y="2191096"/>
                      </a:moveTo>
                      <a:cubicBezTo>
                        <a:pt x="3070253" y="2191096"/>
                        <a:pt x="3005775" y="2255574"/>
                        <a:pt x="3005775" y="2335112"/>
                      </a:cubicBezTo>
                      <a:cubicBezTo>
                        <a:pt x="3005775" y="2414650"/>
                        <a:pt x="3070253" y="2479128"/>
                        <a:pt x="3149791" y="2479128"/>
                      </a:cubicBezTo>
                      <a:cubicBezTo>
                        <a:pt x="3229329" y="2479128"/>
                        <a:pt x="3293807" y="2414650"/>
                        <a:pt x="3293807" y="2335112"/>
                      </a:cubicBezTo>
                      <a:cubicBezTo>
                        <a:pt x="3293807" y="2255574"/>
                        <a:pt x="3229329" y="2191096"/>
                        <a:pt x="3149791" y="2191096"/>
                      </a:cubicBezTo>
                      <a:close/>
                      <a:moveTo>
                        <a:pt x="2740648" y="2191096"/>
                      </a:moveTo>
                      <a:cubicBezTo>
                        <a:pt x="2661110" y="2191096"/>
                        <a:pt x="2596632" y="2255574"/>
                        <a:pt x="2596632" y="2335112"/>
                      </a:cubicBezTo>
                      <a:cubicBezTo>
                        <a:pt x="2596632" y="2414650"/>
                        <a:pt x="2661110" y="2479128"/>
                        <a:pt x="2740648" y="2479128"/>
                      </a:cubicBezTo>
                      <a:cubicBezTo>
                        <a:pt x="2820186" y="2479128"/>
                        <a:pt x="2884664" y="2414650"/>
                        <a:pt x="2884664" y="2335112"/>
                      </a:cubicBezTo>
                      <a:cubicBezTo>
                        <a:pt x="2884664" y="2255574"/>
                        <a:pt x="2820186" y="2191096"/>
                        <a:pt x="2740648" y="2191096"/>
                      </a:cubicBezTo>
                      <a:close/>
                      <a:moveTo>
                        <a:pt x="2331505" y="2191096"/>
                      </a:moveTo>
                      <a:cubicBezTo>
                        <a:pt x="2251967" y="2191096"/>
                        <a:pt x="2187489" y="2255574"/>
                        <a:pt x="2187489" y="2335112"/>
                      </a:cubicBezTo>
                      <a:cubicBezTo>
                        <a:pt x="2187489" y="2414650"/>
                        <a:pt x="2251967" y="2479128"/>
                        <a:pt x="2331505" y="2479128"/>
                      </a:cubicBezTo>
                      <a:cubicBezTo>
                        <a:pt x="2411043" y="2479128"/>
                        <a:pt x="2475521" y="2414650"/>
                        <a:pt x="2475521" y="2335112"/>
                      </a:cubicBezTo>
                      <a:cubicBezTo>
                        <a:pt x="2475521" y="2255574"/>
                        <a:pt x="2411043" y="2191096"/>
                        <a:pt x="2331505" y="2191096"/>
                      </a:cubicBezTo>
                      <a:close/>
                      <a:moveTo>
                        <a:pt x="1922362" y="2191096"/>
                      </a:moveTo>
                      <a:cubicBezTo>
                        <a:pt x="1842824" y="2191096"/>
                        <a:pt x="1778346" y="2255574"/>
                        <a:pt x="1778346" y="2335112"/>
                      </a:cubicBezTo>
                      <a:cubicBezTo>
                        <a:pt x="1778346" y="2414650"/>
                        <a:pt x="1842824" y="2479128"/>
                        <a:pt x="1922362" y="2479128"/>
                      </a:cubicBezTo>
                      <a:cubicBezTo>
                        <a:pt x="2001900" y="2479128"/>
                        <a:pt x="2066378" y="2414650"/>
                        <a:pt x="2066378" y="2335112"/>
                      </a:cubicBezTo>
                      <a:cubicBezTo>
                        <a:pt x="2066378" y="2255574"/>
                        <a:pt x="2001900" y="2191096"/>
                        <a:pt x="1922362" y="2191096"/>
                      </a:cubicBezTo>
                      <a:close/>
                      <a:moveTo>
                        <a:pt x="1513219" y="2191096"/>
                      </a:moveTo>
                      <a:cubicBezTo>
                        <a:pt x="1433681" y="2191096"/>
                        <a:pt x="1369203" y="2255574"/>
                        <a:pt x="1369203" y="2335112"/>
                      </a:cubicBezTo>
                      <a:cubicBezTo>
                        <a:pt x="1369203" y="2414650"/>
                        <a:pt x="1433681" y="2479128"/>
                        <a:pt x="1513219" y="2479128"/>
                      </a:cubicBezTo>
                      <a:cubicBezTo>
                        <a:pt x="1592757" y="2479128"/>
                        <a:pt x="1657235" y="2414650"/>
                        <a:pt x="1657235" y="2335112"/>
                      </a:cubicBezTo>
                      <a:cubicBezTo>
                        <a:pt x="1657235" y="2255574"/>
                        <a:pt x="1592757" y="2191096"/>
                        <a:pt x="1513219" y="2191096"/>
                      </a:cubicBezTo>
                      <a:close/>
                      <a:moveTo>
                        <a:pt x="1104076" y="2191096"/>
                      </a:moveTo>
                      <a:cubicBezTo>
                        <a:pt x="1024538" y="2191096"/>
                        <a:pt x="960060" y="2255574"/>
                        <a:pt x="960060" y="2335112"/>
                      </a:cubicBezTo>
                      <a:cubicBezTo>
                        <a:pt x="960060" y="2414650"/>
                        <a:pt x="1024538" y="2479128"/>
                        <a:pt x="1104076" y="2479128"/>
                      </a:cubicBezTo>
                      <a:cubicBezTo>
                        <a:pt x="1183614" y="2479128"/>
                        <a:pt x="1248092" y="2414650"/>
                        <a:pt x="1248092" y="2335112"/>
                      </a:cubicBezTo>
                      <a:cubicBezTo>
                        <a:pt x="1248092" y="2255574"/>
                        <a:pt x="1183614" y="2191096"/>
                        <a:pt x="1104076" y="2191096"/>
                      </a:cubicBezTo>
                      <a:close/>
                      <a:moveTo>
                        <a:pt x="694933" y="2191096"/>
                      </a:moveTo>
                      <a:cubicBezTo>
                        <a:pt x="615395" y="2191096"/>
                        <a:pt x="550917" y="2255574"/>
                        <a:pt x="550917" y="2335112"/>
                      </a:cubicBezTo>
                      <a:cubicBezTo>
                        <a:pt x="550917" y="2414650"/>
                        <a:pt x="615395" y="2479128"/>
                        <a:pt x="694933" y="2479128"/>
                      </a:cubicBezTo>
                      <a:cubicBezTo>
                        <a:pt x="774471" y="2479128"/>
                        <a:pt x="838949" y="2414650"/>
                        <a:pt x="838949" y="2335112"/>
                      </a:cubicBezTo>
                      <a:cubicBezTo>
                        <a:pt x="838949" y="2255574"/>
                        <a:pt x="774471" y="2191096"/>
                        <a:pt x="694933" y="2191096"/>
                      </a:cubicBezTo>
                      <a:close/>
                      <a:moveTo>
                        <a:pt x="285790" y="2191096"/>
                      </a:moveTo>
                      <a:cubicBezTo>
                        <a:pt x="206252" y="2191096"/>
                        <a:pt x="141774" y="2255574"/>
                        <a:pt x="141774" y="2335112"/>
                      </a:cubicBezTo>
                      <a:cubicBezTo>
                        <a:pt x="141774" y="2414650"/>
                        <a:pt x="206252" y="2479128"/>
                        <a:pt x="285790" y="2479128"/>
                      </a:cubicBezTo>
                      <a:cubicBezTo>
                        <a:pt x="365328" y="2479128"/>
                        <a:pt x="429806" y="2414650"/>
                        <a:pt x="429806" y="2335112"/>
                      </a:cubicBezTo>
                      <a:cubicBezTo>
                        <a:pt x="429806" y="2255574"/>
                        <a:pt x="365328" y="2191096"/>
                        <a:pt x="285790" y="2191096"/>
                      </a:cubicBezTo>
                      <a:close/>
                      <a:moveTo>
                        <a:pt x="3967376" y="1775873"/>
                      </a:moveTo>
                      <a:cubicBezTo>
                        <a:pt x="3887838" y="1775873"/>
                        <a:pt x="3823360" y="1840351"/>
                        <a:pt x="3823360" y="1919889"/>
                      </a:cubicBezTo>
                      <a:cubicBezTo>
                        <a:pt x="3823360" y="1999427"/>
                        <a:pt x="3887838" y="2063905"/>
                        <a:pt x="3967376" y="2063905"/>
                      </a:cubicBezTo>
                      <a:cubicBezTo>
                        <a:pt x="4046914" y="2063905"/>
                        <a:pt x="4111392" y="1999427"/>
                        <a:pt x="4111392" y="1919889"/>
                      </a:cubicBezTo>
                      <a:cubicBezTo>
                        <a:pt x="4111392" y="1840351"/>
                        <a:pt x="4046914" y="1775873"/>
                        <a:pt x="3967376" y="1775873"/>
                      </a:cubicBezTo>
                      <a:close/>
                      <a:moveTo>
                        <a:pt x="3558234" y="1775873"/>
                      </a:moveTo>
                      <a:cubicBezTo>
                        <a:pt x="3478696" y="1775873"/>
                        <a:pt x="3414218" y="1840351"/>
                        <a:pt x="3414218" y="1919889"/>
                      </a:cubicBezTo>
                      <a:cubicBezTo>
                        <a:pt x="3414218" y="1999427"/>
                        <a:pt x="3478696" y="2063905"/>
                        <a:pt x="3558234" y="2063905"/>
                      </a:cubicBezTo>
                      <a:cubicBezTo>
                        <a:pt x="3637772" y="2063905"/>
                        <a:pt x="3702250" y="1999427"/>
                        <a:pt x="3702250" y="1919889"/>
                      </a:cubicBezTo>
                      <a:cubicBezTo>
                        <a:pt x="3702250" y="1840351"/>
                        <a:pt x="3637772" y="1775873"/>
                        <a:pt x="3558234" y="1775873"/>
                      </a:cubicBezTo>
                      <a:close/>
                      <a:moveTo>
                        <a:pt x="3149091" y="1775873"/>
                      </a:moveTo>
                      <a:cubicBezTo>
                        <a:pt x="3069553" y="1775873"/>
                        <a:pt x="3005075" y="1840351"/>
                        <a:pt x="3005075" y="1919889"/>
                      </a:cubicBezTo>
                      <a:cubicBezTo>
                        <a:pt x="3005075" y="1999427"/>
                        <a:pt x="3069553" y="2063905"/>
                        <a:pt x="3149091" y="2063905"/>
                      </a:cubicBezTo>
                      <a:cubicBezTo>
                        <a:pt x="3228629" y="2063905"/>
                        <a:pt x="3293107" y="1999427"/>
                        <a:pt x="3293107" y="1919889"/>
                      </a:cubicBezTo>
                      <a:cubicBezTo>
                        <a:pt x="3293107" y="1840351"/>
                        <a:pt x="3228629" y="1775873"/>
                        <a:pt x="3149091" y="1775873"/>
                      </a:cubicBezTo>
                      <a:close/>
                      <a:moveTo>
                        <a:pt x="2739948" y="1775873"/>
                      </a:moveTo>
                      <a:cubicBezTo>
                        <a:pt x="2660410" y="1775873"/>
                        <a:pt x="2595932" y="1840351"/>
                        <a:pt x="2595932" y="1919889"/>
                      </a:cubicBezTo>
                      <a:cubicBezTo>
                        <a:pt x="2595932" y="1999427"/>
                        <a:pt x="2660410" y="2063905"/>
                        <a:pt x="2739948" y="2063905"/>
                      </a:cubicBezTo>
                      <a:cubicBezTo>
                        <a:pt x="2819486" y="2063905"/>
                        <a:pt x="2883964" y="1999427"/>
                        <a:pt x="2883964" y="1919889"/>
                      </a:cubicBezTo>
                      <a:cubicBezTo>
                        <a:pt x="2883964" y="1840351"/>
                        <a:pt x="2819486" y="1775873"/>
                        <a:pt x="2739948" y="1775873"/>
                      </a:cubicBezTo>
                      <a:close/>
                      <a:moveTo>
                        <a:pt x="2330805" y="1775873"/>
                      </a:moveTo>
                      <a:cubicBezTo>
                        <a:pt x="2251267" y="1775873"/>
                        <a:pt x="2186789" y="1840351"/>
                        <a:pt x="2186789" y="1919889"/>
                      </a:cubicBezTo>
                      <a:cubicBezTo>
                        <a:pt x="2186789" y="1999427"/>
                        <a:pt x="2251267" y="2063905"/>
                        <a:pt x="2330805" y="2063905"/>
                      </a:cubicBezTo>
                      <a:cubicBezTo>
                        <a:pt x="2410343" y="2063905"/>
                        <a:pt x="2474821" y="1999427"/>
                        <a:pt x="2474821" y="1919889"/>
                      </a:cubicBezTo>
                      <a:cubicBezTo>
                        <a:pt x="2474821" y="1840351"/>
                        <a:pt x="2410343" y="1775873"/>
                        <a:pt x="2330805" y="1775873"/>
                      </a:cubicBezTo>
                      <a:close/>
                      <a:moveTo>
                        <a:pt x="1921662" y="1775873"/>
                      </a:moveTo>
                      <a:cubicBezTo>
                        <a:pt x="1842124" y="1775873"/>
                        <a:pt x="1777646" y="1840351"/>
                        <a:pt x="1777646" y="1919889"/>
                      </a:cubicBezTo>
                      <a:cubicBezTo>
                        <a:pt x="1777646" y="1999427"/>
                        <a:pt x="1842124" y="2063905"/>
                        <a:pt x="1921662" y="2063905"/>
                      </a:cubicBezTo>
                      <a:cubicBezTo>
                        <a:pt x="2001200" y="2063905"/>
                        <a:pt x="2065678" y="1999427"/>
                        <a:pt x="2065678" y="1919889"/>
                      </a:cubicBezTo>
                      <a:cubicBezTo>
                        <a:pt x="2065678" y="1840351"/>
                        <a:pt x="2001200" y="1775873"/>
                        <a:pt x="1921662" y="1775873"/>
                      </a:cubicBezTo>
                      <a:close/>
                      <a:moveTo>
                        <a:pt x="1512519" y="1775873"/>
                      </a:moveTo>
                      <a:cubicBezTo>
                        <a:pt x="1432981" y="1775873"/>
                        <a:pt x="1368503" y="1840351"/>
                        <a:pt x="1368503" y="1919889"/>
                      </a:cubicBezTo>
                      <a:cubicBezTo>
                        <a:pt x="1368503" y="1999427"/>
                        <a:pt x="1432981" y="2063905"/>
                        <a:pt x="1512519" y="2063905"/>
                      </a:cubicBezTo>
                      <a:cubicBezTo>
                        <a:pt x="1592057" y="2063905"/>
                        <a:pt x="1656535" y="1999427"/>
                        <a:pt x="1656535" y="1919889"/>
                      </a:cubicBezTo>
                      <a:cubicBezTo>
                        <a:pt x="1656535" y="1840351"/>
                        <a:pt x="1592057" y="1775873"/>
                        <a:pt x="1512519" y="1775873"/>
                      </a:cubicBezTo>
                      <a:close/>
                      <a:moveTo>
                        <a:pt x="1103376" y="1775873"/>
                      </a:moveTo>
                      <a:cubicBezTo>
                        <a:pt x="1023838" y="1775873"/>
                        <a:pt x="959360" y="1840351"/>
                        <a:pt x="959360" y="1919889"/>
                      </a:cubicBezTo>
                      <a:cubicBezTo>
                        <a:pt x="959360" y="1999427"/>
                        <a:pt x="1023838" y="2063905"/>
                        <a:pt x="1103376" y="2063905"/>
                      </a:cubicBezTo>
                      <a:cubicBezTo>
                        <a:pt x="1182914" y="2063905"/>
                        <a:pt x="1247392" y="1999427"/>
                        <a:pt x="1247392" y="1919889"/>
                      </a:cubicBezTo>
                      <a:cubicBezTo>
                        <a:pt x="1247392" y="1840351"/>
                        <a:pt x="1182914" y="1775873"/>
                        <a:pt x="1103376" y="1775873"/>
                      </a:cubicBezTo>
                      <a:close/>
                      <a:moveTo>
                        <a:pt x="694233" y="1775873"/>
                      </a:moveTo>
                      <a:cubicBezTo>
                        <a:pt x="614695" y="1775873"/>
                        <a:pt x="550217" y="1840351"/>
                        <a:pt x="550217" y="1919889"/>
                      </a:cubicBezTo>
                      <a:cubicBezTo>
                        <a:pt x="550217" y="1999427"/>
                        <a:pt x="614695" y="2063905"/>
                        <a:pt x="694233" y="2063905"/>
                      </a:cubicBezTo>
                      <a:cubicBezTo>
                        <a:pt x="773771" y="2063905"/>
                        <a:pt x="838249" y="1999427"/>
                        <a:pt x="838249" y="1919889"/>
                      </a:cubicBezTo>
                      <a:cubicBezTo>
                        <a:pt x="838249" y="1840351"/>
                        <a:pt x="773771" y="1775873"/>
                        <a:pt x="694233" y="1775873"/>
                      </a:cubicBezTo>
                      <a:close/>
                      <a:moveTo>
                        <a:pt x="285090" y="1775873"/>
                      </a:moveTo>
                      <a:cubicBezTo>
                        <a:pt x="205552" y="1775873"/>
                        <a:pt x="141074" y="1840351"/>
                        <a:pt x="141074" y="1919889"/>
                      </a:cubicBezTo>
                      <a:cubicBezTo>
                        <a:pt x="141074" y="1999427"/>
                        <a:pt x="205552" y="2063905"/>
                        <a:pt x="285090" y="2063905"/>
                      </a:cubicBezTo>
                      <a:cubicBezTo>
                        <a:pt x="364628" y="2063905"/>
                        <a:pt x="429106" y="1999427"/>
                        <a:pt x="429106" y="1919889"/>
                      </a:cubicBezTo>
                      <a:cubicBezTo>
                        <a:pt x="429106" y="1840351"/>
                        <a:pt x="364628" y="1775873"/>
                        <a:pt x="285090" y="1775873"/>
                      </a:cubicBezTo>
                      <a:close/>
                      <a:moveTo>
                        <a:pt x="3966676" y="1360650"/>
                      </a:moveTo>
                      <a:cubicBezTo>
                        <a:pt x="3887138" y="1360650"/>
                        <a:pt x="3822660" y="1425128"/>
                        <a:pt x="3822660" y="1504666"/>
                      </a:cubicBezTo>
                      <a:cubicBezTo>
                        <a:pt x="3822660" y="1584204"/>
                        <a:pt x="3887138" y="1648682"/>
                        <a:pt x="3966676" y="1648682"/>
                      </a:cubicBezTo>
                      <a:cubicBezTo>
                        <a:pt x="4046214" y="1648682"/>
                        <a:pt x="4110692" y="1584204"/>
                        <a:pt x="4110692" y="1504666"/>
                      </a:cubicBezTo>
                      <a:cubicBezTo>
                        <a:pt x="4110692" y="1425128"/>
                        <a:pt x="4046214" y="1360650"/>
                        <a:pt x="3966676" y="1360650"/>
                      </a:cubicBezTo>
                      <a:close/>
                      <a:moveTo>
                        <a:pt x="3557534" y="1360650"/>
                      </a:moveTo>
                      <a:cubicBezTo>
                        <a:pt x="3477996" y="1360650"/>
                        <a:pt x="3413518" y="1425128"/>
                        <a:pt x="3413518" y="1504666"/>
                      </a:cubicBezTo>
                      <a:cubicBezTo>
                        <a:pt x="3413518" y="1584204"/>
                        <a:pt x="3477996" y="1648682"/>
                        <a:pt x="3557534" y="1648682"/>
                      </a:cubicBezTo>
                      <a:cubicBezTo>
                        <a:pt x="3637072" y="1648682"/>
                        <a:pt x="3701550" y="1584204"/>
                        <a:pt x="3701550" y="1504666"/>
                      </a:cubicBezTo>
                      <a:cubicBezTo>
                        <a:pt x="3701550" y="1425128"/>
                        <a:pt x="3637072" y="1360650"/>
                        <a:pt x="3557534" y="1360650"/>
                      </a:cubicBezTo>
                      <a:close/>
                      <a:moveTo>
                        <a:pt x="3148391" y="1360650"/>
                      </a:moveTo>
                      <a:cubicBezTo>
                        <a:pt x="3068853" y="1360650"/>
                        <a:pt x="3004375" y="1425128"/>
                        <a:pt x="3004375" y="1504666"/>
                      </a:cubicBezTo>
                      <a:cubicBezTo>
                        <a:pt x="3004375" y="1584204"/>
                        <a:pt x="3068853" y="1648682"/>
                        <a:pt x="3148391" y="1648682"/>
                      </a:cubicBezTo>
                      <a:cubicBezTo>
                        <a:pt x="3227929" y="1648682"/>
                        <a:pt x="3292407" y="1584204"/>
                        <a:pt x="3292407" y="1504666"/>
                      </a:cubicBezTo>
                      <a:cubicBezTo>
                        <a:pt x="3292407" y="1425128"/>
                        <a:pt x="3227929" y="1360650"/>
                        <a:pt x="3148391" y="1360650"/>
                      </a:cubicBezTo>
                      <a:close/>
                      <a:moveTo>
                        <a:pt x="2739248" y="1360650"/>
                      </a:moveTo>
                      <a:cubicBezTo>
                        <a:pt x="2659710" y="1360650"/>
                        <a:pt x="2595232" y="1425128"/>
                        <a:pt x="2595232" y="1504666"/>
                      </a:cubicBezTo>
                      <a:cubicBezTo>
                        <a:pt x="2595232" y="1584204"/>
                        <a:pt x="2659710" y="1648682"/>
                        <a:pt x="2739248" y="1648682"/>
                      </a:cubicBezTo>
                      <a:cubicBezTo>
                        <a:pt x="2818786" y="1648682"/>
                        <a:pt x="2883264" y="1584204"/>
                        <a:pt x="2883264" y="1504666"/>
                      </a:cubicBezTo>
                      <a:cubicBezTo>
                        <a:pt x="2883264" y="1425128"/>
                        <a:pt x="2818786" y="1360650"/>
                        <a:pt x="2739248" y="1360650"/>
                      </a:cubicBezTo>
                      <a:close/>
                      <a:moveTo>
                        <a:pt x="2330105" y="1360650"/>
                      </a:moveTo>
                      <a:cubicBezTo>
                        <a:pt x="2250567" y="1360650"/>
                        <a:pt x="2186089" y="1425128"/>
                        <a:pt x="2186089" y="1504666"/>
                      </a:cubicBezTo>
                      <a:cubicBezTo>
                        <a:pt x="2186089" y="1584204"/>
                        <a:pt x="2250567" y="1648682"/>
                        <a:pt x="2330105" y="1648682"/>
                      </a:cubicBezTo>
                      <a:cubicBezTo>
                        <a:pt x="2409643" y="1648682"/>
                        <a:pt x="2474121" y="1584204"/>
                        <a:pt x="2474121" y="1504666"/>
                      </a:cubicBezTo>
                      <a:cubicBezTo>
                        <a:pt x="2474121" y="1425128"/>
                        <a:pt x="2409643" y="1360650"/>
                        <a:pt x="2330105" y="1360650"/>
                      </a:cubicBezTo>
                      <a:close/>
                      <a:moveTo>
                        <a:pt x="1920962" y="1360650"/>
                      </a:moveTo>
                      <a:cubicBezTo>
                        <a:pt x="1841424" y="1360650"/>
                        <a:pt x="1776946" y="1425128"/>
                        <a:pt x="1776946" y="1504666"/>
                      </a:cubicBezTo>
                      <a:cubicBezTo>
                        <a:pt x="1776946" y="1584204"/>
                        <a:pt x="1841424" y="1648682"/>
                        <a:pt x="1920962" y="1648682"/>
                      </a:cubicBezTo>
                      <a:cubicBezTo>
                        <a:pt x="2000500" y="1648682"/>
                        <a:pt x="2064978" y="1584204"/>
                        <a:pt x="2064978" y="1504666"/>
                      </a:cubicBezTo>
                      <a:cubicBezTo>
                        <a:pt x="2064978" y="1425128"/>
                        <a:pt x="2000500" y="1360650"/>
                        <a:pt x="1920962" y="1360650"/>
                      </a:cubicBezTo>
                      <a:close/>
                      <a:moveTo>
                        <a:pt x="1511819" y="1360650"/>
                      </a:moveTo>
                      <a:cubicBezTo>
                        <a:pt x="1432281" y="1360650"/>
                        <a:pt x="1367803" y="1425128"/>
                        <a:pt x="1367803" y="1504666"/>
                      </a:cubicBezTo>
                      <a:cubicBezTo>
                        <a:pt x="1367803" y="1584204"/>
                        <a:pt x="1432281" y="1648682"/>
                        <a:pt x="1511819" y="1648682"/>
                      </a:cubicBezTo>
                      <a:cubicBezTo>
                        <a:pt x="1591357" y="1648682"/>
                        <a:pt x="1655835" y="1584204"/>
                        <a:pt x="1655835" y="1504666"/>
                      </a:cubicBezTo>
                      <a:cubicBezTo>
                        <a:pt x="1655835" y="1425128"/>
                        <a:pt x="1591357" y="1360650"/>
                        <a:pt x="1511819" y="1360650"/>
                      </a:cubicBezTo>
                      <a:close/>
                      <a:moveTo>
                        <a:pt x="1102676" y="1360650"/>
                      </a:moveTo>
                      <a:cubicBezTo>
                        <a:pt x="1023138" y="1360650"/>
                        <a:pt x="958660" y="1425128"/>
                        <a:pt x="958660" y="1504666"/>
                      </a:cubicBezTo>
                      <a:cubicBezTo>
                        <a:pt x="958660" y="1584204"/>
                        <a:pt x="1023138" y="1648682"/>
                        <a:pt x="1102676" y="1648682"/>
                      </a:cubicBezTo>
                      <a:cubicBezTo>
                        <a:pt x="1182214" y="1648682"/>
                        <a:pt x="1246692" y="1584204"/>
                        <a:pt x="1246692" y="1504666"/>
                      </a:cubicBezTo>
                      <a:cubicBezTo>
                        <a:pt x="1246692" y="1425128"/>
                        <a:pt x="1182214" y="1360650"/>
                        <a:pt x="1102676" y="1360650"/>
                      </a:cubicBezTo>
                      <a:close/>
                      <a:moveTo>
                        <a:pt x="693533" y="1360650"/>
                      </a:moveTo>
                      <a:cubicBezTo>
                        <a:pt x="613995" y="1360650"/>
                        <a:pt x="549517" y="1425128"/>
                        <a:pt x="549517" y="1504666"/>
                      </a:cubicBezTo>
                      <a:cubicBezTo>
                        <a:pt x="549517" y="1584204"/>
                        <a:pt x="613995" y="1648682"/>
                        <a:pt x="693533" y="1648682"/>
                      </a:cubicBezTo>
                      <a:cubicBezTo>
                        <a:pt x="773071" y="1648682"/>
                        <a:pt x="837549" y="1584204"/>
                        <a:pt x="837549" y="1504666"/>
                      </a:cubicBezTo>
                      <a:cubicBezTo>
                        <a:pt x="837549" y="1425128"/>
                        <a:pt x="773071" y="1360650"/>
                        <a:pt x="693533" y="1360650"/>
                      </a:cubicBezTo>
                      <a:close/>
                      <a:moveTo>
                        <a:pt x="284390" y="1360650"/>
                      </a:moveTo>
                      <a:cubicBezTo>
                        <a:pt x="204852" y="1360650"/>
                        <a:pt x="140374" y="1425128"/>
                        <a:pt x="140374" y="1504666"/>
                      </a:cubicBezTo>
                      <a:cubicBezTo>
                        <a:pt x="140374" y="1584204"/>
                        <a:pt x="204852" y="1648682"/>
                        <a:pt x="284390" y="1648682"/>
                      </a:cubicBezTo>
                      <a:cubicBezTo>
                        <a:pt x="363928" y="1648682"/>
                        <a:pt x="428406" y="1584204"/>
                        <a:pt x="428406" y="1504666"/>
                      </a:cubicBezTo>
                      <a:cubicBezTo>
                        <a:pt x="428406" y="1425128"/>
                        <a:pt x="363928" y="1360650"/>
                        <a:pt x="284390" y="1360650"/>
                      </a:cubicBezTo>
                      <a:close/>
                      <a:moveTo>
                        <a:pt x="3965976" y="945427"/>
                      </a:moveTo>
                      <a:cubicBezTo>
                        <a:pt x="3886438" y="945427"/>
                        <a:pt x="3821960" y="1009905"/>
                        <a:pt x="3821960" y="1089443"/>
                      </a:cubicBezTo>
                      <a:cubicBezTo>
                        <a:pt x="3821960" y="1168981"/>
                        <a:pt x="3886438" y="1233459"/>
                        <a:pt x="3965976" y="1233459"/>
                      </a:cubicBezTo>
                      <a:cubicBezTo>
                        <a:pt x="4045514" y="1233459"/>
                        <a:pt x="4109992" y="1168981"/>
                        <a:pt x="4109992" y="1089443"/>
                      </a:cubicBezTo>
                      <a:cubicBezTo>
                        <a:pt x="4109992" y="1009905"/>
                        <a:pt x="4045514" y="945427"/>
                        <a:pt x="3965976" y="945427"/>
                      </a:cubicBezTo>
                      <a:close/>
                      <a:moveTo>
                        <a:pt x="3556834" y="945427"/>
                      </a:moveTo>
                      <a:cubicBezTo>
                        <a:pt x="3477296" y="945427"/>
                        <a:pt x="3412818" y="1009905"/>
                        <a:pt x="3412818" y="1089443"/>
                      </a:cubicBezTo>
                      <a:cubicBezTo>
                        <a:pt x="3412818" y="1168981"/>
                        <a:pt x="3477296" y="1233459"/>
                        <a:pt x="3556834" y="1233459"/>
                      </a:cubicBezTo>
                      <a:cubicBezTo>
                        <a:pt x="3636372" y="1233459"/>
                        <a:pt x="3700850" y="1168981"/>
                        <a:pt x="3700850" y="1089443"/>
                      </a:cubicBezTo>
                      <a:cubicBezTo>
                        <a:pt x="3700850" y="1009905"/>
                        <a:pt x="3636372" y="945427"/>
                        <a:pt x="3556834" y="945427"/>
                      </a:cubicBezTo>
                      <a:close/>
                      <a:moveTo>
                        <a:pt x="3147691" y="945427"/>
                      </a:moveTo>
                      <a:cubicBezTo>
                        <a:pt x="3068153" y="945427"/>
                        <a:pt x="3003675" y="1009905"/>
                        <a:pt x="3003675" y="1089443"/>
                      </a:cubicBezTo>
                      <a:cubicBezTo>
                        <a:pt x="3003675" y="1168981"/>
                        <a:pt x="3068153" y="1233459"/>
                        <a:pt x="3147691" y="1233459"/>
                      </a:cubicBezTo>
                      <a:cubicBezTo>
                        <a:pt x="3227229" y="1233459"/>
                        <a:pt x="3291707" y="1168981"/>
                        <a:pt x="3291707" y="1089443"/>
                      </a:cubicBezTo>
                      <a:cubicBezTo>
                        <a:pt x="3291707" y="1009905"/>
                        <a:pt x="3227229" y="945427"/>
                        <a:pt x="3147691" y="945427"/>
                      </a:cubicBezTo>
                      <a:close/>
                      <a:moveTo>
                        <a:pt x="2738548" y="945427"/>
                      </a:moveTo>
                      <a:cubicBezTo>
                        <a:pt x="2659010" y="945427"/>
                        <a:pt x="2594532" y="1009905"/>
                        <a:pt x="2594532" y="1089443"/>
                      </a:cubicBezTo>
                      <a:cubicBezTo>
                        <a:pt x="2594532" y="1168981"/>
                        <a:pt x="2659010" y="1233459"/>
                        <a:pt x="2738548" y="1233459"/>
                      </a:cubicBezTo>
                      <a:cubicBezTo>
                        <a:pt x="2818086" y="1233459"/>
                        <a:pt x="2882564" y="1168981"/>
                        <a:pt x="2882564" y="1089443"/>
                      </a:cubicBezTo>
                      <a:cubicBezTo>
                        <a:pt x="2882564" y="1009905"/>
                        <a:pt x="2818086" y="945427"/>
                        <a:pt x="2738548" y="945427"/>
                      </a:cubicBezTo>
                      <a:close/>
                      <a:moveTo>
                        <a:pt x="2329405" y="945427"/>
                      </a:moveTo>
                      <a:cubicBezTo>
                        <a:pt x="2249867" y="945427"/>
                        <a:pt x="2185389" y="1009905"/>
                        <a:pt x="2185389" y="1089443"/>
                      </a:cubicBezTo>
                      <a:cubicBezTo>
                        <a:pt x="2185389" y="1168981"/>
                        <a:pt x="2249867" y="1233459"/>
                        <a:pt x="2329405" y="1233459"/>
                      </a:cubicBezTo>
                      <a:cubicBezTo>
                        <a:pt x="2408943" y="1233459"/>
                        <a:pt x="2473421" y="1168981"/>
                        <a:pt x="2473421" y="1089443"/>
                      </a:cubicBezTo>
                      <a:cubicBezTo>
                        <a:pt x="2473421" y="1009905"/>
                        <a:pt x="2408943" y="945427"/>
                        <a:pt x="2329405" y="945427"/>
                      </a:cubicBezTo>
                      <a:close/>
                      <a:moveTo>
                        <a:pt x="1920262" y="945427"/>
                      </a:moveTo>
                      <a:cubicBezTo>
                        <a:pt x="1840724" y="945427"/>
                        <a:pt x="1776246" y="1009905"/>
                        <a:pt x="1776246" y="1089443"/>
                      </a:cubicBezTo>
                      <a:cubicBezTo>
                        <a:pt x="1776246" y="1168981"/>
                        <a:pt x="1840724" y="1233459"/>
                        <a:pt x="1920262" y="1233459"/>
                      </a:cubicBezTo>
                      <a:cubicBezTo>
                        <a:pt x="1999800" y="1233459"/>
                        <a:pt x="2064278" y="1168981"/>
                        <a:pt x="2064278" y="1089443"/>
                      </a:cubicBezTo>
                      <a:cubicBezTo>
                        <a:pt x="2064278" y="1009905"/>
                        <a:pt x="1999800" y="945427"/>
                        <a:pt x="1920262" y="945427"/>
                      </a:cubicBezTo>
                      <a:close/>
                      <a:moveTo>
                        <a:pt x="1511119" y="945427"/>
                      </a:moveTo>
                      <a:cubicBezTo>
                        <a:pt x="1431581" y="945427"/>
                        <a:pt x="1367103" y="1009905"/>
                        <a:pt x="1367103" y="1089443"/>
                      </a:cubicBezTo>
                      <a:cubicBezTo>
                        <a:pt x="1367103" y="1168981"/>
                        <a:pt x="1431581" y="1233459"/>
                        <a:pt x="1511119" y="1233459"/>
                      </a:cubicBezTo>
                      <a:cubicBezTo>
                        <a:pt x="1590657" y="1233459"/>
                        <a:pt x="1655135" y="1168981"/>
                        <a:pt x="1655135" y="1089443"/>
                      </a:cubicBezTo>
                      <a:cubicBezTo>
                        <a:pt x="1655135" y="1009905"/>
                        <a:pt x="1590657" y="945427"/>
                        <a:pt x="1511119" y="945427"/>
                      </a:cubicBezTo>
                      <a:close/>
                      <a:moveTo>
                        <a:pt x="1101976" y="945427"/>
                      </a:moveTo>
                      <a:cubicBezTo>
                        <a:pt x="1022438" y="945427"/>
                        <a:pt x="957960" y="1009905"/>
                        <a:pt x="957960" y="1089443"/>
                      </a:cubicBezTo>
                      <a:cubicBezTo>
                        <a:pt x="957960" y="1168981"/>
                        <a:pt x="1022438" y="1233459"/>
                        <a:pt x="1101976" y="1233459"/>
                      </a:cubicBezTo>
                      <a:cubicBezTo>
                        <a:pt x="1181514" y="1233459"/>
                        <a:pt x="1245992" y="1168981"/>
                        <a:pt x="1245992" y="1089443"/>
                      </a:cubicBezTo>
                      <a:cubicBezTo>
                        <a:pt x="1245992" y="1009905"/>
                        <a:pt x="1181514" y="945427"/>
                        <a:pt x="1101976" y="945427"/>
                      </a:cubicBezTo>
                      <a:close/>
                      <a:moveTo>
                        <a:pt x="692833" y="945427"/>
                      </a:moveTo>
                      <a:cubicBezTo>
                        <a:pt x="613295" y="945427"/>
                        <a:pt x="548817" y="1009905"/>
                        <a:pt x="548817" y="1089443"/>
                      </a:cubicBezTo>
                      <a:cubicBezTo>
                        <a:pt x="548817" y="1168981"/>
                        <a:pt x="613295" y="1233459"/>
                        <a:pt x="692833" y="1233459"/>
                      </a:cubicBezTo>
                      <a:cubicBezTo>
                        <a:pt x="772371" y="1233459"/>
                        <a:pt x="836849" y="1168981"/>
                        <a:pt x="836849" y="1089443"/>
                      </a:cubicBezTo>
                      <a:cubicBezTo>
                        <a:pt x="836849" y="1009905"/>
                        <a:pt x="772371" y="945427"/>
                        <a:pt x="692833" y="945427"/>
                      </a:cubicBezTo>
                      <a:close/>
                      <a:moveTo>
                        <a:pt x="283690" y="945427"/>
                      </a:moveTo>
                      <a:cubicBezTo>
                        <a:pt x="204152" y="945427"/>
                        <a:pt x="139674" y="1009905"/>
                        <a:pt x="139674" y="1089443"/>
                      </a:cubicBezTo>
                      <a:cubicBezTo>
                        <a:pt x="139674" y="1168981"/>
                        <a:pt x="204152" y="1233459"/>
                        <a:pt x="283690" y="1233459"/>
                      </a:cubicBezTo>
                      <a:cubicBezTo>
                        <a:pt x="363228" y="1233459"/>
                        <a:pt x="427706" y="1168981"/>
                        <a:pt x="427706" y="1089443"/>
                      </a:cubicBezTo>
                      <a:cubicBezTo>
                        <a:pt x="427706" y="1009905"/>
                        <a:pt x="363228" y="945427"/>
                        <a:pt x="283690" y="945427"/>
                      </a:cubicBezTo>
                      <a:close/>
                      <a:moveTo>
                        <a:pt x="3965276" y="530204"/>
                      </a:moveTo>
                      <a:cubicBezTo>
                        <a:pt x="3885738" y="530204"/>
                        <a:pt x="3821260" y="594682"/>
                        <a:pt x="3821260" y="674220"/>
                      </a:cubicBezTo>
                      <a:cubicBezTo>
                        <a:pt x="3821260" y="753758"/>
                        <a:pt x="3885738" y="818236"/>
                        <a:pt x="3965276" y="818236"/>
                      </a:cubicBezTo>
                      <a:cubicBezTo>
                        <a:pt x="4044814" y="818236"/>
                        <a:pt x="4109292" y="753758"/>
                        <a:pt x="4109292" y="674220"/>
                      </a:cubicBezTo>
                      <a:cubicBezTo>
                        <a:pt x="4109292" y="594682"/>
                        <a:pt x="4044814" y="530204"/>
                        <a:pt x="3965276" y="530204"/>
                      </a:cubicBezTo>
                      <a:close/>
                      <a:moveTo>
                        <a:pt x="3556134" y="530204"/>
                      </a:moveTo>
                      <a:cubicBezTo>
                        <a:pt x="3476596" y="530204"/>
                        <a:pt x="3412118" y="594682"/>
                        <a:pt x="3412118" y="674220"/>
                      </a:cubicBezTo>
                      <a:cubicBezTo>
                        <a:pt x="3412118" y="753758"/>
                        <a:pt x="3476596" y="818236"/>
                        <a:pt x="3556134" y="818236"/>
                      </a:cubicBezTo>
                      <a:cubicBezTo>
                        <a:pt x="3635672" y="818236"/>
                        <a:pt x="3700150" y="753758"/>
                        <a:pt x="3700150" y="674220"/>
                      </a:cubicBezTo>
                      <a:cubicBezTo>
                        <a:pt x="3700150" y="594682"/>
                        <a:pt x="3635672" y="530204"/>
                        <a:pt x="3556134" y="530204"/>
                      </a:cubicBezTo>
                      <a:close/>
                      <a:moveTo>
                        <a:pt x="3146991" y="530204"/>
                      </a:moveTo>
                      <a:cubicBezTo>
                        <a:pt x="3067453" y="530204"/>
                        <a:pt x="3002975" y="594682"/>
                        <a:pt x="3002975" y="674220"/>
                      </a:cubicBezTo>
                      <a:cubicBezTo>
                        <a:pt x="3002975" y="753758"/>
                        <a:pt x="3067453" y="818236"/>
                        <a:pt x="3146991" y="818236"/>
                      </a:cubicBezTo>
                      <a:cubicBezTo>
                        <a:pt x="3226529" y="818236"/>
                        <a:pt x="3291007" y="753758"/>
                        <a:pt x="3291007" y="674220"/>
                      </a:cubicBezTo>
                      <a:cubicBezTo>
                        <a:pt x="3291007" y="594682"/>
                        <a:pt x="3226529" y="530204"/>
                        <a:pt x="3146991" y="530204"/>
                      </a:cubicBezTo>
                      <a:close/>
                      <a:moveTo>
                        <a:pt x="2737848" y="530204"/>
                      </a:moveTo>
                      <a:cubicBezTo>
                        <a:pt x="2658310" y="530204"/>
                        <a:pt x="2593832" y="594682"/>
                        <a:pt x="2593832" y="674220"/>
                      </a:cubicBezTo>
                      <a:cubicBezTo>
                        <a:pt x="2593832" y="753758"/>
                        <a:pt x="2658310" y="818236"/>
                        <a:pt x="2737848" y="818236"/>
                      </a:cubicBezTo>
                      <a:cubicBezTo>
                        <a:pt x="2817386" y="818236"/>
                        <a:pt x="2881864" y="753758"/>
                        <a:pt x="2881864" y="674220"/>
                      </a:cubicBezTo>
                      <a:cubicBezTo>
                        <a:pt x="2881864" y="594682"/>
                        <a:pt x="2817386" y="530204"/>
                        <a:pt x="2737848" y="530204"/>
                      </a:cubicBezTo>
                      <a:close/>
                      <a:moveTo>
                        <a:pt x="2328705" y="530204"/>
                      </a:moveTo>
                      <a:cubicBezTo>
                        <a:pt x="2249167" y="530204"/>
                        <a:pt x="2184689" y="594682"/>
                        <a:pt x="2184689" y="674220"/>
                      </a:cubicBezTo>
                      <a:cubicBezTo>
                        <a:pt x="2184689" y="753758"/>
                        <a:pt x="2249167" y="818236"/>
                        <a:pt x="2328705" y="818236"/>
                      </a:cubicBezTo>
                      <a:cubicBezTo>
                        <a:pt x="2408243" y="818236"/>
                        <a:pt x="2472721" y="753758"/>
                        <a:pt x="2472721" y="674220"/>
                      </a:cubicBezTo>
                      <a:cubicBezTo>
                        <a:pt x="2472721" y="594682"/>
                        <a:pt x="2408243" y="530204"/>
                        <a:pt x="2328705" y="530204"/>
                      </a:cubicBezTo>
                      <a:close/>
                      <a:moveTo>
                        <a:pt x="1919562" y="530204"/>
                      </a:moveTo>
                      <a:cubicBezTo>
                        <a:pt x="1840024" y="530204"/>
                        <a:pt x="1775546" y="594682"/>
                        <a:pt x="1775546" y="674220"/>
                      </a:cubicBezTo>
                      <a:cubicBezTo>
                        <a:pt x="1775546" y="753758"/>
                        <a:pt x="1840024" y="818236"/>
                        <a:pt x="1919562" y="818236"/>
                      </a:cubicBezTo>
                      <a:cubicBezTo>
                        <a:pt x="1999100" y="818236"/>
                        <a:pt x="2063578" y="753758"/>
                        <a:pt x="2063578" y="674220"/>
                      </a:cubicBezTo>
                      <a:cubicBezTo>
                        <a:pt x="2063578" y="594682"/>
                        <a:pt x="1999100" y="530204"/>
                        <a:pt x="1919562" y="530204"/>
                      </a:cubicBezTo>
                      <a:close/>
                      <a:moveTo>
                        <a:pt x="1510419" y="530204"/>
                      </a:moveTo>
                      <a:cubicBezTo>
                        <a:pt x="1430881" y="530204"/>
                        <a:pt x="1366403" y="594682"/>
                        <a:pt x="1366403" y="674220"/>
                      </a:cubicBezTo>
                      <a:cubicBezTo>
                        <a:pt x="1366403" y="753758"/>
                        <a:pt x="1430881" y="818236"/>
                        <a:pt x="1510419" y="818236"/>
                      </a:cubicBezTo>
                      <a:cubicBezTo>
                        <a:pt x="1589957" y="818236"/>
                        <a:pt x="1654435" y="753758"/>
                        <a:pt x="1654435" y="674220"/>
                      </a:cubicBezTo>
                      <a:cubicBezTo>
                        <a:pt x="1654435" y="594682"/>
                        <a:pt x="1589957" y="530204"/>
                        <a:pt x="1510419" y="530204"/>
                      </a:cubicBezTo>
                      <a:close/>
                      <a:moveTo>
                        <a:pt x="1101276" y="530204"/>
                      </a:moveTo>
                      <a:cubicBezTo>
                        <a:pt x="1021738" y="530204"/>
                        <a:pt x="957260" y="594682"/>
                        <a:pt x="957260" y="674220"/>
                      </a:cubicBezTo>
                      <a:cubicBezTo>
                        <a:pt x="957260" y="753758"/>
                        <a:pt x="1021738" y="818236"/>
                        <a:pt x="1101276" y="818236"/>
                      </a:cubicBezTo>
                      <a:cubicBezTo>
                        <a:pt x="1180814" y="818236"/>
                        <a:pt x="1245292" y="753758"/>
                        <a:pt x="1245292" y="674220"/>
                      </a:cubicBezTo>
                      <a:cubicBezTo>
                        <a:pt x="1245292" y="594682"/>
                        <a:pt x="1180814" y="530204"/>
                        <a:pt x="1101276" y="530204"/>
                      </a:cubicBezTo>
                      <a:close/>
                      <a:moveTo>
                        <a:pt x="692133" y="530204"/>
                      </a:moveTo>
                      <a:cubicBezTo>
                        <a:pt x="612595" y="530204"/>
                        <a:pt x="548117" y="594682"/>
                        <a:pt x="548117" y="674220"/>
                      </a:cubicBezTo>
                      <a:cubicBezTo>
                        <a:pt x="548117" y="753758"/>
                        <a:pt x="612595" y="818236"/>
                        <a:pt x="692133" y="818236"/>
                      </a:cubicBezTo>
                      <a:cubicBezTo>
                        <a:pt x="771671" y="818236"/>
                        <a:pt x="836149" y="753758"/>
                        <a:pt x="836149" y="674220"/>
                      </a:cubicBezTo>
                      <a:cubicBezTo>
                        <a:pt x="836149" y="594682"/>
                        <a:pt x="771671" y="530204"/>
                        <a:pt x="692133" y="530204"/>
                      </a:cubicBezTo>
                      <a:close/>
                      <a:moveTo>
                        <a:pt x="282990" y="530204"/>
                      </a:moveTo>
                      <a:cubicBezTo>
                        <a:pt x="203452" y="530204"/>
                        <a:pt x="138974" y="594682"/>
                        <a:pt x="138974" y="674220"/>
                      </a:cubicBezTo>
                      <a:cubicBezTo>
                        <a:pt x="138974" y="753758"/>
                        <a:pt x="203452" y="818236"/>
                        <a:pt x="282990" y="818236"/>
                      </a:cubicBezTo>
                      <a:cubicBezTo>
                        <a:pt x="362528" y="818236"/>
                        <a:pt x="427006" y="753758"/>
                        <a:pt x="427006" y="674220"/>
                      </a:cubicBezTo>
                      <a:cubicBezTo>
                        <a:pt x="427006" y="594682"/>
                        <a:pt x="362528" y="530204"/>
                        <a:pt x="282990" y="530204"/>
                      </a:cubicBezTo>
                      <a:close/>
                      <a:moveTo>
                        <a:pt x="3964576" y="114981"/>
                      </a:moveTo>
                      <a:cubicBezTo>
                        <a:pt x="3885038" y="114981"/>
                        <a:pt x="3820560" y="179459"/>
                        <a:pt x="3820560" y="258997"/>
                      </a:cubicBezTo>
                      <a:cubicBezTo>
                        <a:pt x="3820560" y="338535"/>
                        <a:pt x="3885038" y="403013"/>
                        <a:pt x="3964576" y="403013"/>
                      </a:cubicBezTo>
                      <a:cubicBezTo>
                        <a:pt x="4044114" y="403013"/>
                        <a:pt x="4108592" y="338535"/>
                        <a:pt x="4108592" y="258997"/>
                      </a:cubicBezTo>
                      <a:cubicBezTo>
                        <a:pt x="4108592" y="179459"/>
                        <a:pt x="4044114" y="114981"/>
                        <a:pt x="3964576" y="114981"/>
                      </a:cubicBezTo>
                      <a:close/>
                      <a:moveTo>
                        <a:pt x="3555434" y="114981"/>
                      </a:moveTo>
                      <a:cubicBezTo>
                        <a:pt x="3475896" y="114981"/>
                        <a:pt x="3411418" y="179459"/>
                        <a:pt x="3411418" y="258997"/>
                      </a:cubicBezTo>
                      <a:cubicBezTo>
                        <a:pt x="3411418" y="338535"/>
                        <a:pt x="3475896" y="403013"/>
                        <a:pt x="3555434" y="403013"/>
                      </a:cubicBezTo>
                      <a:cubicBezTo>
                        <a:pt x="3634972" y="403013"/>
                        <a:pt x="3699450" y="338535"/>
                        <a:pt x="3699450" y="258997"/>
                      </a:cubicBezTo>
                      <a:cubicBezTo>
                        <a:pt x="3699450" y="179459"/>
                        <a:pt x="3634972" y="114981"/>
                        <a:pt x="3555434" y="114981"/>
                      </a:cubicBezTo>
                      <a:close/>
                      <a:moveTo>
                        <a:pt x="3146291" y="114981"/>
                      </a:moveTo>
                      <a:cubicBezTo>
                        <a:pt x="3066753" y="114981"/>
                        <a:pt x="3002275" y="179459"/>
                        <a:pt x="3002275" y="258997"/>
                      </a:cubicBezTo>
                      <a:cubicBezTo>
                        <a:pt x="3002275" y="338535"/>
                        <a:pt x="3066753" y="403013"/>
                        <a:pt x="3146291" y="403013"/>
                      </a:cubicBezTo>
                      <a:cubicBezTo>
                        <a:pt x="3225829" y="403013"/>
                        <a:pt x="3290307" y="338535"/>
                        <a:pt x="3290307" y="258997"/>
                      </a:cubicBezTo>
                      <a:cubicBezTo>
                        <a:pt x="3290307" y="179459"/>
                        <a:pt x="3225829" y="114981"/>
                        <a:pt x="3146291" y="114981"/>
                      </a:cubicBezTo>
                      <a:close/>
                      <a:moveTo>
                        <a:pt x="2737148" y="114981"/>
                      </a:moveTo>
                      <a:cubicBezTo>
                        <a:pt x="2657610" y="114981"/>
                        <a:pt x="2593132" y="179459"/>
                        <a:pt x="2593132" y="258997"/>
                      </a:cubicBezTo>
                      <a:cubicBezTo>
                        <a:pt x="2593132" y="338535"/>
                        <a:pt x="2657610" y="403013"/>
                        <a:pt x="2737148" y="403013"/>
                      </a:cubicBezTo>
                      <a:cubicBezTo>
                        <a:pt x="2816686" y="403013"/>
                        <a:pt x="2881164" y="338535"/>
                        <a:pt x="2881164" y="258997"/>
                      </a:cubicBezTo>
                      <a:cubicBezTo>
                        <a:pt x="2881164" y="179459"/>
                        <a:pt x="2816686" y="114981"/>
                        <a:pt x="2737148" y="114981"/>
                      </a:cubicBezTo>
                      <a:close/>
                      <a:moveTo>
                        <a:pt x="2328005" y="114981"/>
                      </a:moveTo>
                      <a:cubicBezTo>
                        <a:pt x="2248467" y="114981"/>
                        <a:pt x="2183989" y="179459"/>
                        <a:pt x="2183989" y="258997"/>
                      </a:cubicBezTo>
                      <a:cubicBezTo>
                        <a:pt x="2183989" y="338535"/>
                        <a:pt x="2248467" y="403013"/>
                        <a:pt x="2328005" y="403013"/>
                      </a:cubicBezTo>
                      <a:cubicBezTo>
                        <a:pt x="2407543" y="403013"/>
                        <a:pt x="2472021" y="338535"/>
                        <a:pt x="2472021" y="258997"/>
                      </a:cubicBezTo>
                      <a:cubicBezTo>
                        <a:pt x="2472021" y="179459"/>
                        <a:pt x="2407543" y="114981"/>
                        <a:pt x="2328005" y="114981"/>
                      </a:cubicBezTo>
                      <a:close/>
                      <a:moveTo>
                        <a:pt x="1918862" y="114981"/>
                      </a:moveTo>
                      <a:cubicBezTo>
                        <a:pt x="1839324" y="114981"/>
                        <a:pt x="1774846" y="179459"/>
                        <a:pt x="1774846" y="258997"/>
                      </a:cubicBezTo>
                      <a:cubicBezTo>
                        <a:pt x="1774846" y="338535"/>
                        <a:pt x="1839324" y="403013"/>
                        <a:pt x="1918862" y="403013"/>
                      </a:cubicBezTo>
                      <a:cubicBezTo>
                        <a:pt x="1998400" y="403013"/>
                        <a:pt x="2062878" y="338535"/>
                        <a:pt x="2062878" y="258997"/>
                      </a:cubicBezTo>
                      <a:cubicBezTo>
                        <a:pt x="2062878" y="179459"/>
                        <a:pt x="1998400" y="114981"/>
                        <a:pt x="1918862" y="114981"/>
                      </a:cubicBezTo>
                      <a:close/>
                      <a:moveTo>
                        <a:pt x="1509719" y="114981"/>
                      </a:moveTo>
                      <a:cubicBezTo>
                        <a:pt x="1430181" y="114981"/>
                        <a:pt x="1365703" y="179459"/>
                        <a:pt x="1365703" y="258997"/>
                      </a:cubicBezTo>
                      <a:cubicBezTo>
                        <a:pt x="1365703" y="338535"/>
                        <a:pt x="1430181" y="403013"/>
                        <a:pt x="1509719" y="403013"/>
                      </a:cubicBezTo>
                      <a:cubicBezTo>
                        <a:pt x="1589257" y="403013"/>
                        <a:pt x="1653735" y="338535"/>
                        <a:pt x="1653735" y="258997"/>
                      </a:cubicBezTo>
                      <a:cubicBezTo>
                        <a:pt x="1653735" y="179459"/>
                        <a:pt x="1589257" y="114981"/>
                        <a:pt x="1509719" y="114981"/>
                      </a:cubicBezTo>
                      <a:close/>
                      <a:moveTo>
                        <a:pt x="1100576" y="114981"/>
                      </a:moveTo>
                      <a:cubicBezTo>
                        <a:pt x="1021038" y="114981"/>
                        <a:pt x="956560" y="179459"/>
                        <a:pt x="956560" y="258997"/>
                      </a:cubicBezTo>
                      <a:cubicBezTo>
                        <a:pt x="956560" y="338535"/>
                        <a:pt x="1021038" y="403013"/>
                        <a:pt x="1100576" y="403013"/>
                      </a:cubicBezTo>
                      <a:cubicBezTo>
                        <a:pt x="1180114" y="403013"/>
                        <a:pt x="1244592" y="338535"/>
                        <a:pt x="1244592" y="258997"/>
                      </a:cubicBezTo>
                      <a:cubicBezTo>
                        <a:pt x="1244592" y="179459"/>
                        <a:pt x="1180114" y="114981"/>
                        <a:pt x="1100576" y="114981"/>
                      </a:cubicBezTo>
                      <a:close/>
                      <a:moveTo>
                        <a:pt x="691433" y="114981"/>
                      </a:moveTo>
                      <a:cubicBezTo>
                        <a:pt x="611895" y="114981"/>
                        <a:pt x="547417" y="179459"/>
                        <a:pt x="547417" y="258997"/>
                      </a:cubicBezTo>
                      <a:cubicBezTo>
                        <a:pt x="547417" y="338535"/>
                        <a:pt x="611895" y="403013"/>
                        <a:pt x="691433" y="403013"/>
                      </a:cubicBezTo>
                      <a:cubicBezTo>
                        <a:pt x="770971" y="403013"/>
                        <a:pt x="835449" y="338535"/>
                        <a:pt x="835449" y="258997"/>
                      </a:cubicBezTo>
                      <a:cubicBezTo>
                        <a:pt x="835449" y="179459"/>
                        <a:pt x="770971" y="114981"/>
                        <a:pt x="691433" y="114981"/>
                      </a:cubicBezTo>
                      <a:close/>
                      <a:moveTo>
                        <a:pt x="282290" y="114981"/>
                      </a:moveTo>
                      <a:cubicBezTo>
                        <a:pt x="202752" y="114981"/>
                        <a:pt x="138274" y="179459"/>
                        <a:pt x="138274" y="258997"/>
                      </a:cubicBezTo>
                      <a:cubicBezTo>
                        <a:pt x="138274" y="338535"/>
                        <a:pt x="202752" y="403013"/>
                        <a:pt x="282290" y="403013"/>
                      </a:cubicBezTo>
                      <a:cubicBezTo>
                        <a:pt x="361828" y="403013"/>
                        <a:pt x="426306" y="338535"/>
                        <a:pt x="426306" y="258997"/>
                      </a:cubicBezTo>
                      <a:cubicBezTo>
                        <a:pt x="426306" y="179459"/>
                        <a:pt x="361828" y="114981"/>
                        <a:pt x="282290" y="114981"/>
                      </a:cubicBezTo>
                      <a:close/>
                      <a:moveTo>
                        <a:pt x="0" y="0"/>
                      </a:moveTo>
                      <a:lnTo>
                        <a:pt x="4248472" y="0"/>
                      </a:lnTo>
                      <a:lnTo>
                        <a:pt x="4248472" y="4248472"/>
                      </a:lnTo>
                      <a:lnTo>
                        <a:pt x="0" y="424847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2428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aphicFrame>
              <p:nvGraphicFramePr>
                <p:cNvPr id="159" name="Diagram 5">
                  <a:extLst>
                    <a:ext uri="{FF2B5EF4-FFF2-40B4-BE49-F238E27FC236}">
                      <a16:creationId xmlns:a16="http://schemas.microsoft.com/office/drawing/2014/main" id="{19050F9C-D002-4168-86CC-43E68D20BAF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530622029"/>
                    </p:ext>
                  </p:extLst>
                </p:nvPr>
              </p:nvGraphicFramePr>
              <p:xfrm>
                <a:off x="349217" y="1972282"/>
                <a:ext cx="972353" cy="9507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5"/>
                </a:graphicData>
              </a:graphic>
            </p:graphicFrame>
            <p:sp>
              <p:nvSpPr>
                <p:cNvPr id="160" name="Rectangle 112">
                  <a:extLst>
                    <a:ext uri="{FF2B5EF4-FFF2-40B4-BE49-F238E27FC236}">
                      <a16:creationId xmlns:a16="http://schemas.microsoft.com/office/drawing/2014/main" id="{7623DC5B-2FE3-4E98-9D00-0BFE88D8A75B}"/>
                    </a:ext>
                  </a:extLst>
                </p:cNvPr>
                <p:cNvSpPr/>
                <p:nvPr/>
              </p:nvSpPr>
              <p:spPr bwMode="gray">
                <a:xfrm>
                  <a:off x="479049" y="2094215"/>
                  <a:ext cx="712688" cy="70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4248472">
                      <a:moveTo>
                        <a:pt x="3963192" y="3851992"/>
                      </a:moveTo>
                      <a:cubicBezTo>
                        <a:pt x="3883654" y="3851992"/>
                        <a:pt x="3819176" y="3916470"/>
                        <a:pt x="3819176" y="3996008"/>
                      </a:cubicBezTo>
                      <a:cubicBezTo>
                        <a:pt x="3819176" y="4075546"/>
                        <a:pt x="3883654" y="4140024"/>
                        <a:pt x="3963192" y="4140024"/>
                      </a:cubicBezTo>
                      <a:cubicBezTo>
                        <a:pt x="4042730" y="4140024"/>
                        <a:pt x="4107208" y="4075546"/>
                        <a:pt x="4107208" y="3996008"/>
                      </a:cubicBezTo>
                      <a:cubicBezTo>
                        <a:pt x="4107208" y="3916470"/>
                        <a:pt x="4042730" y="3851992"/>
                        <a:pt x="3963192" y="3851992"/>
                      </a:cubicBezTo>
                      <a:close/>
                      <a:moveTo>
                        <a:pt x="3554050" y="3851992"/>
                      </a:moveTo>
                      <a:cubicBezTo>
                        <a:pt x="3474512" y="3851992"/>
                        <a:pt x="3410034" y="3916470"/>
                        <a:pt x="3410034" y="3996008"/>
                      </a:cubicBezTo>
                      <a:cubicBezTo>
                        <a:pt x="3410034" y="4075546"/>
                        <a:pt x="3474512" y="4140024"/>
                        <a:pt x="3554050" y="4140024"/>
                      </a:cubicBezTo>
                      <a:cubicBezTo>
                        <a:pt x="3633588" y="4140024"/>
                        <a:pt x="3698066" y="4075546"/>
                        <a:pt x="3698066" y="3996008"/>
                      </a:cubicBezTo>
                      <a:cubicBezTo>
                        <a:pt x="3698066" y="3916470"/>
                        <a:pt x="3633588" y="3851992"/>
                        <a:pt x="3554050" y="3851992"/>
                      </a:cubicBezTo>
                      <a:close/>
                      <a:moveTo>
                        <a:pt x="3144907" y="3851992"/>
                      </a:moveTo>
                      <a:cubicBezTo>
                        <a:pt x="3065369" y="3851992"/>
                        <a:pt x="3000891" y="3916470"/>
                        <a:pt x="3000891" y="3996008"/>
                      </a:cubicBezTo>
                      <a:cubicBezTo>
                        <a:pt x="3000891" y="4075546"/>
                        <a:pt x="3065369" y="4140024"/>
                        <a:pt x="3144907" y="4140024"/>
                      </a:cubicBezTo>
                      <a:cubicBezTo>
                        <a:pt x="3224445" y="4140024"/>
                        <a:pt x="3288923" y="4075546"/>
                        <a:pt x="3288923" y="3996008"/>
                      </a:cubicBezTo>
                      <a:cubicBezTo>
                        <a:pt x="3288923" y="3916470"/>
                        <a:pt x="3224445" y="3851992"/>
                        <a:pt x="3144907" y="3851992"/>
                      </a:cubicBezTo>
                      <a:close/>
                      <a:moveTo>
                        <a:pt x="2735764" y="3851992"/>
                      </a:moveTo>
                      <a:cubicBezTo>
                        <a:pt x="2656226" y="3851992"/>
                        <a:pt x="2591748" y="3916470"/>
                        <a:pt x="2591748" y="3996008"/>
                      </a:cubicBezTo>
                      <a:cubicBezTo>
                        <a:pt x="2591748" y="4075546"/>
                        <a:pt x="2656226" y="4140024"/>
                        <a:pt x="2735764" y="4140024"/>
                      </a:cubicBezTo>
                      <a:cubicBezTo>
                        <a:pt x="2815302" y="4140024"/>
                        <a:pt x="2879780" y="4075546"/>
                        <a:pt x="2879780" y="3996008"/>
                      </a:cubicBezTo>
                      <a:cubicBezTo>
                        <a:pt x="2879780" y="3916470"/>
                        <a:pt x="2815302" y="3851992"/>
                        <a:pt x="2735764" y="3851992"/>
                      </a:cubicBezTo>
                      <a:close/>
                      <a:moveTo>
                        <a:pt x="2326621" y="3851992"/>
                      </a:moveTo>
                      <a:cubicBezTo>
                        <a:pt x="2247083" y="3851992"/>
                        <a:pt x="2182605" y="3916470"/>
                        <a:pt x="2182605" y="3996008"/>
                      </a:cubicBezTo>
                      <a:cubicBezTo>
                        <a:pt x="2182605" y="4075546"/>
                        <a:pt x="2247083" y="4140024"/>
                        <a:pt x="2326621" y="4140024"/>
                      </a:cubicBezTo>
                      <a:cubicBezTo>
                        <a:pt x="2406159" y="4140024"/>
                        <a:pt x="2470637" y="4075546"/>
                        <a:pt x="2470637" y="3996008"/>
                      </a:cubicBezTo>
                      <a:cubicBezTo>
                        <a:pt x="2470637" y="3916470"/>
                        <a:pt x="2406159" y="3851992"/>
                        <a:pt x="2326621" y="3851992"/>
                      </a:cubicBezTo>
                      <a:close/>
                      <a:moveTo>
                        <a:pt x="1917478" y="3851992"/>
                      </a:moveTo>
                      <a:cubicBezTo>
                        <a:pt x="1837940" y="3851992"/>
                        <a:pt x="1773462" y="3916470"/>
                        <a:pt x="1773462" y="3996008"/>
                      </a:cubicBezTo>
                      <a:cubicBezTo>
                        <a:pt x="1773462" y="4075546"/>
                        <a:pt x="1837940" y="4140024"/>
                        <a:pt x="1917478" y="4140024"/>
                      </a:cubicBezTo>
                      <a:cubicBezTo>
                        <a:pt x="1997016" y="4140024"/>
                        <a:pt x="2061494" y="4075546"/>
                        <a:pt x="2061494" y="3996008"/>
                      </a:cubicBezTo>
                      <a:cubicBezTo>
                        <a:pt x="2061494" y="3916470"/>
                        <a:pt x="1997016" y="3851992"/>
                        <a:pt x="1917478" y="3851992"/>
                      </a:cubicBezTo>
                      <a:close/>
                      <a:moveTo>
                        <a:pt x="1508335" y="3851992"/>
                      </a:moveTo>
                      <a:cubicBezTo>
                        <a:pt x="1428797" y="3851992"/>
                        <a:pt x="1364319" y="3916470"/>
                        <a:pt x="1364319" y="3996008"/>
                      </a:cubicBezTo>
                      <a:cubicBezTo>
                        <a:pt x="1364319" y="4075546"/>
                        <a:pt x="1428797" y="4140024"/>
                        <a:pt x="1508335" y="4140024"/>
                      </a:cubicBezTo>
                      <a:cubicBezTo>
                        <a:pt x="1587873" y="4140024"/>
                        <a:pt x="1652351" y="4075546"/>
                        <a:pt x="1652351" y="3996008"/>
                      </a:cubicBezTo>
                      <a:cubicBezTo>
                        <a:pt x="1652351" y="3916470"/>
                        <a:pt x="1587873" y="3851992"/>
                        <a:pt x="1508335" y="3851992"/>
                      </a:cubicBezTo>
                      <a:close/>
                      <a:moveTo>
                        <a:pt x="1099192" y="3851992"/>
                      </a:moveTo>
                      <a:cubicBezTo>
                        <a:pt x="1019654" y="3851992"/>
                        <a:pt x="955176" y="3916470"/>
                        <a:pt x="955176" y="3996008"/>
                      </a:cubicBezTo>
                      <a:cubicBezTo>
                        <a:pt x="955176" y="4075546"/>
                        <a:pt x="1019654" y="4140024"/>
                        <a:pt x="1099192" y="4140024"/>
                      </a:cubicBezTo>
                      <a:cubicBezTo>
                        <a:pt x="1178730" y="4140024"/>
                        <a:pt x="1243208" y="4075546"/>
                        <a:pt x="1243208" y="3996008"/>
                      </a:cubicBezTo>
                      <a:cubicBezTo>
                        <a:pt x="1243208" y="3916470"/>
                        <a:pt x="1178730" y="3851992"/>
                        <a:pt x="1099192" y="3851992"/>
                      </a:cubicBezTo>
                      <a:close/>
                      <a:moveTo>
                        <a:pt x="690049" y="3851992"/>
                      </a:moveTo>
                      <a:cubicBezTo>
                        <a:pt x="610511" y="3851992"/>
                        <a:pt x="546033" y="3916470"/>
                        <a:pt x="546033" y="3996008"/>
                      </a:cubicBezTo>
                      <a:cubicBezTo>
                        <a:pt x="546033" y="4075546"/>
                        <a:pt x="610511" y="4140024"/>
                        <a:pt x="690049" y="4140024"/>
                      </a:cubicBezTo>
                      <a:cubicBezTo>
                        <a:pt x="769587" y="4140024"/>
                        <a:pt x="834065" y="4075546"/>
                        <a:pt x="834065" y="3996008"/>
                      </a:cubicBezTo>
                      <a:cubicBezTo>
                        <a:pt x="834065" y="3916470"/>
                        <a:pt x="769587" y="3851992"/>
                        <a:pt x="690049" y="3851992"/>
                      </a:cubicBezTo>
                      <a:close/>
                      <a:moveTo>
                        <a:pt x="280906" y="3851992"/>
                      </a:moveTo>
                      <a:cubicBezTo>
                        <a:pt x="201368" y="3851992"/>
                        <a:pt x="136890" y="3916470"/>
                        <a:pt x="136890" y="3996008"/>
                      </a:cubicBezTo>
                      <a:cubicBezTo>
                        <a:pt x="136890" y="4075546"/>
                        <a:pt x="201368" y="4140024"/>
                        <a:pt x="280906" y="4140024"/>
                      </a:cubicBezTo>
                      <a:cubicBezTo>
                        <a:pt x="360444" y="4140024"/>
                        <a:pt x="424922" y="4075546"/>
                        <a:pt x="424922" y="3996008"/>
                      </a:cubicBezTo>
                      <a:cubicBezTo>
                        <a:pt x="424922" y="3916470"/>
                        <a:pt x="360444" y="3851992"/>
                        <a:pt x="280906" y="3851992"/>
                      </a:cubicBezTo>
                      <a:close/>
                      <a:moveTo>
                        <a:pt x="3970176" y="3436765"/>
                      </a:moveTo>
                      <a:cubicBezTo>
                        <a:pt x="3890638" y="3436765"/>
                        <a:pt x="3826160" y="3501243"/>
                        <a:pt x="3826160" y="3580781"/>
                      </a:cubicBezTo>
                      <a:cubicBezTo>
                        <a:pt x="3826160" y="3660319"/>
                        <a:pt x="3890638" y="3724797"/>
                        <a:pt x="3970176" y="3724797"/>
                      </a:cubicBezTo>
                      <a:cubicBezTo>
                        <a:pt x="4049714" y="3724797"/>
                        <a:pt x="4114192" y="3660319"/>
                        <a:pt x="4114192" y="3580781"/>
                      </a:cubicBezTo>
                      <a:cubicBezTo>
                        <a:pt x="4114192" y="3501243"/>
                        <a:pt x="4049714" y="3436765"/>
                        <a:pt x="3970176" y="3436765"/>
                      </a:cubicBezTo>
                      <a:close/>
                      <a:moveTo>
                        <a:pt x="3561034" y="3436765"/>
                      </a:moveTo>
                      <a:cubicBezTo>
                        <a:pt x="3481496" y="3436765"/>
                        <a:pt x="3417018" y="3501243"/>
                        <a:pt x="3417018" y="3580781"/>
                      </a:cubicBezTo>
                      <a:cubicBezTo>
                        <a:pt x="3417018" y="3660319"/>
                        <a:pt x="3481496" y="3724797"/>
                        <a:pt x="3561034" y="3724797"/>
                      </a:cubicBezTo>
                      <a:cubicBezTo>
                        <a:pt x="3640572" y="3724797"/>
                        <a:pt x="3705050" y="3660319"/>
                        <a:pt x="3705050" y="3580781"/>
                      </a:cubicBezTo>
                      <a:cubicBezTo>
                        <a:pt x="3705050" y="3501243"/>
                        <a:pt x="3640572" y="3436765"/>
                        <a:pt x="3561034" y="3436765"/>
                      </a:cubicBezTo>
                      <a:close/>
                      <a:moveTo>
                        <a:pt x="3151891" y="3436765"/>
                      </a:moveTo>
                      <a:cubicBezTo>
                        <a:pt x="3072353" y="3436765"/>
                        <a:pt x="3007875" y="3501243"/>
                        <a:pt x="3007875" y="3580781"/>
                      </a:cubicBezTo>
                      <a:cubicBezTo>
                        <a:pt x="3007875" y="3660319"/>
                        <a:pt x="3072353" y="3724797"/>
                        <a:pt x="3151891" y="3724797"/>
                      </a:cubicBezTo>
                      <a:cubicBezTo>
                        <a:pt x="3231429" y="3724797"/>
                        <a:pt x="3295907" y="3660319"/>
                        <a:pt x="3295907" y="3580781"/>
                      </a:cubicBezTo>
                      <a:cubicBezTo>
                        <a:pt x="3295907" y="3501243"/>
                        <a:pt x="3231429" y="3436765"/>
                        <a:pt x="3151891" y="3436765"/>
                      </a:cubicBezTo>
                      <a:close/>
                      <a:moveTo>
                        <a:pt x="2742748" y="3436765"/>
                      </a:moveTo>
                      <a:cubicBezTo>
                        <a:pt x="2663210" y="3436765"/>
                        <a:pt x="2598732" y="3501243"/>
                        <a:pt x="2598732" y="3580781"/>
                      </a:cubicBezTo>
                      <a:cubicBezTo>
                        <a:pt x="2598732" y="3660319"/>
                        <a:pt x="2663210" y="3724797"/>
                        <a:pt x="2742748" y="3724797"/>
                      </a:cubicBezTo>
                      <a:cubicBezTo>
                        <a:pt x="2822286" y="3724797"/>
                        <a:pt x="2886764" y="3660319"/>
                        <a:pt x="2886764" y="3580781"/>
                      </a:cubicBezTo>
                      <a:cubicBezTo>
                        <a:pt x="2886764" y="3501243"/>
                        <a:pt x="2822286" y="3436765"/>
                        <a:pt x="2742748" y="3436765"/>
                      </a:cubicBezTo>
                      <a:close/>
                      <a:moveTo>
                        <a:pt x="2333605" y="3436765"/>
                      </a:moveTo>
                      <a:cubicBezTo>
                        <a:pt x="2254067" y="3436765"/>
                        <a:pt x="2189589" y="3501243"/>
                        <a:pt x="2189589" y="3580781"/>
                      </a:cubicBezTo>
                      <a:cubicBezTo>
                        <a:pt x="2189589" y="3660319"/>
                        <a:pt x="2254067" y="3724797"/>
                        <a:pt x="2333605" y="3724797"/>
                      </a:cubicBezTo>
                      <a:cubicBezTo>
                        <a:pt x="2413143" y="3724797"/>
                        <a:pt x="2477621" y="3660319"/>
                        <a:pt x="2477621" y="3580781"/>
                      </a:cubicBezTo>
                      <a:cubicBezTo>
                        <a:pt x="2477621" y="3501243"/>
                        <a:pt x="2413143" y="3436765"/>
                        <a:pt x="2333605" y="3436765"/>
                      </a:cubicBezTo>
                      <a:close/>
                      <a:moveTo>
                        <a:pt x="1924462" y="3436765"/>
                      </a:moveTo>
                      <a:cubicBezTo>
                        <a:pt x="1844924" y="3436765"/>
                        <a:pt x="1780446" y="3501243"/>
                        <a:pt x="1780446" y="3580781"/>
                      </a:cubicBezTo>
                      <a:cubicBezTo>
                        <a:pt x="1780446" y="3660319"/>
                        <a:pt x="1844924" y="3724797"/>
                        <a:pt x="1924462" y="3724797"/>
                      </a:cubicBezTo>
                      <a:cubicBezTo>
                        <a:pt x="2004000" y="3724797"/>
                        <a:pt x="2068478" y="3660319"/>
                        <a:pt x="2068478" y="3580781"/>
                      </a:cubicBezTo>
                      <a:cubicBezTo>
                        <a:pt x="2068478" y="3501243"/>
                        <a:pt x="2004000" y="3436765"/>
                        <a:pt x="1924462" y="3436765"/>
                      </a:cubicBezTo>
                      <a:close/>
                      <a:moveTo>
                        <a:pt x="1515319" y="3436765"/>
                      </a:moveTo>
                      <a:cubicBezTo>
                        <a:pt x="1435781" y="3436765"/>
                        <a:pt x="1371303" y="3501243"/>
                        <a:pt x="1371303" y="3580781"/>
                      </a:cubicBezTo>
                      <a:cubicBezTo>
                        <a:pt x="1371303" y="3660319"/>
                        <a:pt x="1435781" y="3724797"/>
                        <a:pt x="1515319" y="3724797"/>
                      </a:cubicBezTo>
                      <a:cubicBezTo>
                        <a:pt x="1594857" y="3724797"/>
                        <a:pt x="1659335" y="3660319"/>
                        <a:pt x="1659335" y="3580781"/>
                      </a:cubicBezTo>
                      <a:cubicBezTo>
                        <a:pt x="1659335" y="3501243"/>
                        <a:pt x="1594857" y="3436765"/>
                        <a:pt x="1515319" y="3436765"/>
                      </a:cubicBezTo>
                      <a:close/>
                      <a:moveTo>
                        <a:pt x="1106176" y="3436765"/>
                      </a:moveTo>
                      <a:cubicBezTo>
                        <a:pt x="1026638" y="3436765"/>
                        <a:pt x="962160" y="3501243"/>
                        <a:pt x="962160" y="3580781"/>
                      </a:cubicBezTo>
                      <a:cubicBezTo>
                        <a:pt x="962160" y="3660319"/>
                        <a:pt x="1026638" y="3724797"/>
                        <a:pt x="1106176" y="3724797"/>
                      </a:cubicBezTo>
                      <a:cubicBezTo>
                        <a:pt x="1185714" y="3724797"/>
                        <a:pt x="1250192" y="3660319"/>
                        <a:pt x="1250192" y="3580781"/>
                      </a:cubicBezTo>
                      <a:cubicBezTo>
                        <a:pt x="1250192" y="3501243"/>
                        <a:pt x="1185714" y="3436765"/>
                        <a:pt x="1106176" y="3436765"/>
                      </a:cubicBezTo>
                      <a:close/>
                      <a:moveTo>
                        <a:pt x="697033" y="3436765"/>
                      </a:moveTo>
                      <a:cubicBezTo>
                        <a:pt x="617495" y="3436765"/>
                        <a:pt x="553017" y="3501243"/>
                        <a:pt x="553017" y="3580781"/>
                      </a:cubicBezTo>
                      <a:cubicBezTo>
                        <a:pt x="553017" y="3660319"/>
                        <a:pt x="617495" y="3724797"/>
                        <a:pt x="697033" y="3724797"/>
                      </a:cubicBezTo>
                      <a:cubicBezTo>
                        <a:pt x="776571" y="3724797"/>
                        <a:pt x="841049" y="3660319"/>
                        <a:pt x="841049" y="3580781"/>
                      </a:cubicBezTo>
                      <a:cubicBezTo>
                        <a:pt x="841049" y="3501243"/>
                        <a:pt x="776571" y="3436765"/>
                        <a:pt x="697033" y="3436765"/>
                      </a:cubicBezTo>
                      <a:close/>
                      <a:moveTo>
                        <a:pt x="287890" y="3436765"/>
                      </a:moveTo>
                      <a:cubicBezTo>
                        <a:pt x="208352" y="3436765"/>
                        <a:pt x="143874" y="3501243"/>
                        <a:pt x="143874" y="3580781"/>
                      </a:cubicBezTo>
                      <a:cubicBezTo>
                        <a:pt x="143874" y="3660319"/>
                        <a:pt x="208352" y="3724797"/>
                        <a:pt x="287890" y="3724797"/>
                      </a:cubicBezTo>
                      <a:cubicBezTo>
                        <a:pt x="367428" y="3724797"/>
                        <a:pt x="431906" y="3660319"/>
                        <a:pt x="431906" y="3580781"/>
                      </a:cubicBezTo>
                      <a:cubicBezTo>
                        <a:pt x="431906" y="3501243"/>
                        <a:pt x="367428" y="3436765"/>
                        <a:pt x="287890" y="3436765"/>
                      </a:cubicBezTo>
                      <a:close/>
                      <a:moveTo>
                        <a:pt x="3969476" y="3021542"/>
                      </a:moveTo>
                      <a:cubicBezTo>
                        <a:pt x="3889938" y="3021542"/>
                        <a:pt x="3825460" y="3086020"/>
                        <a:pt x="3825460" y="3165558"/>
                      </a:cubicBezTo>
                      <a:cubicBezTo>
                        <a:pt x="3825460" y="3245096"/>
                        <a:pt x="3889938" y="3309574"/>
                        <a:pt x="3969476" y="3309574"/>
                      </a:cubicBezTo>
                      <a:cubicBezTo>
                        <a:pt x="4049014" y="3309574"/>
                        <a:pt x="4113492" y="3245096"/>
                        <a:pt x="4113492" y="3165558"/>
                      </a:cubicBezTo>
                      <a:cubicBezTo>
                        <a:pt x="4113492" y="3086020"/>
                        <a:pt x="4049014" y="3021542"/>
                        <a:pt x="3969476" y="3021542"/>
                      </a:cubicBezTo>
                      <a:close/>
                      <a:moveTo>
                        <a:pt x="3560334" y="3021542"/>
                      </a:moveTo>
                      <a:cubicBezTo>
                        <a:pt x="3480796" y="3021542"/>
                        <a:pt x="3416318" y="3086020"/>
                        <a:pt x="3416318" y="3165558"/>
                      </a:cubicBezTo>
                      <a:cubicBezTo>
                        <a:pt x="3416318" y="3245096"/>
                        <a:pt x="3480796" y="3309574"/>
                        <a:pt x="3560334" y="3309574"/>
                      </a:cubicBezTo>
                      <a:cubicBezTo>
                        <a:pt x="3639872" y="3309574"/>
                        <a:pt x="3704350" y="3245096"/>
                        <a:pt x="3704350" y="3165558"/>
                      </a:cubicBezTo>
                      <a:cubicBezTo>
                        <a:pt x="3704350" y="3086020"/>
                        <a:pt x="3639872" y="3021542"/>
                        <a:pt x="3560334" y="3021542"/>
                      </a:cubicBezTo>
                      <a:close/>
                      <a:moveTo>
                        <a:pt x="3151191" y="3021542"/>
                      </a:moveTo>
                      <a:cubicBezTo>
                        <a:pt x="3071653" y="3021542"/>
                        <a:pt x="3007175" y="3086020"/>
                        <a:pt x="3007175" y="3165558"/>
                      </a:cubicBezTo>
                      <a:cubicBezTo>
                        <a:pt x="3007175" y="3245096"/>
                        <a:pt x="3071653" y="3309574"/>
                        <a:pt x="3151191" y="3309574"/>
                      </a:cubicBezTo>
                      <a:cubicBezTo>
                        <a:pt x="3230729" y="3309574"/>
                        <a:pt x="3295207" y="3245096"/>
                        <a:pt x="3295207" y="3165558"/>
                      </a:cubicBezTo>
                      <a:cubicBezTo>
                        <a:pt x="3295207" y="3086020"/>
                        <a:pt x="3230729" y="3021542"/>
                        <a:pt x="3151191" y="3021542"/>
                      </a:cubicBezTo>
                      <a:close/>
                      <a:moveTo>
                        <a:pt x="2742048" y="3021542"/>
                      </a:moveTo>
                      <a:cubicBezTo>
                        <a:pt x="2662510" y="3021542"/>
                        <a:pt x="2598032" y="3086020"/>
                        <a:pt x="2598032" y="3165558"/>
                      </a:cubicBezTo>
                      <a:cubicBezTo>
                        <a:pt x="2598032" y="3245096"/>
                        <a:pt x="2662510" y="3309574"/>
                        <a:pt x="2742048" y="3309574"/>
                      </a:cubicBezTo>
                      <a:cubicBezTo>
                        <a:pt x="2821586" y="3309574"/>
                        <a:pt x="2886064" y="3245096"/>
                        <a:pt x="2886064" y="3165558"/>
                      </a:cubicBezTo>
                      <a:cubicBezTo>
                        <a:pt x="2886064" y="3086020"/>
                        <a:pt x="2821586" y="3021542"/>
                        <a:pt x="2742048" y="3021542"/>
                      </a:cubicBezTo>
                      <a:close/>
                      <a:moveTo>
                        <a:pt x="2332905" y="3021542"/>
                      </a:moveTo>
                      <a:cubicBezTo>
                        <a:pt x="2253367" y="3021542"/>
                        <a:pt x="2188889" y="3086020"/>
                        <a:pt x="2188889" y="3165558"/>
                      </a:cubicBezTo>
                      <a:cubicBezTo>
                        <a:pt x="2188889" y="3245096"/>
                        <a:pt x="2253367" y="3309574"/>
                        <a:pt x="2332905" y="3309574"/>
                      </a:cubicBezTo>
                      <a:cubicBezTo>
                        <a:pt x="2412443" y="3309574"/>
                        <a:pt x="2476921" y="3245096"/>
                        <a:pt x="2476921" y="3165558"/>
                      </a:cubicBezTo>
                      <a:cubicBezTo>
                        <a:pt x="2476921" y="3086020"/>
                        <a:pt x="2412443" y="3021542"/>
                        <a:pt x="2332905" y="3021542"/>
                      </a:cubicBezTo>
                      <a:close/>
                      <a:moveTo>
                        <a:pt x="1923762" y="3021542"/>
                      </a:moveTo>
                      <a:cubicBezTo>
                        <a:pt x="1844224" y="3021542"/>
                        <a:pt x="1779746" y="3086020"/>
                        <a:pt x="1779746" y="3165558"/>
                      </a:cubicBezTo>
                      <a:cubicBezTo>
                        <a:pt x="1779746" y="3245096"/>
                        <a:pt x="1844224" y="3309574"/>
                        <a:pt x="1923762" y="3309574"/>
                      </a:cubicBezTo>
                      <a:cubicBezTo>
                        <a:pt x="2003300" y="3309574"/>
                        <a:pt x="2067778" y="3245096"/>
                        <a:pt x="2067778" y="3165558"/>
                      </a:cubicBezTo>
                      <a:cubicBezTo>
                        <a:pt x="2067778" y="3086020"/>
                        <a:pt x="2003300" y="3021542"/>
                        <a:pt x="1923762" y="3021542"/>
                      </a:cubicBezTo>
                      <a:close/>
                      <a:moveTo>
                        <a:pt x="1514619" y="3021542"/>
                      </a:moveTo>
                      <a:cubicBezTo>
                        <a:pt x="1435081" y="3021542"/>
                        <a:pt x="1370603" y="3086020"/>
                        <a:pt x="1370603" y="3165558"/>
                      </a:cubicBezTo>
                      <a:cubicBezTo>
                        <a:pt x="1370603" y="3245096"/>
                        <a:pt x="1435081" y="3309574"/>
                        <a:pt x="1514619" y="3309574"/>
                      </a:cubicBezTo>
                      <a:cubicBezTo>
                        <a:pt x="1594157" y="3309574"/>
                        <a:pt x="1658635" y="3245096"/>
                        <a:pt x="1658635" y="3165558"/>
                      </a:cubicBezTo>
                      <a:cubicBezTo>
                        <a:pt x="1658635" y="3086020"/>
                        <a:pt x="1594157" y="3021542"/>
                        <a:pt x="1514619" y="3021542"/>
                      </a:cubicBezTo>
                      <a:close/>
                      <a:moveTo>
                        <a:pt x="1105476" y="3021542"/>
                      </a:moveTo>
                      <a:cubicBezTo>
                        <a:pt x="1025938" y="3021542"/>
                        <a:pt x="961460" y="3086020"/>
                        <a:pt x="961460" y="3165558"/>
                      </a:cubicBezTo>
                      <a:cubicBezTo>
                        <a:pt x="961460" y="3245096"/>
                        <a:pt x="1025938" y="3309574"/>
                        <a:pt x="1105476" y="3309574"/>
                      </a:cubicBezTo>
                      <a:cubicBezTo>
                        <a:pt x="1185014" y="3309574"/>
                        <a:pt x="1249492" y="3245096"/>
                        <a:pt x="1249492" y="3165558"/>
                      </a:cubicBezTo>
                      <a:cubicBezTo>
                        <a:pt x="1249492" y="3086020"/>
                        <a:pt x="1185014" y="3021542"/>
                        <a:pt x="1105476" y="3021542"/>
                      </a:cubicBezTo>
                      <a:close/>
                      <a:moveTo>
                        <a:pt x="696333" y="3021542"/>
                      </a:moveTo>
                      <a:cubicBezTo>
                        <a:pt x="616795" y="3021542"/>
                        <a:pt x="552317" y="3086020"/>
                        <a:pt x="552317" y="3165558"/>
                      </a:cubicBezTo>
                      <a:cubicBezTo>
                        <a:pt x="552317" y="3245096"/>
                        <a:pt x="616795" y="3309574"/>
                        <a:pt x="696333" y="3309574"/>
                      </a:cubicBezTo>
                      <a:cubicBezTo>
                        <a:pt x="775871" y="3309574"/>
                        <a:pt x="840349" y="3245096"/>
                        <a:pt x="840349" y="3165558"/>
                      </a:cubicBezTo>
                      <a:cubicBezTo>
                        <a:pt x="840349" y="3086020"/>
                        <a:pt x="775871" y="3021542"/>
                        <a:pt x="696333" y="3021542"/>
                      </a:cubicBezTo>
                      <a:close/>
                      <a:moveTo>
                        <a:pt x="287190" y="3021542"/>
                      </a:moveTo>
                      <a:cubicBezTo>
                        <a:pt x="207652" y="3021542"/>
                        <a:pt x="143174" y="3086020"/>
                        <a:pt x="143174" y="3165558"/>
                      </a:cubicBezTo>
                      <a:cubicBezTo>
                        <a:pt x="143174" y="3245096"/>
                        <a:pt x="207652" y="3309574"/>
                        <a:pt x="287190" y="3309574"/>
                      </a:cubicBezTo>
                      <a:cubicBezTo>
                        <a:pt x="366728" y="3309574"/>
                        <a:pt x="431206" y="3245096"/>
                        <a:pt x="431206" y="3165558"/>
                      </a:cubicBezTo>
                      <a:cubicBezTo>
                        <a:pt x="431206" y="3086020"/>
                        <a:pt x="366728" y="3021542"/>
                        <a:pt x="287190" y="3021542"/>
                      </a:cubicBezTo>
                      <a:close/>
                      <a:moveTo>
                        <a:pt x="3968776" y="2606319"/>
                      </a:moveTo>
                      <a:cubicBezTo>
                        <a:pt x="3889238" y="2606319"/>
                        <a:pt x="3824760" y="2670797"/>
                        <a:pt x="3824760" y="2750335"/>
                      </a:cubicBezTo>
                      <a:cubicBezTo>
                        <a:pt x="3824760" y="2829873"/>
                        <a:pt x="3889238" y="2894351"/>
                        <a:pt x="3968776" y="2894351"/>
                      </a:cubicBezTo>
                      <a:cubicBezTo>
                        <a:pt x="4048314" y="2894351"/>
                        <a:pt x="4112792" y="2829873"/>
                        <a:pt x="4112792" y="2750335"/>
                      </a:cubicBezTo>
                      <a:cubicBezTo>
                        <a:pt x="4112792" y="2670797"/>
                        <a:pt x="4048314" y="2606319"/>
                        <a:pt x="3968776" y="2606319"/>
                      </a:cubicBezTo>
                      <a:close/>
                      <a:moveTo>
                        <a:pt x="3559634" y="2606319"/>
                      </a:moveTo>
                      <a:cubicBezTo>
                        <a:pt x="3480096" y="2606319"/>
                        <a:pt x="3415618" y="2670797"/>
                        <a:pt x="3415618" y="2750335"/>
                      </a:cubicBezTo>
                      <a:cubicBezTo>
                        <a:pt x="3415618" y="2829873"/>
                        <a:pt x="3480096" y="2894351"/>
                        <a:pt x="3559634" y="2894351"/>
                      </a:cubicBezTo>
                      <a:cubicBezTo>
                        <a:pt x="3639172" y="2894351"/>
                        <a:pt x="3703650" y="2829873"/>
                        <a:pt x="3703650" y="2750335"/>
                      </a:cubicBezTo>
                      <a:cubicBezTo>
                        <a:pt x="3703650" y="2670797"/>
                        <a:pt x="3639172" y="2606319"/>
                        <a:pt x="3559634" y="2606319"/>
                      </a:cubicBezTo>
                      <a:close/>
                      <a:moveTo>
                        <a:pt x="3150491" y="2606319"/>
                      </a:moveTo>
                      <a:cubicBezTo>
                        <a:pt x="3070953" y="2606319"/>
                        <a:pt x="3006475" y="2670797"/>
                        <a:pt x="3006475" y="2750335"/>
                      </a:cubicBezTo>
                      <a:cubicBezTo>
                        <a:pt x="3006475" y="2829873"/>
                        <a:pt x="3070953" y="2894351"/>
                        <a:pt x="3150491" y="2894351"/>
                      </a:cubicBezTo>
                      <a:cubicBezTo>
                        <a:pt x="3230029" y="2894351"/>
                        <a:pt x="3294507" y="2829873"/>
                        <a:pt x="3294507" y="2750335"/>
                      </a:cubicBezTo>
                      <a:cubicBezTo>
                        <a:pt x="3294507" y="2670797"/>
                        <a:pt x="3230029" y="2606319"/>
                        <a:pt x="3150491" y="2606319"/>
                      </a:cubicBezTo>
                      <a:close/>
                      <a:moveTo>
                        <a:pt x="2741348" y="2606319"/>
                      </a:moveTo>
                      <a:cubicBezTo>
                        <a:pt x="2661810" y="2606319"/>
                        <a:pt x="2597332" y="2670797"/>
                        <a:pt x="2597332" y="2750335"/>
                      </a:cubicBezTo>
                      <a:cubicBezTo>
                        <a:pt x="2597332" y="2829873"/>
                        <a:pt x="2661810" y="2894351"/>
                        <a:pt x="2741348" y="2894351"/>
                      </a:cubicBezTo>
                      <a:cubicBezTo>
                        <a:pt x="2820886" y="2894351"/>
                        <a:pt x="2885364" y="2829873"/>
                        <a:pt x="2885364" y="2750335"/>
                      </a:cubicBezTo>
                      <a:cubicBezTo>
                        <a:pt x="2885364" y="2670797"/>
                        <a:pt x="2820886" y="2606319"/>
                        <a:pt x="2741348" y="2606319"/>
                      </a:cubicBezTo>
                      <a:close/>
                      <a:moveTo>
                        <a:pt x="2332205" y="2606319"/>
                      </a:moveTo>
                      <a:cubicBezTo>
                        <a:pt x="2252667" y="2606319"/>
                        <a:pt x="2188189" y="2670797"/>
                        <a:pt x="2188189" y="2750335"/>
                      </a:cubicBezTo>
                      <a:cubicBezTo>
                        <a:pt x="2188189" y="2829873"/>
                        <a:pt x="2252667" y="2894351"/>
                        <a:pt x="2332205" y="2894351"/>
                      </a:cubicBezTo>
                      <a:cubicBezTo>
                        <a:pt x="2411743" y="2894351"/>
                        <a:pt x="2476221" y="2829873"/>
                        <a:pt x="2476221" y="2750335"/>
                      </a:cubicBezTo>
                      <a:cubicBezTo>
                        <a:pt x="2476221" y="2670797"/>
                        <a:pt x="2411743" y="2606319"/>
                        <a:pt x="2332205" y="2606319"/>
                      </a:cubicBezTo>
                      <a:close/>
                      <a:moveTo>
                        <a:pt x="1923062" y="2606319"/>
                      </a:moveTo>
                      <a:cubicBezTo>
                        <a:pt x="1843524" y="2606319"/>
                        <a:pt x="1779046" y="2670797"/>
                        <a:pt x="1779046" y="2750335"/>
                      </a:cubicBezTo>
                      <a:cubicBezTo>
                        <a:pt x="1779046" y="2829873"/>
                        <a:pt x="1843524" y="2894351"/>
                        <a:pt x="1923062" y="2894351"/>
                      </a:cubicBezTo>
                      <a:cubicBezTo>
                        <a:pt x="2002600" y="2894351"/>
                        <a:pt x="2067078" y="2829873"/>
                        <a:pt x="2067078" y="2750335"/>
                      </a:cubicBezTo>
                      <a:cubicBezTo>
                        <a:pt x="2067078" y="2670797"/>
                        <a:pt x="2002600" y="2606319"/>
                        <a:pt x="1923062" y="2606319"/>
                      </a:cubicBezTo>
                      <a:close/>
                      <a:moveTo>
                        <a:pt x="1513919" y="2606319"/>
                      </a:moveTo>
                      <a:cubicBezTo>
                        <a:pt x="1434381" y="2606319"/>
                        <a:pt x="1369903" y="2670797"/>
                        <a:pt x="1369903" y="2750335"/>
                      </a:cubicBezTo>
                      <a:cubicBezTo>
                        <a:pt x="1369903" y="2829873"/>
                        <a:pt x="1434381" y="2894351"/>
                        <a:pt x="1513919" y="2894351"/>
                      </a:cubicBezTo>
                      <a:cubicBezTo>
                        <a:pt x="1593457" y="2894351"/>
                        <a:pt x="1657935" y="2829873"/>
                        <a:pt x="1657935" y="2750335"/>
                      </a:cubicBezTo>
                      <a:cubicBezTo>
                        <a:pt x="1657935" y="2670797"/>
                        <a:pt x="1593457" y="2606319"/>
                        <a:pt x="1513919" y="2606319"/>
                      </a:cubicBezTo>
                      <a:close/>
                      <a:moveTo>
                        <a:pt x="1104776" y="2606319"/>
                      </a:moveTo>
                      <a:cubicBezTo>
                        <a:pt x="1025238" y="2606319"/>
                        <a:pt x="960760" y="2670797"/>
                        <a:pt x="960760" y="2750335"/>
                      </a:cubicBezTo>
                      <a:cubicBezTo>
                        <a:pt x="960760" y="2829873"/>
                        <a:pt x="1025238" y="2894351"/>
                        <a:pt x="1104776" y="2894351"/>
                      </a:cubicBezTo>
                      <a:cubicBezTo>
                        <a:pt x="1184314" y="2894351"/>
                        <a:pt x="1248792" y="2829873"/>
                        <a:pt x="1248792" y="2750335"/>
                      </a:cubicBezTo>
                      <a:cubicBezTo>
                        <a:pt x="1248792" y="2670797"/>
                        <a:pt x="1184314" y="2606319"/>
                        <a:pt x="1104776" y="2606319"/>
                      </a:cubicBezTo>
                      <a:close/>
                      <a:moveTo>
                        <a:pt x="695633" y="2606319"/>
                      </a:moveTo>
                      <a:cubicBezTo>
                        <a:pt x="616095" y="2606319"/>
                        <a:pt x="551617" y="2670797"/>
                        <a:pt x="551617" y="2750335"/>
                      </a:cubicBezTo>
                      <a:cubicBezTo>
                        <a:pt x="551617" y="2829873"/>
                        <a:pt x="616095" y="2894351"/>
                        <a:pt x="695633" y="2894351"/>
                      </a:cubicBezTo>
                      <a:cubicBezTo>
                        <a:pt x="775171" y="2894351"/>
                        <a:pt x="839649" y="2829873"/>
                        <a:pt x="839649" y="2750335"/>
                      </a:cubicBezTo>
                      <a:cubicBezTo>
                        <a:pt x="839649" y="2670797"/>
                        <a:pt x="775171" y="2606319"/>
                        <a:pt x="695633" y="2606319"/>
                      </a:cubicBezTo>
                      <a:close/>
                      <a:moveTo>
                        <a:pt x="286490" y="2606319"/>
                      </a:moveTo>
                      <a:cubicBezTo>
                        <a:pt x="206952" y="2606319"/>
                        <a:pt x="142474" y="2670797"/>
                        <a:pt x="142474" y="2750335"/>
                      </a:cubicBezTo>
                      <a:cubicBezTo>
                        <a:pt x="142474" y="2829873"/>
                        <a:pt x="206952" y="2894351"/>
                        <a:pt x="286490" y="2894351"/>
                      </a:cubicBezTo>
                      <a:cubicBezTo>
                        <a:pt x="366028" y="2894351"/>
                        <a:pt x="430506" y="2829873"/>
                        <a:pt x="430506" y="2750335"/>
                      </a:cubicBezTo>
                      <a:cubicBezTo>
                        <a:pt x="430506" y="2670797"/>
                        <a:pt x="366028" y="2606319"/>
                        <a:pt x="286490" y="2606319"/>
                      </a:cubicBezTo>
                      <a:close/>
                      <a:moveTo>
                        <a:pt x="3968076" y="2191096"/>
                      </a:moveTo>
                      <a:cubicBezTo>
                        <a:pt x="3888538" y="2191096"/>
                        <a:pt x="3824060" y="2255574"/>
                        <a:pt x="3824060" y="2335112"/>
                      </a:cubicBezTo>
                      <a:cubicBezTo>
                        <a:pt x="3824060" y="2414650"/>
                        <a:pt x="3888538" y="2479128"/>
                        <a:pt x="3968076" y="2479128"/>
                      </a:cubicBezTo>
                      <a:cubicBezTo>
                        <a:pt x="4047614" y="2479128"/>
                        <a:pt x="4112092" y="2414650"/>
                        <a:pt x="4112092" y="2335112"/>
                      </a:cubicBezTo>
                      <a:cubicBezTo>
                        <a:pt x="4112092" y="2255574"/>
                        <a:pt x="4047614" y="2191096"/>
                        <a:pt x="3968076" y="2191096"/>
                      </a:cubicBezTo>
                      <a:close/>
                      <a:moveTo>
                        <a:pt x="3558934" y="2191096"/>
                      </a:moveTo>
                      <a:cubicBezTo>
                        <a:pt x="3479396" y="2191096"/>
                        <a:pt x="3414918" y="2255574"/>
                        <a:pt x="3414918" y="2335112"/>
                      </a:cubicBezTo>
                      <a:cubicBezTo>
                        <a:pt x="3414918" y="2414650"/>
                        <a:pt x="3479396" y="2479128"/>
                        <a:pt x="3558934" y="2479128"/>
                      </a:cubicBezTo>
                      <a:cubicBezTo>
                        <a:pt x="3638472" y="2479128"/>
                        <a:pt x="3702950" y="2414650"/>
                        <a:pt x="3702950" y="2335112"/>
                      </a:cubicBezTo>
                      <a:cubicBezTo>
                        <a:pt x="3702950" y="2255574"/>
                        <a:pt x="3638472" y="2191096"/>
                        <a:pt x="3558934" y="2191096"/>
                      </a:cubicBezTo>
                      <a:close/>
                      <a:moveTo>
                        <a:pt x="3149791" y="2191096"/>
                      </a:moveTo>
                      <a:cubicBezTo>
                        <a:pt x="3070253" y="2191096"/>
                        <a:pt x="3005775" y="2255574"/>
                        <a:pt x="3005775" y="2335112"/>
                      </a:cubicBezTo>
                      <a:cubicBezTo>
                        <a:pt x="3005775" y="2414650"/>
                        <a:pt x="3070253" y="2479128"/>
                        <a:pt x="3149791" y="2479128"/>
                      </a:cubicBezTo>
                      <a:cubicBezTo>
                        <a:pt x="3229329" y="2479128"/>
                        <a:pt x="3293807" y="2414650"/>
                        <a:pt x="3293807" y="2335112"/>
                      </a:cubicBezTo>
                      <a:cubicBezTo>
                        <a:pt x="3293807" y="2255574"/>
                        <a:pt x="3229329" y="2191096"/>
                        <a:pt x="3149791" y="2191096"/>
                      </a:cubicBezTo>
                      <a:close/>
                      <a:moveTo>
                        <a:pt x="2740648" y="2191096"/>
                      </a:moveTo>
                      <a:cubicBezTo>
                        <a:pt x="2661110" y="2191096"/>
                        <a:pt x="2596632" y="2255574"/>
                        <a:pt x="2596632" y="2335112"/>
                      </a:cubicBezTo>
                      <a:cubicBezTo>
                        <a:pt x="2596632" y="2414650"/>
                        <a:pt x="2661110" y="2479128"/>
                        <a:pt x="2740648" y="2479128"/>
                      </a:cubicBezTo>
                      <a:cubicBezTo>
                        <a:pt x="2820186" y="2479128"/>
                        <a:pt x="2884664" y="2414650"/>
                        <a:pt x="2884664" y="2335112"/>
                      </a:cubicBezTo>
                      <a:cubicBezTo>
                        <a:pt x="2884664" y="2255574"/>
                        <a:pt x="2820186" y="2191096"/>
                        <a:pt x="2740648" y="2191096"/>
                      </a:cubicBezTo>
                      <a:close/>
                      <a:moveTo>
                        <a:pt x="2331505" y="2191096"/>
                      </a:moveTo>
                      <a:cubicBezTo>
                        <a:pt x="2251967" y="2191096"/>
                        <a:pt x="2187489" y="2255574"/>
                        <a:pt x="2187489" y="2335112"/>
                      </a:cubicBezTo>
                      <a:cubicBezTo>
                        <a:pt x="2187489" y="2414650"/>
                        <a:pt x="2251967" y="2479128"/>
                        <a:pt x="2331505" y="2479128"/>
                      </a:cubicBezTo>
                      <a:cubicBezTo>
                        <a:pt x="2411043" y="2479128"/>
                        <a:pt x="2475521" y="2414650"/>
                        <a:pt x="2475521" y="2335112"/>
                      </a:cubicBezTo>
                      <a:cubicBezTo>
                        <a:pt x="2475521" y="2255574"/>
                        <a:pt x="2411043" y="2191096"/>
                        <a:pt x="2331505" y="2191096"/>
                      </a:cubicBezTo>
                      <a:close/>
                      <a:moveTo>
                        <a:pt x="1922362" y="2191096"/>
                      </a:moveTo>
                      <a:cubicBezTo>
                        <a:pt x="1842824" y="2191096"/>
                        <a:pt x="1778346" y="2255574"/>
                        <a:pt x="1778346" y="2335112"/>
                      </a:cubicBezTo>
                      <a:cubicBezTo>
                        <a:pt x="1778346" y="2414650"/>
                        <a:pt x="1842824" y="2479128"/>
                        <a:pt x="1922362" y="2479128"/>
                      </a:cubicBezTo>
                      <a:cubicBezTo>
                        <a:pt x="2001900" y="2479128"/>
                        <a:pt x="2066378" y="2414650"/>
                        <a:pt x="2066378" y="2335112"/>
                      </a:cubicBezTo>
                      <a:cubicBezTo>
                        <a:pt x="2066378" y="2255574"/>
                        <a:pt x="2001900" y="2191096"/>
                        <a:pt x="1922362" y="2191096"/>
                      </a:cubicBezTo>
                      <a:close/>
                      <a:moveTo>
                        <a:pt x="1513219" y="2191096"/>
                      </a:moveTo>
                      <a:cubicBezTo>
                        <a:pt x="1433681" y="2191096"/>
                        <a:pt x="1369203" y="2255574"/>
                        <a:pt x="1369203" y="2335112"/>
                      </a:cubicBezTo>
                      <a:cubicBezTo>
                        <a:pt x="1369203" y="2414650"/>
                        <a:pt x="1433681" y="2479128"/>
                        <a:pt x="1513219" y="2479128"/>
                      </a:cubicBezTo>
                      <a:cubicBezTo>
                        <a:pt x="1592757" y="2479128"/>
                        <a:pt x="1657235" y="2414650"/>
                        <a:pt x="1657235" y="2335112"/>
                      </a:cubicBezTo>
                      <a:cubicBezTo>
                        <a:pt x="1657235" y="2255574"/>
                        <a:pt x="1592757" y="2191096"/>
                        <a:pt x="1513219" y="2191096"/>
                      </a:cubicBezTo>
                      <a:close/>
                      <a:moveTo>
                        <a:pt x="1104076" y="2191096"/>
                      </a:moveTo>
                      <a:cubicBezTo>
                        <a:pt x="1024538" y="2191096"/>
                        <a:pt x="960060" y="2255574"/>
                        <a:pt x="960060" y="2335112"/>
                      </a:cubicBezTo>
                      <a:cubicBezTo>
                        <a:pt x="960060" y="2414650"/>
                        <a:pt x="1024538" y="2479128"/>
                        <a:pt x="1104076" y="2479128"/>
                      </a:cubicBezTo>
                      <a:cubicBezTo>
                        <a:pt x="1183614" y="2479128"/>
                        <a:pt x="1248092" y="2414650"/>
                        <a:pt x="1248092" y="2335112"/>
                      </a:cubicBezTo>
                      <a:cubicBezTo>
                        <a:pt x="1248092" y="2255574"/>
                        <a:pt x="1183614" y="2191096"/>
                        <a:pt x="1104076" y="2191096"/>
                      </a:cubicBezTo>
                      <a:close/>
                      <a:moveTo>
                        <a:pt x="694933" y="2191096"/>
                      </a:moveTo>
                      <a:cubicBezTo>
                        <a:pt x="615395" y="2191096"/>
                        <a:pt x="550917" y="2255574"/>
                        <a:pt x="550917" y="2335112"/>
                      </a:cubicBezTo>
                      <a:cubicBezTo>
                        <a:pt x="550917" y="2414650"/>
                        <a:pt x="615395" y="2479128"/>
                        <a:pt x="694933" y="2479128"/>
                      </a:cubicBezTo>
                      <a:cubicBezTo>
                        <a:pt x="774471" y="2479128"/>
                        <a:pt x="838949" y="2414650"/>
                        <a:pt x="838949" y="2335112"/>
                      </a:cubicBezTo>
                      <a:cubicBezTo>
                        <a:pt x="838949" y="2255574"/>
                        <a:pt x="774471" y="2191096"/>
                        <a:pt x="694933" y="2191096"/>
                      </a:cubicBezTo>
                      <a:close/>
                      <a:moveTo>
                        <a:pt x="285790" y="2191096"/>
                      </a:moveTo>
                      <a:cubicBezTo>
                        <a:pt x="206252" y="2191096"/>
                        <a:pt x="141774" y="2255574"/>
                        <a:pt x="141774" y="2335112"/>
                      </a:cubicBezTo>
                      <a:cubicBezTo>
                        <a:pt x="141774" y="2414650"/>
                        <a:pt x="206252" y="2479128"/>
                        <a:pt x="285790" y="2479128"/>
                      </a:cubicBezTo>
                      <a:cubicBezTo>
                        <a:pt x="365328" y="2479128"/>
                        <a:pt x="429806" y="2414650"/>
                        <a:pt x="429806" y="2335112"/>
                      </a:cubicBezTo>
                      <a:cubicBezTo>
                        <a:pt x="429806" y="2255574"/>
                        <a:pt x="365328" y="2191096"/>
                        <a:pt x="285790" y="2191096"/>
                      </a:cubicBezTo>
                      <a:close/>
                      <a:moveTo>
                        <a:pt x="3967376" y="1775873"/>
                      </a:moveTo>
                      <a:cubicBezTo>
                        <a:pt x="3887838" y="1775873"/>
                        <a:pt x="3823360" y="1840351"/>
                        <a:pt x="3823360" y="1919889"/>
                      </a:cubicBezTo>
                      <a:cubicBezTo>
                        <a:pt x="3823360" y="1999427"/>
                        <a:pt x="3887838" y="2063905"/>
                        <a:pt x="3967376" y="2063905"/>
                      </a:cubicBezTo>
                      <a:cubicBezTo>
                        <a:pt x="4046914" y="2063905"/>
                        <a:pt x="4111392" y="1999427"/>
                        <a:pt x="4111392" y="1919889"/>
                      </a:cubicBezTo>
                      <a:cubicBezTo>
                        <a:pt x="4111392" y="1840351"/>
                        <a:pt x="4046914" y="1775873"/>
                        <a:pt x="3967376" y="1775873"/>
                      </a:cubicBezTo>
                      <a:close/>
                      <a:moveTo>
                        <a:pt x="3558234" y="1775873"/>
                      </a:moveTo>
                      <a:cubicBezTo>
                        <a:pt x="3478696" y="1775873"/>
                        <a:pt x="3414218" y="1840351"/>
                        <a:pt x="3414218" y="1919889"/>
                      </a:cubicBezTo>
                      <a:cubicBezTo>
                        <a:pt x="3414218" y="1999427"/>
                        <a:pt x="3478696" y="2063905"/>
                        <a:pt x="3558234" y="2063905"/>
                      </a:cubicBezTo>
                      <a:cubicBezTo>
                        <a:pt x="3637772" y="2063905"/>
                        <a:pt x="3702250" y="1999427"/>
                        <a:pt x="3702250" y="1919889"/>
                      </a:cubicBezTo>
                      <a:cubicBezTo>
                        <a:pt x="3702250" y="1840351"/>
                        <a:pt x="3637772" y="1775873"/>
                        <a:pt x="3558234" y="1775873"/>
                      </a:cubicBezTo>
                      <a:close/>
                      <a:moveTo>
                        <a:pt x="3149091" y="1775873"/>
                      </a:moveTo>
                      <a:cubicBezTo>
                        <a:pt x="3069553" y="1775873"/>
                        <a:pt x="3005075" y="1840351"/>
                        <a:pt x="3005075" y="1919889"/>
                      </a:cubicBezTo>
                      <a:cubicBezTo>
                        <a:pt x="3005075" y="1999427"/>
                        <a:pt x="3069553" y="2063905"/>
                        <a:pt x="3149091" y="2063905"/>
                      </a:cubicBezTo>
                      <a:cubicBezTo>
                        <a:pt x="3228629" y="2063905"/>
                        <a:pt x="3293107" y="1999427"/>
                        <a:pt x="3293107" y="1919889"/>
                      </a:cubicBezTo>
                      <a:cubicBezTo>
                        <a:pt x="3293107" y="1840351"/>
                        <a:pt x="3228629" y="1775873"/>
                        <a:pt x="3149091" y="1775873"/>
                      </a:cubicBezTo>
                      <a:close/>
                      <a:moveTo>
                        <a:pt x="2739948" y="1775873"/>
                      </a:moveTo>
                      <a:cubicBezTo>
                        <a:pt x="2660410" y="1775873"/>
                        <a:pt x="2595932" y="1840351"/>
                        <a:pt x="2595932" y="1919889"/>
                      </a:cubicBezTo>
                      <a:cubicBezTo>
                        <a:pt x="2595932" y="1999427"/>
                        <a:pt x="2660410" y="2063905"/>
                        <a:pt x="2739948" y="2063905"/>
                      </a:cubicBezTo>
                      <a:cubicBezTo>
                        <a:pt x="2819486" y="2063905"/>
                        <a:pt x="2883964" y="1999427"/>
                        <a:pt x="2883964" y="1919889"/>
                      </a:cubicBezTo>
                      <a:cubicBezTo>
                        <a:pt x="2883964" y="1840351"/>
                        <a:pt x="2819486" y="1775873"/>
                        <a:pt x="2739948" y="1775873"/>
                      </a:cubicBezTo>
                      <a:close/>
                      <a:moveTo>
                        <a:pt x="2330805" y="1775873"/>
                      </a:moveTo>
                      <a:cubicBezTo>
                        <a:pt x="2251267" y="1775873"/>
                        <a:pt x="2186789" y="1840351"/>
                        <a:pt x="2186789" y="1919889"/>
                      </a:cubicBezTo>
                      <a:cubicBezTo>
                        <a:pt x="2186789" y="1999427"/>
                        <a:pt x="2251267" y="2063905"/>
                        <a:pt x="2330805" y="2063905"/>
                      </a:cubicBezTo>
                      <a:cubicBezTo>
                        <a:pt x="2410343" y="2063905"/>
                        <a:pt x="2474821" y="1999427"/>
                        <a:pt x="2474821" y="1919889"/>
                      </a:cubicBezTo>
                      <a:cubicBezTo>
                        <a:pt x="2474821" y="1840351"/>
                        <a:pt x="2410343" y="1775873"/>
                        <a:pt x="2330805" y="1775873"/>
                      </a:cubicBezTo>
                      <a:close/>
                      <a:moveTo>
                        <a:pt x="1921662" y="1775873"/>
                      </a:moveTo>
                      <a:cubicBezTo>
                        <a:pt x="1842124" y="1775873"/>
                        <a:pt x="1777646" y="1840351"/>
                        <a:pt x="1777646" y="1919889"/>
                      </a:cubicBezTo>
                      <a:cubicBezTo>
                        <a:pt x="1777646" y="1999427"/>
                        <a:pt x="1842124" y="2063905"/>
                        <a:pt x="1921662" y="2063905"/>
                      </a:cubicBezTo>
                      <a:cubicBezTo>
                        <a:pt x="2001200" y="2063905"/>
                        <a:pt x="2065678" y="1999427"/>
                        <a:pt x="2065678" y="1919889"/>
                      </a:cubicBezTo>
                      <a:cubicBezTo>
                        <a:pt x="2065678" y="1840351"/>
                        <a:pt x="2001200" y="1775873"/>
                        <a:pt x="1921662" y="1775873"/>
                      </a:cubicBezTo>
                      <a:close/>
                      <a:moveTo>
                        <a:pt x="1512519" y="1775873"/>
                      </a:moveTo>
                      <a:cubicBezTo>
                        <a:pt x="1432981" y="1775873"/>
                        <a:pt x="1368503" y="1840351"/>
                        <a:pt x="1368503" y="1919889"/>
                      </a:cubicBezTo>
                      <a:cubicBezTo>
                        <a:pt x="1368503" y="1999427"/>
                        <a:pt x="1432981" y="2063905"/>
                        <a:pt x="1512519" y="2063905"/>
                      </a:cubicBezTo>
                      <a:cubicBezTo>
                        <a:pt x="1592057" y="2063905"/>
                        <a:pt x="1656535" y="1999427"/>
                        <a:pt x="1656535" y="1919889"/>
                      </a:cubicBezTo>
                      <a:cubicBezTo>
                        <a:pt x="1656535" y="1840351"/>
                        <a:pt x="1592057" y="1775873"/>
                        <a:pt x="1512519" y="1775873"/>
                      </a:cubicBezTo>
                      <a:close/>
                      <a:moveTo>
                        <a:pt x="1103376" y="1775873"/>
                      </a:moveTo>
                      <a:cubicBezTo>
                        <a:pt x="1023838" y="1775873"/>
                        <a:pt x="959360" y="1840351"/>
                        <a:pt x="959360" y="1919889"/>
                      </a:cubicBezTo>
                      <a:cubicBezTo>
                        <a:pt x="959360" y="1999427"/>
                        <a:pt x="1023838" y="2063905"/>
                        <a:pt x="1103376" y="2063905"/>
                      </a:cubicBezTo>
                      <a:cubicBezTo>
                        <a:pt x="1182914" y="2063905"/>
                        <a:pt x="1247392" y="1999427"/>
                        <a:pt x="1247392" y="1919889"/>
                      </a:cubicBezTo>
                      <a:cubicBezTo>
                        <a:pt x="1247392" y="1840351"/>
                        <a:pt x="1182914" y="1775873"/>
                        <a:pt x="1103376" y="1775873"/>
                      </a:cubicBezTo>
                      <a:close/>
                      <a:moveTo>
                        <a:pt x="694233" y="1775873"/>
                      </a:moveTo>
                      <a:cubicBezTo>
                        <a:pt x="614695" y="1775873"/>
                        <a:pt x="550217" y="1840351"/>
                        <a:pt x="550217" y="1919889"/>
                      </a:cubicBezTo>
                      <a:cubicBezTo>
                        <a:pt x="550217" y="1999427"/>
                        <a:pt x="614695" y="2063905"/>
                        <a:pt x="694233" y="2063905"/>
                      </a:cubicBezTo>
                      <a:cubicBezTo>
                        <a:pt x="773771" y="2063905"/>
                        <a:pt x="838249" y="1999427"/>
                        <a:pt x="838249" y="1919889"/>
                      </a:cubicBezTo>
                      <a:cubicBezTo>
                        <a:pt x="838249" y="1840351"/>
                        <a:pt x="773771" y="1775873"/>
                        <a:pt x="694233" y="1775873"/>
                      </a:cubicBezTo>
                      <a:close/>
                      <a:moveTo>
                        <a:pt x="285090" y="1775873"/>
                      </a:moveTo>
                      <a:cubicBezTo>
                        <a:pt x="205552" y="1775873"/>
                        <a:pt x="141074" y="1840351"/>
                        <a:pt x="141074" y="1919889"/>
                      </a:cubicBezTo>
                      <a:cubicBezTo>
                        <a:pt x="141074" y="1999427"/>
                        <a:pt x="205552" y="2063905"/>
                        <a:pt x="285090" y="2063905"/>
                      </a:cubicBezTo>
                      <a:cubicBezTo>
                        <a:pt x="364628" y="2063905"/>
                        <a:pt x="429106" y="1999427"/>
                        <a:pt x="429106" y="1919889"/>
                      </a:cubicBezTo>
                      <a:cubicBezTo>
                        <a:pt x="429106" y="1840351"/>
                        <a:pt x="364628" y="1775873"/>
                        <a:pt x="285090" y="1775873"/>
                      </a:cubicBezTo>
                      <a:close/>
                      <a:moveTo>
                        <a:pt x="3966676" y="1360650"/>
                      </a:moveTo>
                      <a:cubicBezTo>
                        <a:pt x="3887138" y="1360650"/>
                        <a:pt x="3822660" y="1425128"/>
                        <a:pt x="3822660" y="1504666"/>
                      </a:cubicBezTo>
                      <a:cubicBezTo>
                        <a:pt x="3822660" y="1584204"/>
                        <a:pt x="3887138" y="1648682"/>
                        <a:pt x="3966676" y="1648682"/>
                      </a:cubicBezTo>
                      <a:cubicBezTo>
                        <a:pt x="4046214" y="1648682"/>
                        <a:pt x="4110692" y="1584204"/>
                        <a:pt x="4110692" y="1504666"/>
                      </a:cubicBezTo>
                      <a:cubicBezTo>
                        <a:pt x="4110692" y="1425128"/>
                        <a:pt x="4046214" y="1360650"/>
                        <a:pt x="3966676" y="1360650"/>
                      </a:cubicBezTo>
                      <a:close/>
                      <a:moveTo>
                        <a:pt x="3557534" y="1360650"/>
                      </a:moveTo>
                      <a:cubicBezTo>
                        <a:pt x="3477996" y="1360650"/>
                        <a:pt x="3413518" y="1425128"/>
                        <a:pt x="3413518" y="1504666"/>
                      </a:cubicBezTo>
                      <a:cubicBezTo>
                        <a:pt x="3413518" y="1584204"/>
                        <a:pt x="3477996" y="1648682"/>
                        <a:pt x="3557534" y="1648682"/>
                      </a:cubicBezTo>
                      <a:cubicBezTo>
                        <a:pt x="3637072" y="1648682"/>
                        <a:pt x="3701550" y="1584204"/>
                        <a:pt x="3701550" y="1504666"/>
                      </a:cubicBezTo>
                      <a:cubicBezTo>
                        <a:pt x="3701550" y="1425128"/>
                        <a:pt x="3637072" y="1360650"/>
                        <a:pt x="3557534" y="1360650"/>
                      </a:cubicBezTo>
                      <a:close/>
                      <a:moveTo>
                        <a:pt x="3148391" y="1360650"/>
                      </a:moveTo>
                      <a:cubicBezTo>
                        <a:pt x="3068853" y="1360650"/>
                        <a:pt x="3004375" y="1425128"/>
                        <a:pt x="3004375" y="1504666"/>
                      </a:cubicBezTo>
                      <a:cubicBezTo>
                        <a:pt x="3004375" y="1584204"/>
                        <a:pt x="3068853" y="1648682"/>
                        <a:pt x="3148391" y="1648682"/>
                      </a:cubicBezTo>
                      <a:cubicBezTo>
                        <a:pt x="3227929" y="1648682"/>
                        <a:pt x="3292407" y="1584204"/>
                        <a:pt x="3292407" y="1504666"/>
                      </a:cubicBezTo>
                      <a:cubicBezTo>
                        <a:pt x="3292407" y="1425128"/>
                        <a:pt x="3227929" y="1360650"/>
                        <a:pt x="3148391" y="1360650"/>
                      </a:cubicBezTo>
                      <a:close/>
                      <a:moveTo>
                        <a:pt x="2739248" y="1360650"/>
                      </a:moveTo>
                      <a:cubicBezTo>
                        <a:pt x="2659710" y="1360650"/>
                        <a:pt x="2595232" y="1425128"/>
                        <a:pt x="2595232" y="1504666"/>
                      </a:cubicBezTo>
                      <a:cubicBezTo>
                        <a:pt x="2595232" y="1584204"/>
                        <a:pt x="2659710" y="1648682"/>
                        <a:pt x="2739248" y="1648682"/>
                      </a:cubicBezTo>
                      <a:cubicBezTo>
                        <a:pt x="2818786" y="1648682"/>
                        <a:pt x="2883264" y="1584204"/>
                        <a:pt x="2883264" y="1504666"/>
                      </a:cubicBezTo>
                      <a:cubicBezTo>
                        <a:pt x="2883264" y="1425128"/>
                        <a:pt x="2818786" y="1360650"/>
                        <a:pt x="2739248" y="1360650"/>
                      </a:cubicBezTo>
                      <a:close/>
                      <a:moveTo>
                        <a:pt x="2330105" y="1360650"/>
                      </a:moveTo>
                      <a:cubicBezTo>
                        <a:pt x="2250567" y="1360650"/>
                        <a:pt x="2186089" y="1425128"/>
                        <a:pt x="2186089" y="1504666"/>
                      </a:cubicBezTo>
                      <a:cubicBezTo>
                        <a:pt x="2186089" y="1584204"/>
                        <a:pt x="2250567" y="1648682"/>
                        <a:pt x="2330105" y="1648682"/>
                      </a:cubicBezTo>
                      <a:cubicBezTo>
                        <a:pt x="2409643" y="1648682"/>
                        <a:pt x="2474121" y="1584204"/>
                        <a:pt x="2474121" y="1504666"/>
                      </a:cubicBezTo>
                      <a:cubicBezTo>
                        <a:pt x="2474121" y="1425128"/>
                        <a:pt x="2409643" y="1360650"/>
                        <a:pt x="2330105" y="1360650"/>
                      </a:cubicBezTo>
                      <a:close/>
                      <a:moveTo>
                        <a:pt x="1920962" y="1360650"/>
                      </a:moveTo>
                      <a:cubicBezTo>
                        <a:pt x="1841424" y="1360650"/>
                        <a:pt x="1776946" y="1425128"/>
                        <a:pt x="1776946" y="1504666"/>
                      </a:cubicBezTo>
                      <a:cubicBezTo>
                        <a:pt x="1776946" y="1584204"/>
                        <a:pt x="1841424" y="1648682"/>
                        <a:pt x="1920962" y="1648682"/>
                      </a:cubicBezTo>
                      <a:cubicBezTo>
                        <a:pt x="2000500" y="1648682"/>
                        <a:pt x="2064978" y="1584204"/>
                        <a:pt x="2064978" y="1504666"/>
                      </a:cubicBezTo>
                      <a:cubicBezTo>
                        <a:pt x="2064978" y="1425128"/>
                        <a:pt x="2000500" y="1360650"/>
                        <a:pt x="1920962" y="1360650"/>
                      </a:cubicBezTo>
                      <a:close/>
                      <a:moveTo>
                        <a:pt x="1511819" y="1360650"/>
                      </a:moveTo>
                      <a:cubicBezTo>
                        <a:pt x="1432281" y="1360650"/>
                        <a:pt x="1367803" y="1425128"/>
                        <a:pt x="1367803" y="1504666"/>
                      </a:cubicBezTo>
                      <a:cubicBezTo>
                        <a:pt x="1367803" y="1584204"/>
                        <a:pt x="1432281" y="1648682"/>
                        <a:pt x="1511819" y="1648682"/>
                      </a:cubicBezTo>
                      <a:cubicBezTo>
                        <a:pt x="1591357" y="1648682"/>
                        <a:pt x="1655835" y="1584204"/>
                        <a:pt x="1655835" y="1504666"/>
                      </a:cubicBezTo>
                      <a:cubicBezTo>
                        <a:pt x="1655835" y="1425128"/>
                        <a:pt x="1591357" y="1360650"/>
                        <a:pt x="1511819" y="1360650"/>
                      </a:cubicBezTo>
                      <a:close/>
                      <a:moveTo>
                        <a:pt x="1102676" y="1360650"/>
                      </a:moveTo>
                      <a:cubicBezTo>
                        <a:pt x="1023138" y="1360650"/>
                        <a:pt x="958660" y="1425128"/>
                        <a:pt x="958660" y="1504666"/>
                      </a:cubicBezTo>
                      <a:cubicBezTo>
                        <a:pt x="958660" y="1584204"/>
                        <a:pt x="1023138" y="1648682"/>
                        <a:pt x="1102676" y="1648682"/>
                      </a:cubicBezTo>
                      <a:cubicBezTo>
                        <a:pt x="1182214" y="1648682"/>
                        <a:pt x="1246692" y="1584204"/>
                        <a:pt x="1246692" y="1504666"/>
                      </a:cubicBezTo>
                      <a:cubicBezTo>
                        <a:pt x="1246692" y="1425128"/>
                        <a:pt x="1182214" y="1360650"/>
                        <a:pt x="1102676" y="1360650"/>
                      </a:cubicBezTo>
                      <a:close/>
                      <a:moveTo>
                        <a:pt x="693533" y="1360650"/>
                      </a:moveTo>
                      <a:cubicBezTo>
                        <a:pt x="613995" y="1360650"/>
                        <a:pt x="549517" y="1425128"/>
                        <a:pt x="549517" y="1504666"/>
                      </a:cubicBezTo>
                      <a:cubicBezTo>
                        <a:pt x="549517" y="1584204"/>
                        <a:pt x="613995" y="1648682"/>
                        <a:pt x="693533" y="1648682"/>
                      </a:cubicBezTo>
                      <a:cubicBezTo>
                        <a:pt x="773071" y="1648682"/>
                        <a:pt x="837549" y="1584204"/>
                        <a:pt x="837549" y="1504666"/>
                      </a:cubicBezTo>
                      <a:cubicBezTo>
                        <a:pt x="837549" y="1425128"/>
                        <a:pt x="773071" y="1360650"/>
                        <a:pt x="693533" y="1360650"/>
                      </a:cubicBezTo>
                      <a:close/>
                      <a:moveTo>
                        <a:pt x="284390" y="1360650"/>
                      </a:moveTo>
                      <a:cubicBezTo>
                        <a:pt x="204852" y="1360650"/>
                        <a:pt x="140374" y="1425128"/>
                        <a:pt x="140374" y="1504666"/>
                      </a:cubicBezTo>
                      <a:cubicBezTo>
                        <a:pt x="140374" y="1584204"/>
                        <a:pt x="204852" y="1648682"/>
                        <a:pt x="284390" y="1648682"/>
                      </a:cubicBezTo>
                      <a:cubicBezTo>
                        <a:pt x="363928" y="1648682"/>
                        <a:pt x="428406" y="1584204"/>
                        <a:pt x="428406" y="1504666"/>
                      </a:cubicBezTo>
                      <a:cubicBezTo>
                        <a:pt x="428406" y="1425128"/>
                        <a:pt x="363928" y="1360650"/>
                        <a:pt x="284390" y="1360650"/>
                      </a:cubicBezTo>
                      <a:close/>
                      <a:moveTo>
                        <a:pt x="3965976" y="945427"/>
                      </a:moveTo>
                      <a:cubicBezTo>
                        <a:pt x="3886438" y="945427"/>
                        <a:pt x="3821960" y="1009905"/>
                        <a:pt x="3821960" y="1089443"/>
                      </a:cubicBezTo>
                      <a:cubicBezTo>
                        <a:pt x="3821960" y="1168981"/>
                        <a:pt x="3886438" y="1233459"/>
                        <a:pt x="3965976" y="1233459"/>
                      </a:cubicBezTo>
                      <a:cubicBezTo>
                        <a:pt x="4045514" y="1233459"/>
                        <a:pt x="4109992" y="1168981"/>
                        <a:pt x="4109992" y="1089443"/>
                      </a:cubicBezTo>
                      <a:cubicBezTo>
                        <a:pt x="4109992" y="1009905"/>
                        <a:pt x="4045514" y="945427"/>
                        <a:pt x="3965976" y="945427"/>
                      </a:cubicBezTo>
                      <a:close/>
                      <a:moveTo>
                        <a:pt x="3556834" y="945427"/>
                      </a:moveTo>
                      <a:cubicBezTo>
                        <a:pt x="3477296" y="945427"/>
                        <a:pt x="3412818" y="1009905"/>
                        <a:pt x="3412818" y="1089443"/>
                      </a:cubicBezTo>
                      <a:cubicBezTo>
                        <a:pt x="3412818" y="1168981"/>
                        <a:pt x="3477296" y="1233459"/>
                        <a:pt x="3556834" y="1233459"/>
                      </a:cubicBezTo>
                      <a:cubicBezTo>
                        <a:pt x="3636372" y="1233459"/>
                        <a:pt x="3700850" y="1168981"/>
                        <a:pt x="3700850" y="1089443"/>
                      </a:cubicBezTo>
                      <a:cubicBezTo>
                        <a:pt x="3700850" y="1009905"/>
                        <a:pt x="3636372" y="945427"/>
                        <a:pt x="3556834" y="945427"/>
                      </a:cubicBezTo>
                      <a:close/>
                      <a:moveTo>
                        <a:pt x="3147691" y="945427"/>
                      </a:moveTo>
                      <a:cubicBezTo>
                        <a:pt x="3068153" y="945427"/>
                        <a:pt x="3003675" y="1009905"/>
                        <a:pt x="3003675" y="1089443"/>
                      </a:cubicBezTo>
                      <a:cubicBezTo>
                        <a:pt x="3003675" y="1168981"/>
                        <a:pt x="3068153" y="1233459"/>
                        <a:pt x="3147691" y="1233459"/>
                      </a:cubicBezTo>
                      <a:cubicBezTo>
                        <a:pt x="3227229" y="1233459"/>
                        <a:pt x="3291707" y="1168981"/>
                        <a:pt x="3291707" y="1089443"/>
                      </a:cubicBezTo>
                      <a:cubicBezTo>
                        <a:pt x="3291707" y="1009905"/>
                        <a:pt x="3227229" y="945427"/>
                        <a:pt x="3147691" y="945427"/>
                      </a:cubicBezTo>
                      <a:close/>
                      <a:moveTo>
                        <a:pt x="2738548" y="945427"/>
                      </a:moveTo>
                      <a:cubicBezTo>
                        <a:pt x="2659010" y="945427"/>
                        <a:pt x="2594532" y="1009905"/>
                        <a:pt x="2594532" y="1089443"/>
                      </a:cubicBezTo>
                      <a:cubicBezTo>
                        <a:pt x="2594532" y="1168981"/>
                        <a:pt x="2659010" y="1233459"/>
                        <a:pt x="2738548" y="1233459"/>
                      </a:cubicBezTo>
                      <a:cubicBezTo>
                        <a:pt x="2818086" y="1233459"/>
                        <a:pt x="2882564" y="1168981"/>
                        <a:pt x="2882564" y="1089443"/>
                      </a:cubicBezTo>
                      <a:cubicBezTo>
                        <a:pt x="2882564" y="1009905"/>
                        <a:pt x="2818086" y="945427"/>
                        <a:pt x="2738548" y="945427"/>
                      </a:cubicBezTo>
                      <a:close/>
                      <a:moveTo>
                        <a:pt x="2329405" y="945427"/>
                      </a:moveTo>
                      <a:cubicBezTo>
                        <a:pt x="2249867" y="945427"/>
                        <a:pt x="2185389" y="1009905"/>
                        <a:pt x="2185389" y="1089443"/>
                      </a:cubicBezTo>
                      <a:cubicBezTo>
                        <a:pt x="2185389" y="1168981"/>
                        <a:pt x="2249867" y="1233459"/>
                        <a:pt x="2329405" y="1233459"/>
                      </a:cubicBezTo>
                      <a:cubicBezTo>
                        <a:pt x="2408943" y="1233459"/>
                        <a:pt x="2473421" y="1168981"/>
                        <a:pt x="2473421" y="1089443"/>
                      </a:cubicBezTo>
                      <a:cubicBezTo>
                        <a:pt x="2473421" y="1009905"/>
                        <a:pt x="2408943" y="945427"/>
                        <a:pt x="2329405" y="945427"/>
                      </a:cubicBezTo>
                      <a:close/>
                      <a:moveTo>
                        <a:pt x="1920262" y="945427"/>
                      </a:moveTo>
                      <a:cubicBezTo>
                        <a:pt x="1840724" y="945427"/>
                        <a:pt x="1776246" y="1009905"/>
                        <a:pt x="1776246" y="1089443"/>
                      </a:cubicBezTo>
                      <a:cubicBezTo>
                        <a:pt x="1776246" y="1168981"/>
                        <a:pt x="1840724" y="1233459"/>
                        <a:pt x="1920262" y="1233459"/>
                      </a:cubicBezTo>
                      <a:cubicBezTo>
                        <a:pt x="1999800" y="1233459"/>
                        <a:pt x="2064278" y="1168981"/>
                        <a:pt x="2064278" y="1089443"/>
                      </a:cubicBezTo>
                      <a:cubicBezTo>
                        <a:pt x="2064278" y="1009905"/>
                        <a:pt x="1999800" y="945427"/>
                        <a:pt x="1920262" y="945427"/>
                      </a:cubicBezTo>
                      <a:close/>
                      <a:moveTo>
                        <a:pt x="1511119" y="945427"/>
                      </a:moveTo>
                      <a:cubicBezTo>
                        <a:pt x="1431581" y="945427"/>
                        <a:pt x="1367103" y="1009905"/>
                        <a:pt x="1367103" y="1089443"/>
                      </a:cubicBezTo>
                      <a:cubicBezTo>
                        <a:pt x="1367103" y="1168981"/>
                        <a:pt x="1431581" y="1233459"/>
                        <a:pt x="1511119" y="1233459"/>
                      </a:cubicBezTo>
                      <a:cubicBezTo>
                        <a:pt x="1590657" y="1233459"/>
                        <a:pt x="1655135" y="1168981"/>
                        <a:pt x="1655135" y="1089443"/>
                      </a:cubicBezTo>
                      <a:cubicBezTo>
                        <a:pt x="1655135" y="1009905"/>
                        <a:pt x="1590657" y="945427"/>
                        <a:pt x="1511119" y="945427"/>
                      </a:cubicBezTo>
                      <a:close/>
                      <a:moveTo>
                        <a:pt x="1101976" y="945427"/>
                      </a:moveTo>
                      <a:cubicBezTo>
                        <a:pt x="1022438" y="945427"/>
                        <a:pt x="957960" y="1009905"/>
                        <a:pt x="957960" y="1089443"/>
                      </a:cubicBezTo>
                      <a:cubicBezTo>
                        <a:pt x="957960" y="1168981"/>
                        <a:pt x="1022438" y="1233459"/>
                        <a:pt x="1101976" y="1233459"/>
                      </a:cubicBezTo>
                      <a:cubicBezTo>
                        <a:pt x="1181514" y="1233459"/>
                        <a:pt x="1245992" y="1168981"/>
                        <a:pt x="1245992" y="1089443"/>
                      </a:cubicBezTo>
                      <a:cubicBezTo>
                        <a:pt x="1245992" y="1009905"/>
                        <a:pt x="1181514" y="945427"/>
                        <a:pt x="1101976" y="945427"/>
                      </a:cubicBezTo>
                      <a:close/>
                      <a:moveTo>
                        <a:pt x="692833" y="945427"/>
                      </a:moveTo>
                      <a:cubicBezTo>
                        <a:pt x="613295" y="945427"/>
                        <a:pt x="548817" y="1009905"/>
                        <a:pt x="548817" y="1089443"/>
                      </a:cubicBezTo>
                      <a:cubicBezTo>
                        <a:pt x="548817" y="1168981"/>
                        <a:pt x="613295" y="1233459"/>
                        <a:pt x="692833" y="1233459"/>
                      </a:cubicBezTo>
                      <a:cubicBezTo>
                        <a:pt x="772371" y="1233459"/>
                        <a:pt x="836849" y="1168981"/>
                        <a:pt x="836849" y="1089443"/>
                      </a:cubicBezTo>
                      <a:cubicBezTo>
                        <a:pt x="836849" y="1009905"/>
                        <a:pt x="772371" y="945427"/>
                        <a:pt x="692833" y="945427"/>
                      </a:cubicBezTo>
                      <a:close/>
                      <a:moveTo>
                        <a:pt x="283690" y="945427"/>
                      </a:moveTo>
                      <a:cubicBezTo>
                        <a:pt x="204152" y="945427"/>
                        <a:pt x="139674" y="1009905"/>
                        <a:pt x="139674" y="1089443"/>
                      </a:cubicBezTo>
                      <a:cubicBezTo>
                        <a:pt x="139674" y="1168981"/>
                        <a:pt x="204152" y="1233459"/>
                        <a:pt x="283690" y="1233459"/>
                      </a:cubicBezTo>
                      <a:cubicBezTo>
                        <a:pt x="363228" y="1233459"/>
                        <a:pt x="427706" y="1168981"/>
                        <a:pt x="427706" y="1089443"/>
                      </a:cubicBezTo>
                      <a:cubicBezTo>
                        <a:pt x="427706" y="1009905"/>
                        <a:pt x="363228" y="945427"/>
                        <a:pt x="283690" y="945427"/>
                      </a:cubicBezTo>
                      <a:close/>
                      <a:moveTo>
                        <a:pt x="3965276" y="530204"/>
                      </a:moveTo>
                      <a:cubicBezTo>
                        <a:pt x="3885738" y="530204"/>
                        <a:pt x="3821260" y="594682"/>
                        <a:pt x="3821260" y="674220"/>
                      </a:cubicBezTo>
                      <a:cubicBezTo>
                        <a:pt x="3821260" y="753758"/>
                        <a:pt x="3885738" y="818236"/>
                        <a:pt x="3965276" y="818236"/>
                      </a:cubicBezTo>
                      <a:cubicBezTo>
                        <a:pt x="4044814" y="818236"/>
                        <a:pt x="4109292" y="753758"/>
                        <a:pt x="4109292" y="674220"/>
                      </a:cubicBezTo>
                      <a:cubicBezTo>
                        <a:pt x="4109292" y="594682"/>
                        <a:pt x="4044814" y="530204"/>
                        <a:pt x="3965276" y="530204"/>
                      </a:cubicBezTo>
                      <a:close/>
                      <a:moveTo>
                        <a:pt x="3556134" y="530204"/>
                      </a:moveTo>
                      <a:cubicBezTo>
                        <a:pt x="3476596" y="530204"/>
                        <a:pt x="3412118" y="594682"/>
                        <a:pt x="3412118" y="674220"/>
                      </a:cubicBezTo>
                      <a:cubicBezTo>
                        <a:pt x="3412118" y="753758"/>
                        <a:pt x="3476596" y="818236"/>
                        <a:pt x="3556134" y="818236"/>
                      </a:cubicBezTo>
                      <a:cubicBezTo>
                        <a:pt x="3635672" y="818236"/>
                        <a:pt x="3700150" y="753758"/>
                        <a:pt x="3700150" y="674220"/>
                      </a:cubicBezTo>
                      <a:cubicBezTo>
                        <a:pt x="3700150" y="594682"/>
                        <a:pt x="3635672" y="530204"/>
                        <a:pt x="3556134" y="530204"/>
                      </a:cubicBezTo>
                      <a:close/>
                      <a:moveTo>
                        <a:pt x="3146991" y="530204"/>
                      </a:moveTo>
                      <a:cubicBezTo>
                        <a:pt x="3067453" y="530204"/>
                        <a:pt x="3002975" y="594682"/>
                        <a:pt x="3002975" y="674220"/>
                      </a:cubicBezTo>
                      <a:cubicBezTo>
                        <a:pt x="3002975" y="753758"/>
                        <a:pt x="3067453" y="818236"/>
                        <a:pt x="3146991" y="818236"/>
                      </a:cubicBezTo>
                      <a:cubicBezTo>
                        <a:pt x="3226529" y="818236"/>
                        <a:pt x="3291007" y="753758"/>
                        <a:pt x="3291007" y="674220"/>
                      </a:cubicBezTo>
                      <a:cubicBezTo>
                        <a:pt x="3291007" y="594682"/>
                        <a:pt x="3226529" y="530204"/>
                        <a:pt x="3146991" y="530204"/>
                      </a:cubicBezTo>
                      <a:close/>
                      <a:moveTo>
                        <a:pt x="2737848" y="530204"/>
                      </a:moveTo>
                      <a:cubicBezTo>
                        <a:pt x="2658310" y="530204"/>
                        <a:pt x="2593832" y="594682"/>
                        <a:pt x="2593832" y="674220"/>
                      </a:cubicBezTo>
                      <a:cubicBezTo>
                        <a:pt x="2593832" y="753758"/>
                        <a:pt x="2658310" y="818236"/>
                        <a:pt x="2737848" y="818236"/>
                      </a:cubicBezTo>
                      <a:cubicBezTo>
                        <a:pt x="2817386" y="818236"/>
                        <a:pt x="2881864" y="753758"/>
                        <a:pt x="2881864" y="674220"/>
                      </a:cubicBezTo>
                      <a:cubicBezTo>
                        <a:pt x="2881864" y="594682"/>
                        <a:pt x="2817386" y="530204"/>
                        <a:pt x="2737848" y="530204"/>
                      </a:cubicBezTo>
                      <a:close/>
                      <a:moveTo>
                        <a:pt x="2328705" y="530204"/>
                      </a:moveTo>
                      <a:cubicBezTo>
                        <a:pt x="2249167" y="530204"/>
                        <a:pt x="2184689" y="594682"/>
                        <a:pt x="2184689" y="674220"/>
                      </a:cubicBezTo>
                      <a:cubicBezTo>
                        <a:pt x="2184689" y="753758"/>
                        <a:pt x="2249167" y="818236"/>
                        <a:pt x="2328705" y="818236"/>
                      </a:cubicBezTo>
                      <a:cubicBezTo>
                        <a:pt x="2408243" y="818236"/>
                        <a:pt x="2472721" y="753758"/>
                        <a:pt x="2472721" y="674220"/>
                      </a:cubicBezTo>
                      <a:cubicBezTo>
                        <a:pt x="2472721" y="594682"/>
                        <a:pt x="2408243" y="530204"/>
                        <a:pt x="2328705" y="530204"/>
                      </a:cubicBezTo>
                      <a:close/>
                      <a:moveTo>
                        <a:pt x="1919562" y="530204"/>
                      </a:moveTo>
                      <a:cubicBezTo>
                        <a:pt x="1840024" y="530204"/>
                        <a:pt x="1775546" y="594682"/>
                        <a:pt x="1775546" y="674220"/>
                      </a:cubicBezTo>
                      <a:cubicBezTo>
                        <a:pt x="1775546" y="753758"/>
                        <a:pt x="1840024" y="818236"/>
                        <a:pt x="1919562" y="818236"/>
                      </a:cubicBezTo>
                      <a:cubicBezTo>
                        <a:pt x="1999100" y="818236"/>
                        <a:pt x="2063578" y="753758"/>
                        <a:pt x="2063578" y="674220"/>
                      </a:cubicBezTo>
                      <a:cubicBezTo>
                        <a:pt x="2063578" y="594682"/>
                        <a:pt x="1999100" y="530204"/>
                        <a:pt x="1919562" y="530204"/>
                      </a:cubicBezTo>
                      <a:close/>
                      <a:moveTo>
                        <a:pt x="1510419" y="530204"/>
                      </a:moveTo>
                      <a:cubicBezTo>
                        <a:pt x="1430881" y="530204"/>
                        <a:pt x="1366403" y="594682"/>
                        <a:pt x="1366403" y="674220"/>
                      </a:cubicBezTo>
                      <a:cubicBezTo>
                        <a:pt x="1366403" y="753758"/>
                        <a:pt x="1430881" y="818236"/>
                        <a:pt x="1510419" y="818236"/>
                      </a:cubicBezTo>
                      <a:cubicBezTo>
                        <a:pt x="1589957" y="818236"/>
                        <a:pt x="1654435" y="753758"/>
                        <a:pt x="1654435" y="674220"/>
                      </a:cubicBezTo>
                      <a:cubicBezTo>
                        <a:pt x="1654435" y="594682"/>
                        <a:pt x="1589957" y="530204"/>
                        <a:pt x="1510419" y="530204"/>
                      </a:cubicBezTo>
                      <a:close/>
                      <a:moveTo>
                        <a:pt x="1101276" y="530204"/>
                      </a:moveTo>
                      <a:cubicBezTo>
                        <a:pt x="1021738" y="530204"/>
                        <a:pt x="957260" y="594682"/>
                        <a:pt x="957260" y="674220"/>
                      </a:cubicBezTo>
                      <a:cubicBezTo>
                        <a:pt x="957260" y="753758"/>
                        <a:pt x="1021738" y="818236"/>
                        <a:pt x="1101276" y="818236"/>
                      </a:cubicBezTo>
                      <a:cubicBezTo>
                        <a:pt x="1180814" y="818236"/>
                        <a:pt x="1245292" y="753758"/>
                        <a:pt x="1245292" y="674220"/>
                      </a:cubicBezTo>
                      <a:cubicBezTo>
                        <a:pt x="1245292" y="594682"/>
                        <a:pt x="1180814" y="530204"/>
                        <a:pt x="1101276" y="530204"/>
                      </a:cubicBezTo>
                      <a:close/>
                      <a:moveTo>
                        <a:pt x="692133" y="530204"/>
                      </a:moveTo>
                      <a:cubicBezTo>
                        <a:pt x="612595" y="530204"/>
                        <a:pt x="548117" y="594682"/>
                        <a:pt x="548117" y="674220"/>
                      </a:cubicBezTo>
                      <a:cubicBezTo>
                        <a:pt x="548117" y="753758"/>
                        <a:pt x="612595" y="818236"/>
                        <a:pt x="692133" y="818236"/>
                      </a:cubicBezTo>
                      <a:cubicBezTo>
                        <a:pt x="771671" y="818236"/>
                        <a:pt x="836149" y="753758"/>
                        <a:pt x="836149" y="674220"/>
                      </a:cubicBezTo>
                      <a:cubicBezTo>
                        <a:pt x="836149" y="594682"/>
                        <a:pt x="771671" y="530204"/>
                        <a:pt x="692133" y="530204"/>
                      </a:cubicBezTo>
                      <a:close/>
                      <a:moveTo>
                        <a:pt x="282990" y="530204"/>
                      </a:moveTo>
                      <a:cubicBezTo>
                        <a:pt x="203452" y="530204"/>
                        <a:pt x="138974" y="594682"/>
                        <a:pt x="138974" y="674220"/>
                      </a:cubicBezTo>
                      <a:cubicBezTo>
                        <a:pt x="138974" y="753758"/>
                        <a:pt x="203452" y="818236"/>
                        <a:pt x="282990" y="818236"/>
                      </a:cubicBezTo>
                      <a:cubicBezTo>
                        <a:pt x="362528" y="818236"/>
                        <a:pt x="427006" y="753758"/>
                        <a:pt x="427006" y="674220"/>
                      </a:cubicBezTo>
                      <a:cubicBezTo>
                        <a:pt x="427006" y="594682"/>
                        <a:pt x="362528" y="530204"/>
                        <a:pt x="282990" y="530204"/>
                      </a:cubicBezTo>
                      <a:close/>
                      <a:moveTo>
                        <a:pt x="3964576" y="114981"/>
                      </a:moveTo>
                      <a:cubicBezTo>
                        <a:pt x="3885038" y="114981"/>
                        <a:pt x="3820560" y="179459"/>
                        <a:pt x="3820560" y="258997"/>
                      </a:cubicBezTo>
                      <a:cubicBezTo>
                        <a:pt x="3820560" y="338535"/>
                        <a:pt x="3885038" y="403013"/>
                        <a:pt x="3964576" y="403013"/>
                      </a:cubicBezTo>
                      <a:cubicBezTo>
                        <a:pt x="4044114" y="403013"/>
                        <a:pt x="4108592" y="338535"/>
                        <a:pt x="4108592" y="258997"/>
                      </a:cubicBezTo>
                      <a:cubicBezTo>
                        <a:pt x="4108592" y="179459"/>
                        <a:pt x="4044114" y="114981"/>
                        <a:pt x="3964576" y="114981"/>
                      </a:cubicBezTo>
                      <a:close/>
                      <a:moveTo>
                        <a:pt x="3555434" y="114981"/>
                      </a:moveTo>
                      <a:cubicBezTo>
                        <a:pt x="3475896" y="114981"/>
                        <a:pt x="3411418" y="179459"/>
                        <a:pt x="3411418" y="258997"/>
                      </a:cubicBezTo>
                      <a:cubicBezTo>
                        <a:pt x="3411418" y="338535"/>
                        <a:pt x="3475896" y="403013"/>
                        <a:pt x="3555434" y="403013"/>
                      </a:cubicBezTo>
                      <a:cubicBezTo>
                        <a:pt x="3634972" y="403013"/>
                        <a:pt x="3699450" y="338535"/>
                        <a:pt x="3699450" y="258997"/>
                      </a:cubicBezTo>
                      <a:cubicBezTo>
                        <a:pt x="3699450" y="179459"/>
                        <a:pt x="3634972" y="114981"/>
                        <a:pt x="3555434" y="114981"/>
                      </a:cubicBezTo>
                      <a:close/>
                      <a:moveTo>
                        <a:pt x="3146291" y="114981"/>
                      </a:moveTo>
                      <a:cubicBezTo>
                        <a:pt x="3066753" y="114981"/>
                        <a:pt x="3002275" y="179459"/>
                        <a:pt x="3002275" y="258997"/>
                      </a:cubicBezTo>
                      <a:cubicBezTo>
                        <a:pt x="3002275" y="338535"/>
                        <a:pt x="3066753" y="403013"/>
                        <a:pt x="3146291" y="403013"/>
                      </a:cubicBezTo>
                      <a:cubicBezTo>
                        <a:pt x="3225829" y="403013"/>
                        <a:pt x="3290307" y="338535"/>
                        <a:pt x="3290307" y="258997"/>
                      </a:cubicBezTo>
                      <a:cubicBezTo>
                        <a:pt x="3290307" y="179459"/>
                        <a:pt x="3225829" y="114981"/>
                        <a:pt x="3146291" y="114981"/>
                      </a:cubicBezTo>
                      <a:close/>
                      <a:moveTo>
                        <a:pt x="2737148" y="114981"/>
                      </a:moveTo>
                      <a:cubicBezTo>
                        <a:pt x="2657610" y="114981"/>
                        <a:pt x="2593132" y="179459"/>
                        <a:pt x="2593132" y="258997"/>
                      </a:cubicBezTo>
                      <a:cubicBezTo>
                        <a:pt x="2593132" y="338535"/>
                        <a:pt x="2657610" y="403013"/>
                        <a:pt x="2737148" y="403013"/>
                      </a:cubicBezTo>
                      <a:cubicBezTo>
                        <a:pt x="2816686" y="403013"/>
                        <a:pt x="2881164" y="338535"/>
                        <a:pt x="2881164" y="258997"/>
                      </a:cubicBezTo>
                      <a:cubicBezTo>
                        <a:pt x="2881164" y="179459"/>
                        <a:pt x="2816686" y="114981"/>
                        <a:pt x="2737148" y="114981"/>
                      </a:cubicBezTo>
                      <a:close/>
                      <a:moveTo>
                        <a:pt x="2328005" y="114981"/>
                      </a:moveTo>
                      <a:cubicBezTo>
                        <a:pt x="2248467" y="114981"/>
                        <a:pt x="2183989" y="179459"/>
                        <a:pt x="2183989" y="258997"/>
                      </a:cubicBezTo>
                      <a:cubicBezTo>
                        <a:pt x="2183989" y="338535"/>
                        <a:pt x="2248467" y="403013"/>
                        <a:pt x="2328005" y="403013"/>
                      </a:cubicBezTo>
                      <a:cubicBezTo>
                        <a:pt x="2407543" y="403013"/>
                        <a:pt x="2472021" y="338535"/>
                        <a:pt x="2472021" y="258997"/>
                      </a:cubicBezTo>
                      <a:cubicBezTo>
                        <a:pt x="2472021" y="179459"/>
                        <a:pt x="2407543" y="114981"/>
                        <a:pt x="2328005" y="114981"/>
                      </a:cubicBezTo>
                      <a:close/>
                      <a:moveTo>
                        <a:pt x="1918862" y="114981"/>
                      </a:moveTo>
                      <a:cubicBezTo>
                        <a:pt x="1839324" y="114981"/>
                        <a:pt x="1774846" y="179459"/>
                        <a:pt x="1774846" y="258997"/>
                      </a:cubicBezTo>
                      <a:cubicBezTo>
                        <a:pt x="1774846" y="338535"/>
                        <a:pt x="1839324" y="403013"/>
                        <a:pt x="1918862" y="403013"/>
                      </a:cubicBezTo>
                      <a:cubicBezTo>
                        <a:pt x="1998400" y="403013"/>
                        <a:pt x="2062878" y="338535"/>
                        <a:pt x="2062878" y="258997"/>
                      </a:cubicBezTo>
                      <a:cubicBezTo>
                        <a:pt x="2062878" y="179459"/>
                        <a:pt x="1998400" y="114981"/>
                        <a:pt x="1918862" y="114981"/>
                      </a:cubicBezTo>
                      <a:close/>
                      <a:moveTo>
                        <a:pt x="1509719" y="114981"/>
                      </a:moveTo>
                      <a:cubicBezTo>
                        <a:pt x="1430181" y="114981"/>
                        <a:pt x="1365703" y="179459"/>
                        <a:pt x="1365703" y="258997"/>
                      </a:cubicBezTo>
                      <a:cubicBezTo>
                        <a:pt x="1365703" y="338535"/>
                        <a:pt x="1430181" y="403013"/>
                        <a:pt x="1509719" y="403013"/>
                      </a:cubicBezTo>
                      <a:cubicBezTo>
                        <a:pt x="1589257" y="403013"/>
                        <a:pt x="1653735" y="338535"/>
                        <a:pt x="1653735" y="258997"/>
                      </a:cubicBezTo>
                      <a:cubicBezTo>
                        <a:pt x="1653735" y="179459"/>
                        <a:pt x="1589257" y="114981"/>
                        <a:pt x="1509719" y="114981"/>
                      </a:cubicBezTo>
                      <a:close/>
                      <a:moveTo>
                        <a:pt x="1100576" y="114981"/>
                      </a:moveTo>
                      <a:cubicBezTo>
                        <a:pt x="1021038" y="114981"/>
                        <a:pt x="956560" y="179459"/>
                        <a:pt x="956560" y="258997"/>
                      </a:cubicBezTo>
                      <a:cubicBezTo>
                        <a:pt x="956560" y="338535"/>
                        <a:pt x="1021038" y="403013"/>
                        <a:pt x="1100576" y="403013"/>
                      </a:cubicBezTo>
                      <a:cubicBezTo>
                        <a:pt x="1180114" y="403013"/>
                        <a:pt x="1244592" y="338535"/>
                        <a:pt x="1244592" y="258997"/>
                      </a:cubicBezTo>
                      <a:cubicBezTo>
                        <a:pt x="1244592" y="179459"/>
                        <a:pt x="1180114" y="114981"/>
                        <a:pt x="1100576" y="114981"/>
                      </a:cubicBezTo>
                      <a:close/>
                      <a:moveTo>
                        <a:pt x="691433" y="114981"/>
                      </a:moveTo>
                      <a:cubicBezTo>
                        <a:pt x="611895" y="114981"/>
                        <a:pt x="547417" y="179459"/>
                        <a:pt x="547417" y="258997"/>
                      </a:cubicBezTo>
                      <a:cubicBezTo>
                        <a:pt x="547417" y="338535"/>
                        <a:pt x="611895" y="403013"/>
                        <a:pt x="691433" y="403013"/>
                      </a:cubicBezTo>
                      <a:cubicBezTo>
                        <a:pt x="770971" y="403013"/>
                        <a:pt x="835449" y="338535"/>
                        <a:pt x="835449" y="258997"/>
                      </a:cubicBezTo>
                      <a:cubicBezTo>
                        <a:pt x="835449" y="179459"/>
                        <a:pt x="770971" y="114981"/>
                        <a:pt x="691433" y="114981"/>
                      </a:cubicBezTo>
                      <a:close/>
                      <a:moveTo>
                        <a:pt x="282290" y="114981"/>
                      </a:moveTo>
                      <a:cubicBezTo>
                        <a:pt x="202752" y="114981"/>
                        <a:pt x="138274" y="179459"/>
                        <a:pt x="138274" y="258997"/>
                      </a:cubicBezTo>
                      <a:cubicBezTo>
                        <a:pt x="138274" y="338535"/>
                        <a:pt x="202752" y="403013"/>
                        <a:pt x="282290" y="403013"/>
                      </a:cubicBezTo>
                      <a:cubicBezTo>
                        <a:pt x="361828" y="403013"/>
                        <a:pt x="426306" y="338535"/>
                        <a:pt x="426306" y="258997"/>
                      </a:cubicBezTo>
                      <a:cubicBezTo>
                        <a:pt x="426306" y="179459"/>
                        <a:pt x="361828" y="114981"/>
                        <a:pt x="282290" y="114981"/>
                      </a:cubicBezTo>
                      <a:close/>
                      <a:moveTo>
                        <a:pt x="0" y="0"/>
                      </a:moveTo>
                      <a:lnTo>
                        <a:pt x="4248472" y="0"/>
                      </a:lnTo>
                      <a:lnTo>
                        <a:pt x="4248472" y="4248472"/>
                      </a:lnTo>
                      <a:lnTo>
                        <a:pt x="0" y="424847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2428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TextBox 10">
                  <a:extLst>
                    <a:ext uri="{FF2B5EF4-FFF2-40B4-BE49-F238E27FC236}">
                      <a16:creationId xmlns:a16="http://schemas.microsoft.com/office/drawing/2014/main" id="{A257785A-A7AF-4932-A2C4-0E0B4F5F611B}"/>
                    </a:ext>
                  </a:extLst>
                </p:cNvPr>
                <p:cNvSpPr txBox="1"/>
                <p:nvPr/>
              </p:nvSpPr>
              <p:spPr>
                <a:xfrm>
                  <a:off x="230593" y="2845734"/>
                  <a:ext cx="1209600" cy="66320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0" tIns="0" rIns="0" bIns="0" rtlCol="0">
                  <a:noAutofit/>
                </a:bodyPr>
                <a:lstStyle>
                  <a:lvl1pPr indent="0" algn="ctr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None/>
                    <a:defRPr sz="2000" b="1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defRPr>
                  </a:lvl1pPr>
                  <a:lvl2pPr marL="180975" indent="-180975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•"/>
                    <a:defRPr sz="1200">
                      <a:solidFill>
                        <a:schemeClr val="tx2"/>
                      </a:solidFill>
                    </a:defRPr>
                  </a:lvl2pPr>
                  <a:lvl3pPr marL="361950" indent="-171450">
                    <a:lnSpc>
                      <a:spcPct val="90000"/>
                    </a:lnSpc>
                    <a:spcBef>
                      <a:spcPts val="0"/>
                    </a:spcBef>
                    <a:buFont typeface="Calibri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3pPr>
                  <a:lvl4pPr marL="1825348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4pPr>
                  <a:lvl5pPr marL="2346876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»"/>
                    <a:defRPr sz="1200">
                      <a:solidFill>
                        <a:schemeClr val="tx2"/>
                      </a:solidFill>
                    </a:defRPr>
                  </a:lvl5pPr>
                  <a:lvl6pPr marL="2868404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6pPr>
                  <a:lvl7pPr marL="3389932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7pPr>
                  <a:lvl8pPr marL="3911460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8pPr>
                  <a:lvl9pPr marL="4432988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9pPr>
                </a:lstStyle>
                <a:p>
                  <a:pPr marL="0" marR="0" lvl="0" indent="0" algn="r" defTabSz="924282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hu-HU" kern="0" dirty="0">
                      <a:solidFill>
                        <a:schemeClr val="accent1"/>
                      </a:solidFill>
                      <a:latin typeface="Calibri"/>
                    </a:rPr>
                    <a:t>16</a:t>
                  </a:r>
                  <a:r>
                    <a:rPr kumimoji="0" lang="hu-H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Calibri"/>
                      <a:cs typeface="Arial" panose="020B0604020202020204" pitchFamily="34" charset="0"/>
                    </a:rPr>
                    <a:t>%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endParaRPr>
                </a:p>
                <a:p>
                  <a:pPr lvl="0" defTabSz="924282">
                    <a:defRPr/>
                  </a:pPr>
                  <a:r>
                    <a:rPr lang="hu-HU" sz="950" b="0" kern="0" dirty="0">
                      <a:solidFill>
                        <a:srgbClr val="222223">
                          <a:lumMod val="75000"/>
                          <a:lumOff val="25000"/>
                        </a:srgbClr>
                      </a:solidFill>
                    </a:rPr>
                    <a:t>Főzős / gasztronómiai</a:t>
                  </a:r>
                  <a:endParaRPr kumimoji="0" lang="en-GB" sz="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3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aphicFrame>
              <p:nvGraphicFramePr>
                <p:cNvPr id="174" name="Diagram 5">
                  <a:extLst>
                    <a:ext uri="{FF2B5EF4-FFF2-40B4-BE49-F238E27FC236}">
                      <a16:creationId xmlns:a16="http://schemas.microsoft.com/office/drawing/2014/main" id="{5537E795-F2CA-4C2E-BB73-D0E59EC4A203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573617064"/>
                    </p:ext>
                  </p:extLst>
                </p:nvPr>
              </p:nvGraphicFramePr>
              <p:xfrm>
                <a:off x="349217" y="3412442"/>
                <a:ext cx="972353" cy="9507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6"/>
                </a:graphicData>
              </a:graphic>
            </p:graphicFrame>
            <p:sp>
              <p:nvSpPr>
                <p:cNvPr id="175" name="Rectangle 112">
                  <a:extLst>
                    <a:ext uri="{FF2B5EF4-FFF2-40B4-BE49-F238E27FC236}">
                      <a16:creationId xmlns:a16="http://schemas.microsoft.com/office/drawing/2014/main" id="{5711B3E0-5D72-43E8-9DD3-8ADEF4F76AD5}"/>
                    </a:ext>
                  </a:extLst>
                </p:cNvPr>
                <p:cNvSpPr/>
                <p:nvPr/>
              </p:nvSpPr>
              <p:spPr bwMode="gray">
                <a:xfrm>
                  <a:off x="479049" y="3534375"/>
                  <a:ext cx="712688" cy="70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4248472">
                      <a:moveTo>
                        <a:pt x="3963192" y="3851992"/>
                      </a:moveTo>
                      <a:cubicBezTo>
                        <a:pt x="3883654" y="3851992"/>
                        <a:pt x="3819176" y="3916470"/>
                        <a:pt x="3819176" y="3996008"/>
                      </a:cubicBezTo>
                      <a:cubicBezTo>
                        <a:pt x="3819176" y="4075546"/>
                        <a:pt x="3883654" y="4140024"/>
                        <a:pt x="3963192" y="4140024"/>
                      </a:cubicBezTo>
                      <a:cubicBezTo>
                        <a:pt x="4042730" y="4140024"/>
                        <a:pt x="4107208" y="4075546"/>
                        <a:pt x="4107208" y="3996008"/>
                      </a:cubicBezTo>
                      <a:cubicBezTo>
                        <a:pt x="4107208" y="3916470"/>
                        <a:pt x="4042730" y="3851992"/>
                        <a:pt x="3963192" y="3851992"/>
                      </a:cubicBezTo>
                      <a:close/>
                      <a:moveTo>
                        <a:pt x="3554050" y="3851992"/>
                      </a:moveTo>
                      <a:cubicBezTo>
                        <a:pt x="3474512" y="3851992"/>
                        <a:pt x="3410034" y="3916470"/>
                        <a:pt x="3410034" y="3996008"/>
                      </a:cubicBezTo>
                      <a:cubicBezTo>
                        <a:pt x="3410034" y="4075546"/>
                        <a:pt x="3474512" y="4140024"/>
                        <a:pt x="3554050" y="4140024"/>
                      </a:cubicBezTo>
                      <a:cubicBezTo>
                        <a:pt x="3633588" y="4140024"/>
                        <a:pt x="3698066" y="4075546"/>
                        <a:pt x="3698066" y="3996008"/>
                      </a:cubicBezTo>
                      <a:cubicBezTo>
                        <a:pt x="3698066" y="3916470"/>
                        <a:pt x="3633588" y="3851992"/>
                        <a:pt x="3554050" y="3851992"/>
                      </a:cubicBezTo>
                      <a:close/>
                      <a:moveTo>
                        <a:pt x="3144907" y="3851992"/>
                      </a:moveTo>
                      <a:cubicBezTo>
                        <a:pt x="3065369" y="3851992"/>
                        <a:pt x="3000891" y="3916470"/>
                        <a:pt x="3000891" y="3996008"/>
                      </a:cubicBezTo>
                      <a:cubicBezTo>
                        <a:pt x="3000891" y="4075546"/>
                        <a:pt x="3065369" y="4140024"/>
                        <a:pt x="3144907" y="4140024"/>
                      </a:cubicBezTo>
                      <a:cubicBezTo>
                        <a:pt x="3224445" y="4140024"/>
                        <a:pt x="3288923" y="4075546"/>
                        <a:pt x="3288923" y="3996008"/>
                      </a:cubicBezTo>
                      <a:cubicBezTo>
                        <a:pt x="3288923" y="3916470"/>
                        <a:pt x="3224445" y="3851992"/>
                        <a:pt x="3144907" y="3851992"/>
                      </a:cubicBezTo>
                      <a:close/>
                      <a:moveTo>
                        <a:pt x="2735764" y="3851992"/>
                      </a:moveTo>
                      <a:cubicBezTo>
                        <a:pt x="2656226" y="3851992"/>
                        <a:pt x="2591748" y="3916470"/>
                        <a:pt x="2591748" y="3996008"/>
                      </a:cubicBezTo>
                      <a:cubicBezTo>
                        <a:pt x="2591748" y="4075546"/>
                        <a:pt x="2656226" y="4140024"/>
                        <a:pt x="2735764" y="4140024"/>
                      </a:cubicBezTo>
                      <a:cubicBezTo>
                        <a:pt x="2815302" y="4140024"/>
                        <a:pt x="2879780" y="4075546"/>
                        <a:pt x="2879780" y="3996008"/>
                      </a:cubicBezTo>
                      <a:cubicBezTo>
                        <a:pt x="2879780" y="3916470"/>
                        <a:pt x="2815302" y="3851992"/>
                        <a:pt x="2735764" y="3851992"/>
                      </a:cubicBezTo>
                      <a:close/>
                      <a:moveTo>
                        <a:pt x="2326621" y="3851992"/>
                      </a:moveTo>
                      <a:cubicBezTo>
                        <a:pt x="2247083" y="3851992"/>
                        <a:pt x="2182605" y="3916470"/>
                        <a:pt x="2182605" y="3996008"/>
                      </a:cubicBezTo>
                      <a:cubicBezTo>
                        <a:pt x="2182605" y="4075546"/>
                        <a:pt x="2247083" y="4140024"/>
                        <a:pt x="2326621" y="4140024"/>
                      </a:cubicBezTo>
                      <a:cubicBezTo>
                        <a:pt x="2406159" y="4140024"/>
                        <a:pt x="2470637" y="4075546"/>
                        <a:pt x="2470637" y="3996008"/>
                      </a:cubicBezTo>
                      <a:cubicBezTo>
                        <a:pt x="2470637" y="3916470"/>
                        <a:pt x="2406159" y="3851992"/>
                        <a:pt x="2326621" y="3851992"/>
                      </a:cubicBezTo>
                      <a:close/>
                      <a:moveTo>
                        <a:pt x="1917478" y="3851992"/>
                      </a:moveTo>
                      <a:cubicBezTo>
                        <a:pt x="1837940" y="3851992"/>
                        <a:pt x="1773462" y="3916470"/>
                        <a:pt x="1773462" y="3996008"/>
                      </a:cubicBezTo>
                      <a:cubicBezTo>
                        <a:pt x="1773462" y="4075546"/>
                        <a:pt x="1837940" y="4140024"/>
                        <a:pt x="1917478" y="4140024"/>
                      </a:cubicBezTo>
                      <a:cubicBezTo>
                        <a:pt x="1997016" y="4140024"/>
                        <a:pt x="2061494" y="4075546"/>
                        <a:pt x="2061494" y="3996008"/>
                      </a:cubicBezTo>
                      <a:cubicBezTo>
                        <a:pt x="2061494" y="3916470"/>
                        <a:pt x="1997016" y="3851992"/>
                        <a:pt x="1917478" y="3851992"/>
                      </a:cubicBezTo>
                      <a:close/>
                      <a:moveTo>
                        <a:pt x="1508335" y="3851992"/>
                      </a:moveTo>
                      <a:cubicBezTo>
                        <a:pt x="1428797" y="3851992"/>
                        <a:pt x="1364319" y="3916470"/>
                        <a:pt x="1364319" y="3996008"/>
                      </a:cubicBezTo>
                      <a:cubicBezTo>
                        <a:pt x="1364319" y="4075546"/>
                        <a:pt x="1428797" y="4140024"/>
                        <a:pt x="1508335" y="4140024"/>
                      </a:cubicBezTo>
                      <a:cubicBezTo>
                        <a:pt x="1587873" y="4140024"/>
                        <a:pt x="1652351" y="4075546"/>
                        <a:pt x="1652351" y="3996008"/>
                      </a:cubicBezTo>
                      <a:cubicBezTo>
                        <a:pt x="1652351" y="3916470"/>
                        <a:pt x="1587873" y="3851992"/>
                        <a:pt x="1508335" y="3851992"/>
                      </a:cubicBezTo>
                      <a:close/>
                      <a:moveTo>
                        <a:pt x="1099192" y="3851992"/>
                      </a:moveTo>
                      <a:cubicBezTo>
                        <a:pt x="1019654" y="3851992"/>
                        <a:pt x="955176" y="3916470"/>
                        <a:pt x="955176" y="3996008"/>
                      </a:cubicBezTo>
                      <a:cubicBezTo>
                        <a:pt x="955176" y="4075546"/>
                        <a:pt x="1019654" y="4140024"/>
                        <a:pt x="1099192" y="4140024"/>
                      </a:cubicBezTo>
                      <a:cubicBezTo>
                        <a:pt x="1178730" y="4140024"/>
                        <a:pt x="1243208" y="4075546"/>
                        <a:pt x="1243208" y="3996008"/>
                      </a:cubicBezTo>
                      <a:cubicBezTo>
                        <a:pt x="1243208" y="3916470"/>
                        <a:pt x="1178730" y="3851992"/>
                        <a:pt x="1099192" y="3851992"/>
                      </a:cubicBezTo>
                      <a:close/>
                      <a:moveTo>
                        <a:pt x="690049" y="3851992"/>
                      </a:moveTo>
                      <a:cubicBezTo>
                        <a:pt x="610511" y="3851992"/>
                        <a:pt x="546033" y="3916470"/>
                        <a:pt x="546033" y="3996008"/>
                      </a:cubicBezTo>
                      <a:cubicBezTo>
                        <a:pt x="546033" y="4075546"/>
                        <a:pt x="610511" y="4140024"/>
                        <a:pt x="690049" y="4140024"/>
                      </a:cubicBezTo>
                      <a:cubicBezTo>
                        <a:pt x="769587" y="4140024"/>
                        <a:pt x="834065" y="4075546"/>
                        <a:pt x="834065" y="3996008"/>
                      </a:cubicBezTo>
                      <a:cubicBezTo>
                        <a:pt x="834065" y="3916470"/>
                        <a:pt x="769587" y="3851992"/>
                        <a:pt x="690049" y="3851992"/>
                      </a:cubicBezTo>
                      <a:close/>
                      <a:moveTo>
                        <a:pt x="280906" y="3851992"/>
                      </a:moveTo>
                      <a:cubicBezTo>
                        <a:pt x="201368" y="3851992"/>
                        <a:pt x="136890" y="3916470"/>
                        <a:pt x="136890" y="3996008"/>
                      </a:cubicBezTo>
                      <a:cubicBezTo>
                        <a:pt x="136890" y="4075546"/>
                        <a:pt x="201368" y="4140024"/>
                        <a:pt x="280906" y="4140024"/>
                      </a:cubicBezTo>
                      <a:cubicBezTo>
                        <a:pt x="360444" y="4140024"/>
                        <a:pt x="424922" y="4075546"/>
                        <a:pt x="424922" y="3996008"/>
                      </a:cubicBezTo>
                      <a:cubicBezTo>
                        <a:pt x="424922" y="3916470"/>
                        <a:pt x="360444" y="3851992"/>
                        <a:pt x="280906" y="3851992"/>
                      </a:cubicBezTo>
                      <a:close/>
                      <a:moveTo>
                        <a:pt x="3970176" y="3436765"/>
                      </a:moveTo>
                      <a:cubicBezTo>
                        <a:pt x="3890638" y="3436765"/>
                        <a:pt x="3826160" y="3501243"/>
                        <a:pt x="3826160" y="3580781"/>
                      </a:cubicBezTo>
                      <a:cubicBezTo>
                        <a:pt x="3826160" y="3660319"/>
                        <a:pt x="3890638" y="3724797"/>
                        <a:pt x="3970176" y="3724797"/>
                      </a:cubicBezTo>
                      <a:cubicBezTo>
                        <a:pt x="4049714" y="3724797"/>
                        <a:pt x="4114192" y="3660319"/>
                        <a:pt x="4114192" y="3580781"/>
                      </a:cubicBezTo>
                      <a:cubicBezTo>
                        <a:pt x="4114192" y="3501243"/>
                        <a:pt x="4049714" y="3436765"/>
                        <a:pt x="3970176" y="3436765"/>
                      </a:cubicBezTo>
                      <a:close/>
                      <a:moveTo>
                        <a:pt x="3561034" y="3436765"/>
                      </a:moveTo>
                      <a:cubicBezTo>
                        <a:pt x="3481496" y="3436765"/>
                        <a:pt x="3417018" y="3501243"/>
                        <a:pt x="3417018" y="3580781"/>
                      </a:cubicBezTo>
                      <a:cubicBezTo>
                        <a:pt x="3417018" y="3660319"/>
                        <a:pt x="3481496" y="3724797"/>
                        <a:pt x="3561034" y="3724797"/>
                      </a:cubicBezTo>
                      <a:cubicBezTo>
                        <a:pt x="3640572" y="3724797"/>
                        <a:pt x="3705050" y="3660319"/>
                        <a:pt x="3705050" y="3580781"/>
                      </a:cubicBezTo>
                      <a:cubicBezTo>
                        <a:pt x="3705050" y="3501243"/>
                        <a:pt x="3640572" y="3436765"/>
                        <a:pt x="3561034" y="3436765"/>
                      </a:cubicBezTo>
                      <a:close/>
                      <a:moveTo>
                        <a:pt x="3151891" y="3436765"/>
                      </a:moveTo>
                      <a:cubicBezTo>
                        <a:pt x="3072353" y="3436765"/>
                        <a:pt x="3007875" y="3501243"/>
                        <a:pt x="3007875" y="3580781"/>
                      </a:cubicBezTo>
                      <a:cubicBezTo>
                        <a:pt x="3007875" y="3660319"/>
                        <a:pt x="3072353" y="3724797"/>
                        <a:pt x="3151891" y="3724797"/>
                      </a:cubicBezTo>
                      <a:cubicBezTo>
                        <a:pt x="3231429" y="3724797"/>
                        <a:pt x="3295907" y="3660319"/>
                        <a:pt x="3295907" y="3580781"/>
                      </a:cubicBezTo>
                      <a:cubicBezTo>
                        <a:pt x="3295907" y="3501243"/>
                        <a:pt x="3231429" y="3436765"/>
                        <a:pt x="3151891" y="3436765"/>
                      </a:cubicBezTo>
                      <a:close/>
                      <a:moveTo>
                        <a:pt x="2742748" y="3436765"/>
                      </a:moveTo>
                      <a:cubicBezTo>
                        <a:pt x="2663210" y="3436765"/>
                        <a:pt x="2598732" y="3501243"/>
                        <a:pt x="2598732" y="3580781"/>
                      </a:cubicBezTo>
                      <a:cubicBezTo>
                        <a:pt x="2598732" y="3660319"/>
                        <a:pt x="2663210" y="3724797"/>
                        <a:pt x="2742748" y="3724797"/>
                      </a:cubicBezTo>
                      <a:cubicBezTo>
                        <a:pt x="2822286" y="3724797"/>
                        <a:pt x="2886764" y="3660319"/>
                        <a:pt x="2886764" y="3580781"/>
                      </a:cubicBezTo>
                      <a:cubicBezTo>
                        <a:pt x="2886764" y="3501243"/>
                        <a:pt x="2822286" y="3436765"/>
                        <a:pt x="2742748" y="3436765"/>
                      </a:cubicBezTo>
                      <a:close/>
                      <a:moveTo>
                        <a:pt x="2333605" y="3436765"/>
                      </a:moveTo>
                      <a:cubicBezTo>
                        <a:pt x="2254067" y="3436765"/>
                        <a:pt x="2189589" y="3501243"/>
                        <a:pt x="2189589" y="3580781"/>
                      </a:cubicBezTo>
                      <a:cubicBezTo>
                        <a:pt x="2189589" y="3660319"/>
                        <a:pt x="2254067" y="3724797"/>
                        <a:pt x="2333605" y="3724797"/>
                      </a:cubicBezTo>
                      <a:cubicBezTo>
                        <a:pt x="2413143" y="3724797"/>
                        <a:pt x="2477621" y="3660319"/>
                        <a:pt x="2477621" y="3580781"/>
                      </a:cubicBezTo>
                      <a:cubicBezTo>
                        <a:pt x="2477621" y="3501243"/>
                        <a:pt x="2413143" y="3436765"/>
                        <a:pt x="2333605" y="3436765"/>
                      </a:cubicBezTo>
                      <a:close/>
                      <a:moveTo>
                        <a:pt x="1924462" y="3436765"/>
                      </a:moveTo>
                      <a:cubicBezTo>
                        <a:pt x="1844924" y="3436765"/>
                        <a:pt x="1780446" y="3501243"/>
                        <a:pt x="1780446" y="3580781"/>
                      </a:cubicBezTo>
                      <a:cubicBezTo>
                        <a:pt x="1780446" y="3660319"/>
                        <a:pt x="1844924" y="3724797"/>
                        <a:pt x="1924462" y="3724797"/>
                      </a:cubicBezTo>
                      <a:cubicBezTo>
                        <a:pt x="2004000" y="3724797"/>
                        <a:pt x="2068478" y="3660319"/>
                        <a:pt x="2068478" y="3580781"/>
                      </a:cubicBezTo>
                      <a:cubicBezTo>
                        <a:pt x="2068478" y="3501243"/>
                        <a:pt x="2004000" y="3436765"/>
                        <a:pt x="1924462" y="3436765"/>
                      </a:cubicBezTo>
                      <a:close/>
                      <a:moveTo>
                        <a:pt x="1515319" y="3436765"/>
                      </a:moveTo>
                      <a:cubicBezTo>
                        <a:pt x="1435781" y="3436765"/>
                        <a:pt x="1371303" y="3501243"/>
                        <a:pt x="1371303" y="3580781"/>
                      </a:cubicBezTo>
                      <a:cubicBezTo>
                        <a:pt x="1371303" y="3660319"/>
                        <a:pt x="1435781" y="3724797"/>
                        <a:pt x="1515319" y="3724797"/>
                      </a:cubicBezTo>
                      <a:cubicBezTo>
                        <a:pt x="1594857" y="3724797"/>
                        <a:pt x="1659335" y="3660319"/>
                        <a:pt x="1659335" y="3580781"/>
                      </a:cubicBezTo>
                      <a:cubicBezTo>
                        <a:pt x="1659335" y="3501243"/>
                        <a:pt x="1594857" y="3436765"/>
                        <a:pt x="1515319" y="3436765"/>
                      </a:cubicBezTo>
                      <a:close/>
                      <a:moveTo>
                        <a:pt x="1106176" y="3436765"/>
                      </a:moveTo>
                      <a:cubicBezTo>
                        <a:pt x="1026638" y="3436765"/>
                        <a:pt x="962160" y="3501243"/>
                        <a:pt x="962160" y="3580781"/>
                      </a:cubicBezTo>
                      <a:cubicBezTo>
                        <a:pt x="962160" y="3660319"/>
                        <a:pt x="1026638" y="3724797"/>
                        <a:pt x="1106176" y="3724797"/>
                      </a:cubicBezTo>
                      <a:cubicBezTo>
                        <a:pt x="1185714" y="3724797"/>
                        <a:pt x="1250192" y="3660319"/>
                        <a:pt x="1250192" y="3580781"/>
                      </a:cubicBezTo>
                      <a:cubicBezTo>
                        <a:pt x="1250192" y="3501243"/>
                        <a:pt x="1185714" y="3436765"/>
                        <a:pt x="1106176" y="3436765"/>
                      </a:cubicBezTo>
                      <a:close/>
                      <a:moveTo>
                        <a:pt x="697033" y="3436765"/>
                      </a:moveTo>
                      <a:cubicBezTo>
                        <a:pt x="617495" y="3436765"/>
                        <a:pt x="553017" y="3501243"/>
                        <a:pt x="553017" y="3580781"/>
                      </a:cubicBezTo>
                      <a:cubicBezTo>
                        <a:pt x="553017" y="3660319"/>
                        <a:pt x="617495" y="3724797"/>
                        <a:pt x="697033" y="3724797"/>
                      </a:cubicBezTo>
                      <a:cubicBezTo>
                        <a:pt x="776571" y="3724797"/>
                        <a:pt x="841049" y="3660319"/>
                        <a:pt x="841049" y="3580781"/>
                      </a:cubicBezTo>
                      <a:cubicBezTo>
                        <a:pt x="841049" y="3501243"/>
                        <a:pt x="776571" y="3436765"/>
                        <a:pt x="697033" y="3436765"/>
                      </a:cubicBezTo>
                      <a:close/>
                      <a:moveTo>
                        <a:pt x="287890" y="3436765"/>
                      </a:moveTo>
                      <a:cubicBezTo>
                        <a:pt x="208352" y="3436765"/>
                        <a:pt x="143874" y="3501243"/>
                        <a:pt x="143874" y="3580781"/>
                      </a:cubicBezTo>
                      <a:cubicBezTo>
                        <a:pt x="143874" y="3660319"/>
                        <a:pt x="208352" y="3724797"/>
                        <a:pt x="287890" y="3724797"/>
                      </a:cubicBezTo>
                      <a:cubicBezTo>
                        <a:pt x="367428" y="3724797"/>
                        <a:pt x="431906" y="3660319"/>
                        <a:pt x="431906" y="3580781"/>
                      </a:cubicBezTo>
                      <a:cubicBezTo>
                        <a:pt x="431906" y="3501243"/>
                        <a:pt x="367428" y="3436765"/>
                        <a:pt x="287890" y="3436765"/>
                      </a:cubicBezTo>
                      <a:close/>
                      <a:moveTo>
                        <a:pt x="3969476" y="3021542"/>
                      </a:moveTo>
                      <a:cubicBezTo>
                        <a:pt x="3889938" y="3021542"/>
                        <a:pt x="3825460" y="3086020"/>
                        <a:pt x="3825460" y="3165558"/>
                      </a:cubicBezTo>
                      <a:cubicBezTo>
                        <a:pt x="3825460" y="3245096"/>
                        <a:pt x="3889938" y="3309574"/>
                        <a:pt x="3969476" y="3309574"/>
                      </a:cubicBezTo>
                      <a:cubicBezTo>
                        <a:pt x="4049014" y="3309574"/>
                        <a:pt x="4113492" y="3245096"/>
                        <a:pt x="4113492" y="3165558"/>
                      </a:cubicBezTo>
                      <a:cubicBezTo>
                        <a:pt x="4113492" y="3086020"/>
                        <a:pt x="4049014" y="3021542"/>
                        <a:pt x="3969476" y="3021542"/>
                      </a:cubicBezTo>
                      <a:close/>
                      <a:moveTo>
                        <a:pt x="3560334" y="3021542"/>
                      </a:moveTo>
                      <a:cubicBezTo>
                        <a:pt x="3480796" y="3021542"/>
                        <a:pt x="3416318" y="3086020"/>
                        <a:pt x="3416318" y="3165558"/>
                      </a:cubicBezTo>
                      <a:cubicBezTo>
                        <a:pt x="3416318" y="3245096"/>
                        <a:pt x="3480796" y="3309574"/>
                        <a:pt x="3560334" y="3309574"/>
                      </a:cubicBezTo>
                      <a:cubicBezTo>
                        <a:pt x="3639872" y="3309574"/>
                        <a:pt x="3704350" y="3245096"/>
                        <a:pt x="3704350" y="3165558"/>
                      </a:cubicBezTo>
                      <a:cubicBezTo>
                        <a:pt x="3704350" y="3086020"/>
                        <a:pt x="3639872" y="3021542"/>
                        <a:pt x="3560334" y="3021542"/>
                      </a:cubicBezTo>
                      <a:close/>
                      <a:moveTo>
                        <a:pt x="3151191" y="3021542"/>
                      </a:moveTo>
                      <a:cubicBezTo>
                        <a:pt x="3071653" y="3021542"/>
                        <a:pt x="3007175" y="3086020"/>
                        <a:pt x="3007175" y="3165558"/>
                      </a:cubicBezTo>
                      <a:cubicBezTo>
                        <a:pt x="3007175" y="3245096"/>
                        <a:pt x="3071653" y="3309574"/>
                        <a:pt x="3151191" y="3309574"/>
                      </a:cubicBezTo>
                      <a:cubicBezTo>
                        <a:pt x="3230729" y="3309574"/>
                        <a:pt x="3295207" y="3245096"/>
                        <a:pt x="3295207" y="3165558"/>
                      </a:cubicBezTo>
                      <a:cubicBezTo>
                        <a:pt x="3295207" y="3086020"/>
                        <a:pt x="3230729" y="3021542"/>
                        <a:pt x="3151191" y="3021542"/>
                      </a:cubicBezTo>
                      <a:close/>
                      <a:moveTo>
                        <a:pt x="2742048" y="3021542"/>
                      </a:moveTo>
                      <a:cubicBezTo>
                        <a:pt x="2662510" y="3021542"/>
                        <a:pt x="2598032" y="3086020"/>
                        <a:pt x="2598032" y="3165558"/>
                      </a:cubicBezTo>
                      <a:cubicBezTo>
                        <a:pt x="2598032" y="3245096"/>
                        <a:pt x="2662510" y="3309574"/>
                        <a:pt x="2742048" y="3309574"/>
                      </a:cubicBezTo>
                      <a:cubicBezTo>
                        <a:pt x="2821586" y="3309574"/>
                        <a:pt x="2886064" y="3245096"/>
                        <a:pt x="2886064" y="3165558"/>
                      </a:cubicBezTo>
                      <a:cubicBezTo>
                        <a:pt x="2886064" y="3086020"/>
                        <a:pt x="2821586" y="3021542"/>
                        <a:pt x="2742048" y="3021542"/>
                      </a:cubicBezTo>
                      <a:close/>
                      <a:moveTo>
                        <a:pt x="2332905" y="3021542"/>
                      </a:moveTo>
                      <a:cubicBezTo>
                        <a:pt x="2253367" y="3021542"/>
                        <a:pt x="2188889" y="3086020"/>
                        <a:pt x="2188889" y="3165558"/>
                      </a:cubicBezTo>
                      <a:cubicBezTo>
                        <a:pt x="2188889" y="3245096"/>
                        <a:pt x="2253367" y="3309574"/>
                        <a:pt x="2332905" y="3309574"/>
                      </a:cubicBezTo>
                      <a:cubicBezTo>
                        <a:pt x="2412443" y="3309574"/>
                        <a:pt x="2476921" y="3245096"/>
                        <a:pt x="2476921" y="3165558"/>
                      </a:cubicBezTo>
                      <a:cubicBezTo>
                        <a:pt x="2476921" y="3086020"/>
                        <a:pt x="2412443" y="3021542"/>
                        <a:pt x="2332905" y="3021542"/>
                      </a:cubicBezTo>
                      <a:close/>
                      <a:moveTo>
                        <a:pt x="1923762" y="3021542"/>
                      </a:moveTo>
                      <a:cubicBezTo>
                        <a:pt x="1844224" y="3021542"/>
                        <a:pt x="1779746" y="3086020"/>
                        <a:pt x="1779746" y="3165558"/>
                      </a:cubicBezTo>
                      <a:cubicBezTo>
                        <a:pt x="1779746" y="3245096"/>
                        <a:pt x="1844224" y="3309574"/>
                        <a:pt x="1923762" y="3309574"/>
                      </a:cubicBezTo>
                      <a:cubicBezTo>
                        <a:pt x="2003300" y="3309574"/>
                        <a:pt x="2067778" y="3245096"/>
                        <a:pt x="2067778" y="3165558"/>
                      </a:cubicBezTo>
                      <a:cubicBezTo>
                        <a:pt x="2067778" y="3086020"/>
                        <a:pt x="2003300" y="3021542"/>
                        <a:pt x="1923762" y="3021542"/>
                      </a:cubicBezTo>
                      <a:close/>
                      <a:moveTo>
                        <a:pt x="1514619" y="3021542"/>
                      </a:moveTo>
                      <a:cubicBezTo>
                        <a:pt x="1435081" y="3021542"/>
                        <a:pt x="1370603" y="3086020"/>
                        <a:pt x="1370603" y="3165558"/>
                      </a:cubicBezTo>
                      <a:cubicBezTo>
                        <a:pt x="1370603" y="3245096"/>
                        <a:pt x="1435081" y="3309574"/>
                        <a:pt x="1514619" y="3309574"/>
                      </a:cubicBezTo>
                      <a:cubicBezTo>
                        <a:pt x="1594157" y="3309574"/>
                        <a:pt x="1658635" y="3245096"/>
                        <a:pt x="1658635" y="3165558"/>
                      </a:cubicBezTo>
                      <a:cubicBezTo>
                        <a:pt x="1658635" y="3086020"/>
                        <a:pt x="1594157" y="3021542"/>
                        <a:pt x="1514619" y="3021542"/>
                      </a:cubicBezTo>
                      <a:close/>
                      <a:moveTo>
                        <a:pt x="1105476" y="3021542"/>
                      </a:moveTo>
                      <a:cubicBezTo>
                        <a:pt x="1025938" y="3021542"/>
                        <a:pt x="961460" y="3086020"/>
                        <a:pt x="961460" y="3165558"/>
                      </a:cubicBezTo>
                      <a:cubicBezTo>
                        <a:pt x="961460" y="3245096"/>
                        <a:pt x="1025938" y="3309574"/>
                        <a:pt x="1105476" y="3309574"/>
                      </a:cubicBezTo>
                      <a:cubicBezTo>
                        <a:pt x="1185014" y="3309574"/>
                        <a:pt x="1249492" y="3245096"/>
                        <a:pt x="1249492" y="3165558"/>
                      </a:cubicBezTo>
                      <a:cubicBezTo>
                        <a:pt x="1249492" y="3086020"/>
                        <a:pt x="1185014" y="3021542"/>
                        <a:pt x="1105476" y="3021542"/>
                      </a:cubicBezTo>
                      <a:close/>
                      <a:moveTo>
                        <a:pt x="696333" y="3021542"/>
                      </a:moveTo>
                      <a:cubicBezTo>
                        <a:pt x="616795" y="3021542"/>
                        <a:pt x="552317" y="3086020"/>
                        <a:pt x="552317" y="3165558"/>
                      </a:cubicBezTo>
                      <a:cubicBezTo>
                        <a:pt x="552317" y="3245096"/>
                        <a:pt x="616795" y="3309574"/>
                        <a:pt x="696333" y="3309574"/>
                      </a:cubicBezTo>
                      <a:cubicBezTo>
                        <a:pt x="775871" y="3309574"/>
                        <a:pt x="840349" y="3245096"/>
                        <a:pt x="840349" y="3165558"/>
                      </a:cubicBezTo>
                      <a:cubicBezTo>
                        <a:pt x="840349" y="3086020"/>
                        <a:pt x="775871" y="3021542"/>
                        <a:pt x="696333" y="3021542"/>
                      </a:cubicBezTo>
                      <a:close/>
                      <a:moveTo>
                        <a:pt x="287190" y="3021542"/>
                      </a:moveTo>
                      <a:cubicBezTo>
                        <a:pt x="207652" y="3021542"/>
                        <a:pt x="143174" y="3086020"/>
                        <a:pt x="143174" y="3165558"/>
                      </a:cubicBezTo>
                      <a:cubicBezTo>
                        <a:pt x="143174" y="3245096"/>
                        <a:pt x="207652" y="3309574"/>
                        <a:pt x="287190" y="3309574"/>
                      </a:cubicBezTo>
                      <a:cubicBezTo>
                        <a:pt x="366728" y="3309574"/>
                        <a:pt x="431206" y="3245096"/>
                        <a:pt x="431206" y="3165558"/>
                      </a:cubicBezTo>
                      <a:cubicBezTo>
                        <a:pt x="431206" y="3086020"/>
                        <a:pt x="366728" y="3021542"/>
                        <a:pt x="287190" y="3021542"/>
                      </a:cubicBezTo>
                      <a:close/>
                      <a:moveTo>
                        <a:pt x="3968776" y="2606319"/>
                      </a:moveTo>
                      <a:cubicBezTo>
                        <a:pt x="3889238" y="2606319"/>
                        <a:pt x="3824760" y="2670797"/>
                        <a:pt x="3824760" y="2750335"/>
                      </a:cubicBezTo>
                      <a:cubicBezTo>
                        <a:pt x="3824760" y="2829873"/>
                        <a:pt x="3889238" y="2894351"/>
                        <a:pt x="3968776" y="2894351"/>
                      </a:cubicBezTo>
                      <a:cubicBezTo>
                        <a:pt x="4048314" y="2894351"/>
                        <a:pt x="4112792" y="2829873"/>
                        <a:pt x="4112792" y="2750335"/>
                      </a:cubicBezTo>
                      <a:cubicBezTo>
                        <a:pt x="4112792" y="2670797"/>
                        <a:pt x="4048314" y="2606319"/>
                        <a:pt x="3968776" y="2606319"/>
                      </a:cubicBezTo>
                      <a:close/>
                      <a:moveTo>
                        <a:pt x="3559634" y="2606319"/>
                      </a:moveTo>
                      <a:cubicBezTo>
                        <a:pt x="3480096" y="2606319"/>
                        <a:pt x="3415618" y="2670797"/>
                        <a:pt x="3415618" y="2750335"/>
                      </a:cubicBezTo>
                      <a:cubicBezTo>
                        <a:pt x="3415618" y="2829873"/>
                        <a:pt x="3480096" y="2894351"/>
                        <a:pt x="3559634" y="2894351"/>
                      </a:cubicBezTo>
                      <a:cubicBezTo>
                        <a:pt x="3639172" y="2894351"/>
                        <a:pt x="3703650" y="2829873"/>
                        <a:pt x="3703650" y="2750335"/>
                      </a:cubicBezTo>
                      <a:cubicBezTo>
                        <a:pt x="3703650" y="2670797"/>
                        <a:pt x="3639172" y="2606319"/>
                        <a:pt x="3559634" y="2606319"/>
                      </a:cubicBezTo>
                      <a:close/>
                      <a:moveTo>
                        <a:pt x="3150491" y="2606319"/>
                      </a:moveTo>
                      <a:cubicBezTo>
                        <a:pt x="3070953" y="2606319"/>
                        <a:pt x="3006475" y="2670797"/>
                        <a:pt x="3006475" y="2750335"/>
                      </a:cubicBezTo>
                      <a:cubicBezTo>
                        <a:pt x="3006475" y="2829873"/>
                        <a:pt x="3070953" y="2894351"/>
                        <a:pt x="3150491" y="2894351"/>
                      </a:cubicBezTo>
                      <a:cubicBezTo>
                        <a:pt x="3230029" y="2894351"/>
                        <a:pt x="3294507" y="2829873"/>
                        <a:pt x="3294507" y="2750335"/>
                      </a:cubicBezTo>
                      <a:cubicBezTo>
                        <a:pt x="3294507" y="2670797"/>
                        <a:pt x="3230029" y="2606319"/>
                        <a:pt x="3150491" y="2606319"/>
                      </a:cubicBezTo>
                      <a:close/>
                      <a:moveTo>
                        <a:pt x="2741348" y="2606319"/>
                      </a:moveTo>
                      <a:cubicBezTo>
                        <a:pt x="2661810" y="2606319"/>
                        <a:pt x="2597332" y="2670797"/>
                        <a:pt x="2597332" y="2750335"/>
                      </a:cubicBezTo>
                      <a:cubicBezTo>
                        <a:pt x="2597332" y="2829873"/>
                        <a:pt x="2661810" y="2894351"/>
                        <a:pt x="2741348" y="2894351"/>
                      </a:cubicBezTo>
                      <a:cubicBezTo>
                        <a:pt x="2820886" y="2894351"/>
                        <a:pt x="2885364" y="2829873"/>
                        <a:pt x="2885364" y="2750335"/>
                      </a:cubicBezTo>
                      <a:cubicBezTo>
                        <a:pt x="2885364" y="2670797"/>
                        <a:pt x="2820886" y="2606319"/>
                        <a:pt x="2741348" y="2606319"/>
                      </a:cubicBezTo>
                      <a:close/>
                      <a:moveTo>
                        <a:pt x="2332205" y="2606319"/>
                      </a:moveTo>
                      <a:cubicBezTo>
                        <a:pt x="2252667" y="2606319"/>
                        <a:pt x="2188189" y="2670797"/>
                        <a:pt x="2188189" y="2750335"/>
                      </a:cubicBezTo>
                      <a:cubicBezTo>
                        <a:pt x="2188189" y="2829873"/>
                        <a:pt x="2252667" y="2894351"/>
                        <a:pt x="2332205" y="2894351"/>
                      </a:cubicBezTo>
                      <a:cubicBezTo>
                        <a:pt x="2411743" y="2894351"/>
                        <a:pt x="2476221" y="2829873"/>
                        <a:pt x="2476221" y="2750335"/>
                      </a:cubicBezTo>
                      <a:cubicBezTo>
                        <a:pt x="2476221" y="2670797"/>
                        <a:pt x="2411743" y="2606319"/>
                        <a:pt x="2332205" y="2606319"/>
                      </a:cubicBezTo>
                      <a:close/>
                      <a:moveTo>
                        <a:pt x="1923062" y="2606319"/>
                      </a:moveTo>
                      <a:cubicBezTo>
                        <a:pt x="1843524" y="2606319"/>
                        <a:pt x="1779046" y="2670797"/>
                        <a:pt x="1779046" y="2750335"/>
                      </a:cubicBezTo>
                      <a:cubicBezTo>
                        <a:pt x="1779046" y="2829873"/>
                        <a:pt x="1843524" y="2894351"/>
                        <a:pt x="1923062" y="2894351"/>
                      </a:cubicBezTo>
                      <a:cubicBezTo>
                        <a:pt x="2002600" y="2894351"/>
                        <a:pt x="2067078" y="2829873"/>
                        <a:pt x="2067078" y="2750335"/>
                      </a:cubicBezTo>
                      <a:cubicBezTo>
                        <a:pt x="2067078" y="2670797"/>
                        <a:pt x="2002600" y="2606319"/>
                        <a:pt x="1923062" y="2606319"/>
                      </a:cubicBezTo>
                      <a:close/>
                      <a:moveTo>
                        <a:pt x="1513919" y="2606319"/>
                      </a:moveTo>
                      <a:cubicBezTo>
                        <a:pt x="1434381" y="2606319"/>
                        <a:pt x="1369903" y="2670797"/>
                        <a:pt x="1369903" y="2750335"/>
                      </a:cubicBezTo>
                      <a:cubicBezTo>
                        <a:pt x="1369903" y="2829873"/>
                        <a:pt x="1434381" y="2894351"/>
                        <a:pt x="1513919" y="2894351"/>
                      </a:cubicBezTo>
                      <a:cubicBezTo>
                        <a:pt x="1593457" y="2894351"/>
                        <a:pt x="1657935" y="2829873"/>
                        <a:pt x="1657935" y="2750335"/>
                      </a:cubicBezTo>
                      <a:cubicBezTo>
                        <a:pt x="1657935" y="2670797"/>
                        <a:pt x="1593457" y="2606319"/>
                        <a:pt x="1513919" y="2606319"/>
                      </a:cubicBezTo>
                      <a:close/>
                      <a:moveTo>
                        <a:pt x="1104776" y="2606319"/>
                      </a:moveTo>
                      <a:cubicBezTo>
                        <a:pt x="1025238" y="2606319"/>
                        <a:pt x="960760" y="2670797"/>
                        <a:pt x="960760" y="2750335"/>
                      </a:cubicBezTo>
                      <a:cubicBezTo>
                        <a:pt x="960760" y="2829873"/>
                        <a:pt x="1025238" y="2894351"/>
                        <a:pt x="1104776" y="2894351"/>
                      </a:cubicBezTo>
                      <a:cubicBezTo>
                        <a:pt x="1184314" y="2894351"/>
                        <a:pt x="1248792" y="2829873"/>
                        <a:pt x="1248792" y="2750335"/>
                      </a:cubicBezTo>
                      <a:cubicBezTo>
                        <a:pt x="1248792" y="2670797"/>
                        <a:pt x="1184314" y="2606319"/>
                        <a:pt x="1104776" y="2606319"/>
                      </a:cubicBezTo>
                      <a:close/>
                      <a:moveTo>
                        <a:pt x="695633" y="2606319"/>
                      </a:moveTo>
                      <a:cubicBezTo>
                        <a:pt x="616095" y="2606319"/>
                        <a:pt x="551617" y="2670797"/>
                        <a:pt x="551617" y="2750335"/>
                      </a:cubicBezTo>
                      <a:cubicBezTo>
                        <a:pt x="551617" y="2829873"/>
                        <a:pt x="616095" y="2894351"/>
                        <a:pt x="695633" y="2894351"/>
                      </a:cubicBezTo>
                      <a:cubicBezTo>
                        <a:pt x="775171" y="2894351"/>
                        <a:pt x="839649" y="2829873"/>
                        <a:pt x="839649" y="2750335"/>
                      </a:cubicBezTo>
                      <a:cubicBezTo>
                        <a:pt x="839649" y="2670797"/>
                        <a:pt x="775171" y="2606319"/>
                        <a:pt x="695633" y="2606319"/>
                      </a:cubicBezTo>
                      <a:close/>
                      <a:moveTo>
                        <a:pt x="286490" y="2606319"/>
                      </a:moveTo>
                      <a:cubicBezTo>
                        <a:pt x="206952" y="2606319"/>
                        <a:pt x="142474" y="2670797"/>
                        <a:pt x="142474" y="2750335"/>
                      </a:cubicBezTo>
                      <a:cubicBezTo>
                        <a:pt x="142474" y="2829873"/>
                        <a:pt x="206952" y="2894351"/>
                        <a:pt x="286490" y="2894351"/>
                      </a:cubicBezTo>
                      <a:cubicBezTo>
                        <a:pt x="366028" y="2894351"/>
                        <a:pt x="430506" y="2829873"/>
                        <a:pt x="430506" y="2750335"/>
                      </a:cubicBezTo>
                      <a:cubicBezTo>
                        <a:pt x="430506" y="2670797"/>
                        <a:pt x="366028" y="2606319"/>
                        <a:pt x="286490" y="2606319"/>
                      </a:cubicBezTo>
                      <a:close/>
                      <a:moveTo>
                        <a:pt x="3968076" y="2191096"/>
                      </a:moveTo>
                      <a:cubicBezTo>
                        <a:pt x="3888538" y="2191096"/>
                        <a:pt x="3824060" y="2255574"/>
                        <a:pt x="3824060" y="2335112"/>
                      </a:cubicBezTo>
                      <a:cubicBezTo>
                        <a:pt x="3824060" y="2414650"/>
                        <a:pt x="3888538" y="2479128"/>
                        <a:pt x="3968076" y="2479128"/>
                      </a:cubicBezTo>
                      <a:cubicBezTo>
                        <a:pt x="4047614" y="2479128"/>
                        <a:pt x="4112092" y="2414650"/>
                        <a:pt x="4112092" y="2335112"/>
                      </a:cubicBezTo>
                      <a:cubicBezTo>
                        <a:pt x="4112092" y="2255574"/>
                        <a:pt x="4047614" y="2191096"/>
                        <a:pt x="3968076" y="2191096"/>
                      </a:cubicBezTo>
                      <a:close/>
                      <a:moveTo>
                        <a:pt x="3558934" y="2191096"/>
                      </a:moveTo>
                      <a:cubicBezTo>
                        <a:pt x="3479396" y="2191096"/>
                        <a:pt x="3414918" y="2255574"/>
                        <a:pt x="3414918" y="2335112"/>
                      </a:cubicBezTo>
                      <a:cubicBezTo>
                        <a:pt x="3414918" y="2414650"/>
                        <a:pt x="3479396" y="2479128"/>
                        <a:pt x="3558934" y="2479128"/>
                      </a:cubicBezTo>
                      <a:cubicBezTo>
                        <a:pt x="3638472" y="2479128"/>
                        <a:pt x="3702950" y="2414650"/>
                        <a:pt x="3702950" y="2335112"/>
                      </a:cubicBezTo>
                      <a:cubicBezTo>
                        <a:pt x="3702950" y="2255574"/>
                        <a:pt x="3638472" y="2191096"/>
                        <a:pt x="3558934" y="2191096"/>
                      </a:cubicBezTo>
                      <a:close/>
                      <a:moveTo>
                        <a:pt x="3149791" y="2191096"/>
                      </a:moveTo>
                      <a:cubicBezTo>
                        <a:pt x="3070253" y="2191096"/>
                        <a:pt x="3005775" y="2255574"/>
                        <a:pt x="3005775" y="2335112"/>
                      </a:cubicBezTo>
                      <a:cubicBezTo>
                        <a:pt x="3005775" y="2414650"/>
                        <a:pt x="3070253" y="2479128"/>
                        <a:pt x="3149791" y="2479128"/>
                      </a:cubicBezTo>
                      <a:cubicBezTo>
                        <a:pt x="3229329" y="2479128"/>
                        <a:pt x="3293807" y="2414650"/>
                        <a:pt x="3293807" y="2335112"/>
                      </a:cubicBezTo>
                      <a:cubicBezTo>
                        <a:pt x="3293807" y="2255574"/>
                        <a:pt x="3229329" y="2191096"/>
                        <a:pt x="3149791" y="2191096"/>
                      </a:cubicBezTo>
                      <a:close/>
                      <a:moveTo>
                        <a:pt x="2740648" y="2191096"/>
                      </a:moveTo>
                      <a:cubicBezTo>
                        <a:pt x="2661110" y="2191096"/>
                        <a:pt x="2596632" y="2255574"/>
                        <a:pt x="2596632" y="2335112"/>
                      </a:cubicBezTo>
                      <a:cubicBezTo>
                        <a:pt x="2596632" y="2414650"/>
                        <a:pt x="2661110" y="2479128"/>
                        <a:pt x="2740648" y="2479128"/>
                      </a:cubicBezTo>
                      <a:cubicBezTo>
                        <a:pt x="2820186" y="2479128"/>
                        <a:pt x="2884664" y="2414650"/>
                        <a:pt x="2884664" y="2335112"/>
                      </a:cubicBezTo>
                      <a:cubicBezTo>
                        <a:pt x="2884664" y="2255574"/>
                        <a:pt x="2820186" y="2191096"/>
                        <a:pt x="2740648" y="2191096"/>
                      </a:cubicBezTo>
                      <a:close/>
                      <a:moveTo>
                        <a:pt x="2331505" y="2191096"/>
                      </a:moveTo>
                      <a:cubicBezTo>
                        <a:pt x="2251967" y="2191096"/>
                        <a:pt x="2187489" y="2255574"/>
                        <a:pt x="2187489" y="2335112"/>
                      </a:cubicBezTo>
                      <a:cubicBezTo>
                        <a:pt x="2187489" y="2414650"/>
                        <a:pt x="2251967" y="2479128"/>
                        <a:pt x="2331505" y="2479128"/>
                      </a:cubicBezTo>
                      <a:cubicBezTo>
                        <a:pt x="2411043" y="2479128"/>
                        <a:pt x="2475521" y="2414650"/>
                        <a:pt x="2475521" y="2335112"/>
                      </a:cubicBezTo>
                      <a:cubicBezTo>
                        <a:pt x="2475521" y="2255574"/>
                        <a:pt x="2411043" y="2191096"/>
                        <a:pt x="2331505" y="2191096"/>
                      </a:cubicBezTo>
                      <a:close/>
                      <a:moveTo>
                        <a:pt x="1922362" y="2191096"/>
                      </a:moveTo>
                      <a:cubicBezTo>
                        <a:pt x="1842824" y="2191096"/>
                        <a:pt x="1778346" y="2255574"/>
                        <a:pt x="1778346" y="2335112"/>
                      </a:cubicBezTo>
                      <a:cubicBezTo>
                        <a:pt x="1778346" y="2414650"/>
                        <a:pt x="1842824" y="2479128"/>
                        <a:pt x="1922362" y="2479128"/>
                      </a:cubicBezTo>
                      <a:cubicBezTo>
                        <a:pt x="2001900" y="2479128"/>
                        <a:pt x="2066378" y="2414650"/>
                        <a:pt x="2066378" y="2335112"/>
                      </a:cubicBezTo>
                      <a:cubicBezTo>
                        <a:pt x="2066378" y="2255574"/>
                        <a:pt x="2001900" y="2191096"/>
                        <a:pt x="1922362" y="2191096"/>
                      </a:cubicBezTo>
                      <a:close/>
                      <a:moveTo>
                        <a:pt x="1513219" y="2191096"/>
                      </a:moveTo>
                      <a:cubicBezTo>
                        <a:pt x="1433681" y="2191096"/>
                        <a:pt x="1369203" y="2255574"/>
                        <a:pt x="1369203" y="2335112"/>
                      </a:cubicBezTo>
                      <a:cubicBezTo>
                        <a:pt x="1369203" y="2414650"/>
                        <a:pt x="1433681" y="2479128"/>
                        <a:pt x="1513219" y="2479128"/>
                      </a:cubicBezTo>
                      <a:cubicBezTo>
                        <a:pt x="1592757" y="2479128"/>
                        <a:pt x="1657235" y="2414650"/>
                        <a:pt x="1657235" y="2335112"/>
                      </a:cubicBezTo>
                      <a:cubicBezTo>
                        <a:pt x="1657235" y="2255574"/>
                        <a:pt x="1592757" y="2191096"/>
                        <a:pt x="1513219" y="2191096"/>
                      </a:cubicBezTo>
                      <a:close/>
                      <a:moveTo>
                        <a:pt x="1104076" y="2191096"/>
                      </a:moveTo>
                      <a:cubicBezTo>
                        <a:pt x="1024538" y="2191096"/>
                        <a:pt x="960060" y="2255574"/>
                        <a:pt x="960060" y="2335112"/>
                      </a:cubicBezTo>
                      <a:cubicBezTo>
                        <a:pt x="960060" y="2414650"/>
                        <a:pt x="1024538" y="2479128"/>
                        <a:pt x="1104076" y="2479128"/>
                      </a:cubicBezTo>
                      <a:cubicBezTo>
                        <a:pt x="1183614" y="2479128"/>
                        <a:pt x="1248092" y="2414650"/>
                        <a:pt x="1248092" y="2335112"/>
                      </a:cubicBezTo>
                      <a:cubicBezTo>
                        <a:pt x="1248092" y="2255574"/>
                        <a:pt x="1183614" y="2191096"/>
                        <a:pt x="1104076" y="2191096"/>
                      </a:cubicBezTo>
                      <a:close/>
                      <a:moveTo>
                        <a:pt x="694933" y="2191096"/>
                      </a:moveTo>
                      <a:cubicBezTo>
                        <a:pt x="615395" y="2191096"/>
                        <a:pt x="550917" y="2255574"/>
                        <a:pt x="550917" y="2335112"/>
                      </a:cubicBezTo>
                      <a:cubicBezTo>
                        <a:pt x="550917" y="2414650"/>
                        <a:pt x="615395" y="2479128"/>
                        <a:pt x="694933" y="2479128"/>
                      </a:cubicBezTo>
                      <a:cubicBezTo>
                        <a:pt x="774471" y="2479128"/>
                        <a:pt x="838949" y="2414650"/>
                        <a:pt x="838949" y="2335112"/>
                      </a:cubicBezTo>
                      <a:cubicBezTo>
                        <a:pt x="838949" y="2255574"/>
                        <a:pt x="774471" y="2191096"/>
                        <a:pt x="694933" y="2191096"/>
                      </a:cubicBezTo>
                      <a:close/>
                      <a:moveTo>
                        <a:pt x="285790" y="2191096"/>
                      </a:moveTo>
                      <a:cubicBezTo>
                        <a:pt x="206252" y="2191096"/>
                        <a:pt x="141774" y="2255574"/>
                        <a:pt x="141774" y="2335112"/>
                      </a:cubicBezTo>
                      <a:cubicBezTo>
                        <a:pt x="141774" y="2414650"/>
                        <a:pt x="206252" y="2479128"/>
                        <a:pt x="285790" y="2479128"/>
                      </a:cubicBezTo>
                      <a:cubicBezTo>
                        <a:pt x="365328" y="2479128"/>
                        <a:pt x="429806" y="2414650"/>
                        <a:pt x="429806" y="2335112"/>
                      </a:cubicBezTo>
                      <a:cubicBezTo>
                        <a:pt x="429806" y="2255574"/>
                        <a:pt x="365328" y="2191096"/>
                        <a:pt x="285790" y="2191096"/>
                      </a:cubicBezTo>
                      <a:close/>
                      <a:moveTo>
                        <a:pt x="3967376" y="1775873"/>
                      </a:moveTo>
                      <a:cubicBezTo>
                        <a:pt x="3887838" y="1775873"/>
                        <a:pt x="3823360" y="1840351"/>
                        <a:pt x="3823360" y="1919889"/>
                      </a:cubicBezTo>
                      <a:cubicBezTo>
                        <a:pt x="3823360" y="1999427"/>
                        <a:pt x="3887838" y="2063905"/>
                        <a:pt x="3967376" y="2063905"/>
                      </a:cubicBezTo>
                      <a:cubicBezTo>
                        <a:pt x="4046914" y="2063905"/>
                        <a:pt x="4111392" y="1999427"/>
                        <a:pt x="4111392" y="1919889"/>
                      </a:cubicBezTo>
                      <a:cubicBezTo>
                        <a:pt x="4111392" y="1840351"/>
                        <a:pt x="4046914" y="1775873"/>
                        <a:pt x="3967376" y="1775873"/>
                      </a:cubicBezTo>
                      <a:close/>
                      <a:moveTo>
                        <a:pt x="3558234" y="1775873"/>
                      </a:moveTo>
                      <a:cubicBezTo>
                        <a:pt x="3478696" y="1775873"/>
                        <a:pt x="3414218" y="1840351"/>
                        <a:pt x="3414218" y="1919889"/>
                      </a:cubicBezTo>
                      <a:cubicBezTo>
                        <a:pt x="3414218" y="1999427"/>
                        <a:pt x="3478696" y="2063905"/>
                        <a:pt x="3558234" y="2063905"/>
                      </a:cubicBezTo>
                      <a:cubicBezTo>
                        <a:pt x="3637772" y="2063905"/>
                        <a:pt x="3702250" y="1999427"/>
                        <a:pt x="3702250" y="1919889"/>
                      </a:cubicBezTo>
                      <a:cubicBezTo>
                        <a:pt x="3702250" y="1840351"/>
                        <a:pt x="3637772" y="1775873"/>
                        <a:pt x="3558234" y="1775873"/>
                      </a:cubicBezTo>
                      <a:close/>
                      <a:moveTo>
                        <a:pt x="3149091" y="1775873"/>
                      </a:moveTo>
                      <a:cubicBezTo>
                        <a:pt x="3069553" y="1775873"/>
                        <a:pt x="3005075" y="1840351"/>
                        <a:pt x="3005075" y="1919889"/>
                      </a:cubicBezTo>
                      <a:cubicBezTo>
                        <a:pt x="3005075" y="1999427"/>
                        <a:pt x="3069553" y="2063905"/>
                        <a:pt x="3149091" y="2063905"/>
                      </a:cubicBezTo>
                      <a:cubicBezTo>
                        <a:pt x="3228629" y="2063905"/>
                        <a:pt x="3293107" y="1999427"/>
                        <a:pt x="3293107" y="1919889"/>
                      </a:cubicBezTo>
                      <a:cubicBezTo>
                        <a:pt x="3293107" y="1840351"/>
                        <a:pt x="3228629" y="1775873"/>
                        <a:pt x="3149091" y="1775873"/>
                      </a:cubicBezTo>
                      <a:close/>
                      <a:moveTo>
                        <a:pt x="2739948" y="1775873"/>
                      </a:moveTo>
                      <a:cubicBezTo>
                        <a:pt x="2660410" y="1775873"/>
                        <a:pt x="2595932" y="1840351"/>
                        <a:pt x="2595932" y="1919889"/>
                      </a:cubicBezTo>
                      <a:cubicBezTo>
                        <a:pt x="2595932" y="1999427"/>
                        <a:pt x="2660410" y="2063905"/>
                        <a:pt x="2739948" y="2063905"/>
                      </a:cubicBezTo>
                      <a:cubicBezTo>
                        <a:pt x="2819486" y="2063905"/>
                        <a:pt x="2883964" y="1999427"/>
                        <a:pt x="2883964" y="1919889"/>
                      </a:cubicBezTo>
                      <a:cubicBezTo>
                        <a:pt x="2883964" y="1840351"/>
                        <a:pt x="2819486" y="1775873"/>
                        <a:pt x="2739948" y="1775873"/>
                      </a:cubicBezTo>
                      <a:close/>
                      <a:moveTo>
                        <a:pt x="2330805" y="1775873"/>
                      </a:moveTo>
                      <a:cubicBezTo>
                        <a:pt x="2251267" y="1775873"/>
                        <a:pt x="2186789" y="1840351"/>
                        <a:pt x="2186789" y="1919889"/>
                      </a:cubicBezTo>
                      <a:cubicBezTo>
                        <a:pt x="2186789" y="1999427"/>
                        <a:pt x="2251267" y="2063905"/>
                        <a:pt x="2330805" y="2063905"/>
                      </a:cubicBezTo>
                      <a:cubicBezTo>
                        <a:pt x="2410343" y="2063905"/>
                        <a:pt x="2474821" y="1999427"/>
                        <a:pt x="2474821" y="1919889"/>
                      </a:cubicBezTo>
                      <a:cubicBezTo>
                        <a:pt x="2474821" y="1840351"/>
                        <a:pt x="2410343" y="1775873"/>
                        <a:pt x="2330805" y="1775873"/>
                      </a:cubicBezTo>
                      <a:close/>
                      <a:moveTo>
                        <a:pt x="1921662" y="1775873"/>
                      </a:moveTo>
                      <a:cubicBezTo>
                        <a:pt x="1842124" y="1775873"/>
                        <a:pt x="1777646" y="1840351"/>
                        <a:pt x="1777646" y="1919889"/>
                      </a:cubicBezTo>
                      <a:cubicBezTo>
                        <a:pt x="1777646" y="1999427"/>
                        <a:pt x="1842124" y="2063905"/>
                        <a:pt x="1921662" y="2063905"/>
                      </a:cubicBezTo>
                      <a:cubicBezTo>
                        <a:pt x="2001200" y="2063905"/>
                        <a:pt x="2065678" y="1999427"/>
                        <a:pt x="2065678" y="1919889"/>
                      </a:cubicBezTo>
                      <a:cubicBezTo>
                        <a:pt x="2065678" y="1840351"/>
                        <a:pt x="2001200" y="1775873"/>
                        <a:pt x="1921662" y="1775873"/>
                      </a:cubicBezTo>
                      <a:close/>
                      <a:moveTo>
                        <a:pt x="1512519" y="1775873"/>
                      </a:moveTo>
                      <a:cubicBezTo>
                        <a:pt x="1432981" y="1775873"/>
                        <a:pt x="1368503" y="1840351"/>
                        <a:pt x="1368503" y="1919889"/>
                      </a:cubicBezTo>
                      <a:cubicBezTo>
                        <a:pt x="1368503" y="1999427"/>
                        <a:pt x="1432981" y="2063905"/>
                        <a:pt x="1512519" y="2063905"/>
                      </a:cubicBezTo>
                      <a:cubicBezTo>
                        <a:pt x="1592057" y="2063905"/>
                        <a:pt x="1656535" y="1999427"/>
                        <a:pt x="1656535" y="1919889"/>
                      </a:cubicBezTo>
                      <a:cubicBezTo>
                        <a:pt x="1656535" y="1840351"/>
                        <a:pt x="1592057" y="1775873"/>
                        <a:pt x="1512519" y="1775873"/>
                      </a:cubicBezTo>
                      <a:close/>
                      <a:moveTo>
                        <a:pt x="1103376" y="1775873"/>
                      </a:moveTo>
                      <a:cubicBezTo>
                        <a:pt x="1023838" y="1775873"/>
                        <a:pt x="959360" y="1840351"/>
                        <a:pt x="959360" y="1919889"/>
                      </a:cubicBezTo>
                      <a:cubicBezTo>
                        <a:pt x="959360" y="1999427"/>
                        <a:pt x="1023838" y="2063905"/>
                        <a:pt x="1103376" y="2063905"/>
                      </a:cubicBezTo>
                      <a:cubicBezTo>
                        <a:pt x="1182914" y="2063905"/>
                        <a:pt x="1247392" y="1999427"/>
                        <a:pt x="1247392" y="1919889"/>
                      </a:cubicBezTo>
                      <a:cubicBezTo>
                        <a:pt x="1247392" y="1840351"/>
                        <a:pt x="1182914" y="1775873"/>
                        <a:pt x="1103376" y="1775873"/>
                      </a:cubicBezTo>
                      <a:close/>
                      <a:moveTo>
                        <a:pt x="694233" y="1775873"/>
                      </a:moveTo>
                      <a:cubicBezTo>
                        <a:pt x="614695" y="1775873"/>
                        <a:pt x="550217" y="1840351"/>
                        <a:pt x="550217" y="1919889"/>
                      </a:cubicBezTo>
                      <a:cubicBezTo>
                        <a:pt x="550217" y="1999427"/>
                        <a:pt x="614695" y="2063905"/>
                        <a:pt x="694233" y="2063905"/>
                      </a:cubicBezTo>
                      <a:cubicBezTo>
                        <a:pt x="773771" y="2063905"/>
                        <a:pt x="838249" y="1999427"/>
                        <a:pt x="838249" y="1919889"/>
                      </a:cubicBezTo>
                      <a:cubicBezTo>
                        <a:pt x="838249" y="1840351"/>
                        <a:pt x="773771" y="1775873"/>
                        <a:pt x="694233" y="1775873"/>
                      </a:cubicBezTo>
                      <a:close/>
                      <a:moveTo>
                        <a:pt x="285090" y="1775873"/>
                      </a:moveTo>
                      <a:cubicBezTo>
                        <a:pt x="205552" y="1775873"/>
                        <a:pt x="141074" y="1840351"/>
                        <a:pt x="141074" y="1919889"/>
                      </a:cubicBezTo>
                      <a:cubicBezTo>
                        <a:pt x="141074" y="1999427"/>
                        <a:pt x="205552" y="2063905"/>
                        <a:pt x="285090" y="2063905"/>
                      </a:cubicBezTo>
                      <a:cubicBezTo>
                        <a:pt x="364628" y="2063905"/>
                        <a:pt x="429106" y="1999427"/>
                        <a:pt x="429106" y="1919889"/>
                      </a:cubicBezTo>
                      <a:cubicBezTo>
                        <a:pt x="429106" y="1840351"/>
                        <a:pt x="364628" y="1775873"/>
                        <a:pt x="285090" y="1775873"/>
                      </a:cubicBezTo>
                      <a:close/>
                      <a:moveTo>
                        <a:pt x="3966676" y="1360650"/>
                      </a:moveTo>
                      <a:cubicBezTo>
                        <a:pt x="3887138" y="1360650"/>
                        <a:pt x="3822660" y="1425128"/>
                        <a:pt x="3822660" y="1504666"/>
                      </a:cubicBezTo>
                      <a:cubicBezTo>
                        <a:pt x="3822660" y="1584204"/>
                        <a:pt x="3887138" y="1648682"/>
                        <a:pt x="3966676" y="1648682"/>
                      </a:cubicBezTo>
                      <a:cubicBezTo>
                        <a:pt x="4046214" y="1648682"/>
                        <a:pt x="4110692" y="1584204"/>
                        <a:pt x="4110692" y="1504666"/>
                      </a:cubicBezTo>
                      <a:cubicBezTo>
                        <a:pt x="4110692" y="1425128"/>
                        <a:pt x="4046214" y="1360650"/>
                        <a:pt x="3966676" y="1360650"/>
                      </a:cubicBezTo>
                      <a:close/>
                      <a:moveTo>
                        <a:pt x="3557534" y="1360650"/>
                      </a:moveTo>
                      <a:cubicBezTo>
                        <a:pt x="3477996" y="1360650"/>
                        <a:pt x="3413518" y="1425128"/>
                        <a:pt x="3413518" y="1504666"/>
                      </a:cubicBezTo>
                      <a:cubicBezTo>
                        <a:pt x="3413518" y="1584204"/>
                        <a:pt x="3477996" y="1648682"/>
                        <a:pt x="3557534" y="1648682"/>
                      </a:cubicBezTo>
                      <a:cubicBezTo>
                        <a:pt x="3637072" y="1648682"/>
                        <a:pt x="3701550" y="1584204"/>
                        <a:pt x="3701550" y="1504666"/>
                      </a:cubicBezTo>
                      <a:cubicBezTo>
                        <a:pt x="3701550" y="1425128"/>
                        <a:pt x="3637072" y="1360650"/>
                        <a:pt x="3557534" y="1360650"/>
                      </a:cubicBezTo>
                      <a:close/>
                      <a:moveTo>
                        <a:pt x="3148391" y="1360650"/>
                      </a:moveTo>
                      <a:cubicBezTo>
                        <a:pt x="3068853" y="1360650"/>
                        <a:pt x="3004375" y="1425128"/>
                        <a:pt x="3004375" y="1504666"/>
                      </a:cubicBezTo>
                      <a:cubicBezTo>
                        <a:pt x="3004375" y="1584204"/>
                        <a:pt x="3068853" y="1648682"/>
                        <a:pt x="3148391" y="1648682"/>
                      </a:cubicBezTo>
                      <a:cubicBezTo>
                        <a:pt x="3227929" y="1648682"/>
                        <a:pt x="3292407" y="1584204"/>
                        <a:pt x="3292407" y="1504666"/>
                      </a:cubicBezTo>
                      <a:cubicBezTo>
                        <a:pt x="3292407" y="1425128"/>
                        <a:pt x="3227929" y="1360650"/>
                        <a:pt x="3148391" y="1360650"/>
                      </a:cubicBezTo>
                      <a:close/>
                      <a:moveTo>
                        <a:pt x="2739248" y="1360650"/>
                      </a:moveTo>
                      <a:cubicBezTo>
                        <a:pt x="2659710" y="1360650"/>
                        <a:pt x="2595232" y="1425128"/>
                        <a:pt x="2595232" y="1504666"/>
                      </a:cubicBezTo>
                      <a:cubicBezTo>
                        <a:pt x="2595232" y="1584204"/>
                        <a:pt x="2659710" y="1648682"/>
                        <a:pt x="2739248" y="1648682"/>
                      </a:cubicBezTo>
                      <a:cubicBezTo>
                        <a:pt x="2818786" y="1648682"/>
                        <a:pt x="2883264" y="1584204"/>
                        <a:pt x="2883264" y="1504666"/>
                      </a:cubicBezTo>
                      <a:cubicBezTo>
                        <a:pt x="2883264" y="1425128"/>
                        <a:pt x="2818786" y="1360650"/>
                        <a:pt x="2739248" y="1360650"/>
                      </a:cubicBezTo>
                      <a:close/>
                      <a:moveTo>
                        <a:pt x="2330105" y="1360650"/>
                      </a:moveTo>
                      <a:cubicBezTo>
                        <a:pt x="2250567" y="1360650"/>
                        <a:pt x="2186089" y="1425128"/>
                        <a:pt x="2186089" y="1504666"/>
                      </a:cubicBezTo>
                      <a:cubicBezTo>
                        <a:pt x="2186089" y="1584204"/>
                        <a:pt x="2250567" y="1648682"/>
                        <a:pt x="2330105" y="1648682"/>
                      </a:cubicBezTo>
                      <a:cubicBezTo>
                        <a:pt x="2409643" y="1648682"/>
                        <a:pt x="2474121" y="1584204"/>
                        <a:pt x="2474121" y="1504666"/>
                      </a:cubicBezTo>
                      <a:cubicBezTo>
                        <a:pt x="2474121" y="1425128"/>
                        <a:pt x="2409643" y="1360650"/>
                        <a:pt x="2330105" y="1360650"/>
                      </a:cubicBezTo>
                      <a:close/>
                      <a:moveTo>
                        <a:pt x="1920962" y="1360650"/>
                      </a:moveTo>
                      <a:cubicBezTo>
                        <a:pt x="1841424" y="1360650"/>
                        <a:pt x="1776946" y="1425128"/>
                        <a:pt x="1776946" y="1504666"/>
                      </a:cubicBezTo>
                      <a:cubicBezTo>
                        <a:pt x="1776946" y="1584204"/>
                        <a:pt x="1841424" y="1648682"/>
                        <a:pt x="1920962" y="1648682"/>
                      </a:cubicBezTo>
                      <a:cubicBezTo>
                        <a:pt x="2000500" y="1648682"/>
                        <a:pt x="2064978" y="1584204"/>
                        <a:pt x="2064978" y="1504666"/>
                      </a:cubicBezTo>
                      <a:cubicBezTo>
                        <a:pt x="2064978" y="1425128"/>
                        <a:pt x="2000500" y="1360650"/>
                        <a:pt x="1920962" y="1360650"/>
                      </a:cubicBezTo>
                      <a:close/>
                      <a:moveTo>
                        <a:pt x="1511819" y="1360650"/>
                      </a:moveTo>
                      <a:cubicBezTo>
                        <a:pt x="1432281" y="1360650"/>
                        <a:pt x="1367803" y="1425128"/>
                        <a:pt x="1367803" y="1504666"/>
                      </a:cubicBezTo>
                      <a:cubicBezTo>
                        <a:pt x="1367803" y="1584204"/>
                        <a:pt x="1432281" y="1648682"/>
                        <a:pt x="1511819" y="1648682"/>
                      </a:cubicBezTo>
                      <a:cubicBezTo>
                        <a:pt x="1591357" y="1648682"/>
                        <a:pt x="1655835" y="1584204"/>
                        <a:pt x="1655835" y="1504666"/>
                      </a:cubicBezTo>
                      <a:cubicBezTo>
                        <a:pt x="1655835" y="1425128"/>
                        <a:pt x="1591357" y="1360650"/>
                        <a:pt x="1511819" y="1360650"/>
                      </a:cubicBezTo>
                      <a:close/>
                      <a:moveTo>
                        <a:pt x="1102676" y="1360650"/>
                      </a:moveTo>
                      <a:cubicBezTo>
                        <a:pt x="1023138" y="1360650"/>
                        <a:pt x="958660" y="1425128"/>
                        <a:pt x="958660" y="1504666"/>
                      </a:cubicBezTo>
                      <a:cubicBezTo>
                        <a:pt x="958660" y="1584204"/>
                        <a:pt x="1023138" y="1648682"/>
                        <a:pt x="1102676" y="1648682"/>
                      </a:cubicBezTo>
                      <a:cubicBezTo>
                        <a:pt x="1182214" y="1648682"/>
                        <a:pt x="1246692" y="1584204"/>
                        <a:pt x="1246692" y="1504666"/>
                      </a:cubicBezTo>
                      <a:cubicBezTo>
                        <a:pt x="1246692" y="1425128"/>
                        <a:pt x="1182214" y="1360650"/>
                        <a:pt x="1102676" y="1360650"/>
                      </a:cubicBezTo>
                      <a:close/>
                      <a:moveTo>
                        <a:pt x="693533" y="1360650"/>
                      </a:moveTo>
                      <a:cubicBezTo>
                        <a:pt x="613995" y="1360650"/>
                        <a:pt x="549517" y="1425128"/>
                        <a:pt x="549517" y="1504666"/>
                      </a:cubicBezTo>
                      <a:cubicBezTo>
                        <a:pt x="549517" y="1584204"/>
                        <a:pt x="613995" y="1648682"/>
                        <a:pt x="693533" y="1648682"/>
                      </a:cubicBezTo>
                      <a:cubicBezTo>
                        <a:pt x="773071" y="1648682"/>
                        <a:pt x="837549" y="1584204"/>
                        <a:pt x="837549" y="1504666"/>
                      </a:cubicBezTo>
                      <a:cubicBezTo>
                        <a:pt x="837549" y="1425128"/>
                        <a:pt x="773071" y="1360650"/>
                        <a:pt x="693533" y="1360650"/>
                      </a:cubicBezTo>
                      <a:close/>
                      <a:moveTo>
                        <a:pt x="284390" y="1360650"/>
                      </a:moveTo>
                      <a:cubicBezTo>
                        <a:pt x="204852" y="1360650"/>
                        <a:pt x="140374" y="1425128"/>
                        <a:pt x="140374" y="1504666"/>
                      </a:cubicBezTo>
                      <a:cubicBezTo>
                        <a:pt x="140374" y="1584204"/>
                        <a:pt x="204852" y="1648682"/>
                        <a:pt x="284390" y="1648682"/>
                      </a:cubicBezTo>
                      <a:cubicBezTo>
                        <a:pt x="363928" y="1648682"/>
                        <a:pt x="428406" y="1584204"/>
                        <a:pt x="428406" y="1504666"/>
                      </a:cubicBezTo>
                      <a:cubicBezTo>
                        <a:pt x="428406" y="1425128"/>
                        <a:pt x="363928" y="1360650"/>
                        <a:pt x="284390" y="1360650"/>
                      </a:cubicBezTo>
                      <a:close/>
                      <a:moveTo>
                        <a:pt x="3965976" y="945427"/>
                      </a:moveTo>
                      <a:cubicBezTo>
                        <a:pt x="3886438" y="945427"/>
                        <a:pt x="3821960" y="1009905"/>
                        <a:pt x="3821960" y="1089443"/>
                      </a:cubicBezTo>
                      <a:cubicBezTo>
                        <a:pt x="3821960" y="1168981"/>
                        <a:pt x="3886438" y="1233459"/>
                        <a:pt x="3965976" y="1233459"/>
                      </a:cubicBezTo>
                      <a:cubicBezTo>
                        <a:pt x="4045514" y="1233459"/>
                        <a:pt x="4109992" y="1168981"/>
                        <a:pt x="4109992" y="1089443"/>
                      </a:cubicBezTo>
                      <a:cubicBezTo>
                        <a:pt x="4109992" y="1009905"/>
                        <a:pt x="4045514" y="945427"/>
                        <a:pt x="3965976" y="945427"/>
                      </a:cubicBezTo>
                      <a:close/>
                      <a:moveTo>
                        <a:pt x="3556834" y="945427"/>
                      </a:moveTo>
                      <a:cubicBezTo>
                        <a:pt x="3477296" y="945427"/>
                        <a:pt x="3412818" y="1009905"/>
                        <a:pt x="3412818" y="1089443"/>
                      </a:cubicBezTo>
                      <a:cubicBezTo>
                        <a:pt x="3412818" y="1168981"/>
                        <a:pt x="3477296" y="1233459"/>
                        <a:pt x="3556834" y="1233459"/>
                      </a:cubicBezTo>
                      <a:cubicBezTo>
                        <a:pt x="3636372" y="1233459"/>
                        <a:pt x="3700850" y="1168981"/>
                        <a:pt x="3700850" y="1089443"/>
                      </a:cubicBezTo>
                      <a:cubicBezTo>
                        <a:pt x="3700850" y="1009905"/>
                        <a:pt x="3636372" y="945427"/>
                        <a:pt x="3556834" y="945427"/>
                      </a:cubicBezTo>
                      <a:close/>
                      <a:moveTo>
                        <a:pt x="3147691" y="945427"/>
                      </a:moveTo>
                      <a:cubicBezTo>
                        <a:pt x="3068153" y="945427"/>
                        <a:pt x="3003675" y="1009905"/>
                        <a:pt x="3003675" y="1089443"/>
                      </a:cubicBezTo>
                      <a:cubicBezTo>
                        <a:pt x="3003675" y="1168981"/>
                        <a:pt x="3068153" y="1233459"/>
                        <a:pt x="3147691" y="1233459"/>
                      </a:cubicBezTo>
                      <a:cubicBezTo>
                        <a:pt x="3227229" y="1233459"/>
                        <a:pt x="3291707" y="1168981"/>
                        <a:pt x="3291707" y="1089443"/>
                      </a:cubicBezTo>
                      <a:cubicBezTo>
                        <a:pt x="3291707" y="1009905"/>
                        <a:pt x="3227229" y="945427"/>
                        <a:pt x="3147691" y="945427"/>
                      </a:cubicBezTo>
                      <a:close/>
                      <a:moveTo>
                        <a:pt x="2738548" y="945427"/>
                      </a:moveTo>
                      <a:cubicBezTo>
                        <a:pt x="2659010" y="945427"/>
                        <a:pt x="2594532" y="1009905"/>
                        <a:pt x="2594532" y="1089443"/>
                      </a:cubicBezTo>
                      <a:cubicBezTo>
                        <a:pt x="2594532" y="1168981"/>
                        <a:pt x="2659010" y="1233459"/>
                        <a:pt x="2738548" y="1233459"/>
                      </a:cubicBezTo>
                      <a:cubicBezTo>
                        <a:pt x="2818086" y="1233459"/>
                        <a:pt x="2882564" y="1168981"/>
                        <a:pt x="2882564" y="1089443"/>
                      </a:cubicBezTo>
                      <a:cubicBezTo>
                        <a:pt x="2882564" y="1009905"/>
                        <a:pt x="2818086" y="945427"/>
                        <a:pt x="2738548" y="945427"/>
                      </a:cubicBezTo>
                      <a:close/>
                      <a:moveTo>
                        <a:pt x="2329405" y="945427"/>
                      </a:moveTo>
                      <a:cubicBezTo>
                        <a:pt x="2249867" y="945427"/>
                        <a:pt x="2185389" y="1009905"/>
                        <a:pt x="2185389" y="1089443"/>
                      </a:cubicBezTo>
                      <a:cubicBezTo>
                        <a:pt x="2185389" y="1168981"/>
                        <a:pt x="2249867" y="1233459"/>
                        <a:pt x="2329405" y="1233459"/>
                      </a:cubicBezTo>
                      <a:cubicBezTo>
                        <a:pt x="2408943" y="1233459"/>
                        <a:pt x="2473421" y="1168981"/>
                        <a:pt x="2473421" y="1089443"/>
                      </a:cubicBezTo>
                      <a:cubicBezTo>
                        <a:pt x="2473421" y="1009905"/>
                        <a:pt x="2408943" y="945427"/>
                        <a:pt x="2329405" y="945427"/>
                      </a:cubicBezTo>
                      <a:close/>
                      <a:moveTo>
                        <a:pt x="1920262" y="945427"/>
                      </a:moveTo>
                      <a:cubicBezTo>
                        <a:pt x="1840724" y="945427"/>
                        <a:pt x="1776246" y="1009905"/>
                        <a:pt x="1776246" y="1089443"/>
                      </a:cubicBezTo>
                      <a:cubicBezTo>
                        <a:pt x="1776246" y="1168981"/>
                        <a:pt x="1840724" y="1233459"/>
                        <a:pt x="1920262" y="1233459"/>
                      </a:cubicBezTo>
                      <a:cubicBezTo>
                        <a:pt x="1999800" y="1233459"/>
                        <a:pt x="2064278" y="1168981"/>
                        <a:pt x="2064278" y="1089443"/>
                      </a:cubicBezTo>
                      <a:cubicBezTo>
                        <a:pt x="2064278" y="1009905"/>
                        <a:pt x="1999800" y="945427"/>
                        <a:pt x="1920262" y="945427"/>
                      </a:cubicBezTo>
                      <a:close/>
                      <a:moveTo>
                        <a:pt x="1511119" y="945427"/>
                      </a:moveTo>
                      <a:cubicBezTo>
                        <a:pt x="1431581" y="945427"/>
                        <a:pt x="1367103" y="1009905"/>
                        <a:pt x="1367103" y="1089443"/>
                      </a:cubicBezTo>
                      <a:cubicBezTo>
                        <a:pt x="1367103" y="1168981"/>
                        <a:pt x="1431581" y="1233459"/>
                        <a:pt x="1511119" y="1233459"/>
                      </a:cubicBezTo>
                      <a:cubicBezTo>
                        <a:pt x="1590657" y="1233459"/>
                        <a:pt x="1655135" y="1168981"/>
                        <a:pt x="1655135" y="1089443"/>
                      </a:cubicBezTo>
                      <a:cubicBezTo>
                        <a:pt x="1655135" y="1009905"/>
                        <a:pt x="1590657" y="945427"/>
                        <a:pt x="1511119" y="945427"/>
                      </a:cubicBezTo>
                      <a:close/>
                      <a:moveTo>
                        <a:pt x="1101976" y="945427"/>
                      </a:moveTo>
                      <a:cubicBezTo>
                        <a:pt x="1022438" y="945427"/>
                        <a:pt x="957960" y="1009905"/>
                        <a:pt x="957960" y="1089443"/>
                      </a:cubicBezTo>
                      <a:cubicBezTo>
                        <a:pt x="957960" y="1168981"/>
                        <a:pt x="1022438" y="1233459"/>
                        <a:pt x="1101976" y="1233459"/>
                      </a:cubicBezTo>
                      <a:cubicBezTo>
                        <a:pt x="1181514" y="1233459"/>
                        <a:pt x="1245992" y="1168981"/>
                        <a:pt x="1245992" y="1089443"/>
                      </a:cubicBezTo>
                      <a:cubicBezTo>
                        <a:pt x="1245992" y="1009905"/>
                        <a:pt x="1181514" y="945427"/>
                        <a:pt x="1101976" y="945427"/>
                      </a:cubicBezTo>
                      <a:close/>
                      <a:moveTo>
                        <a:pt x="692833" y="945427"/>
                      </a:moveTo>
                      <a:cubicBezTo>
                        <a:pt x="613295" y="945427"/>
                        <a:pt x="548817" y="1009905"/>
                        <a:pt x="548817" y="1089443"/>
                      </a:cubicBezTo>
                      <a:cubicBezTo>
                        <a:pt x="548817" y="1168981"/>
                        <a:pt x="613295" y="1233459"/>
                        <a:pt x="692833" y="1233459"/>
                      </a:cubicBezTo>
                      <a:cubicBezTo>
                        <a:pt x="772371" y="1233459"/>
                        <a:pt x="836849" y="1168981"/>
                        <a:pt x="836849" y="1089443"/>
                      </a:cubicBezTo>
                      <a:cubicBezTo>
                        <a:pt x="836849" y="1009905"/>
                        <a:pt x="772371" y="945427"/>
                        <a:pt x="692833" y="945427"/>
                      </a:cubicBezTo>
                      <a:close/>
                      <a:moveTo>
                        <a:pt x="283690" y="945427"/>
                      </a:moveTo>
                      <a:cubicBezTo>
                        <a:pt x="204152" y="945427"/>
                        <a:pt x="139674" y="1009905"/>
                        <a:pt x="139674" y="1089443"/>
                      </a:cubicBezTo>
                      <a:cubicBezTo>
                        <a:pt x="139674" y="1168981"/>
                        <a:pt x="204152" y="1233459"/>
                        <a:pt x="283690" y="1233459"/>
                      </a:cubicBezTo>
                      <a:cubicBezTo>
                        <a:pt x="363228" y="1233459"/>
                        <a:pt x="427706" y="1168981"/>
                        <a:pt x="427706" y="1089443"/>
                      </a:cubicBezTo>
                      <a:cubicBezTo>
                        <a:pt x="427706" y="1009905"/>
                        <a:pt x="363228" y="945427"/>
                        <a:pt x="283690" y="945427"/>
                      </a:cubicBezTo>
                      <a:close/>
                      <a:moveTo>
                        <a:pt x="3965276" y="530204"/>
                      </a:moveTo>
                      <a:cubicBezTo>
                        <a:pt x="3885738" y="530204"/>
                        <a:pt x="3821260" y="594682"/>
                        <a:pt x="3821260" y="674220"/>
                      </a:cubicBezTo>
                      <a:cubicBezTo>
                        <a:pt x="3821260" y="753758"/>
                        <a:pt x="3885738" y="818236"/>
                        <a:pt x="3965276" y="818236"/>
                      </a:cubicBezTo>
                      <a:cubicBezTo>
                        <a:pt x="4044814" y="818236"/>
                        <a:pt x="4109292" y="753758"/>
                        <a:pt x="4109292" y="674220"/>
                      </a:cubicBezTo>
                      <a:cubicBezTo>
                        <a:pt x="4109292" y="594682"/>
                        <a:pt x="4044814" y="530204"/>
                        <a:pt x="3965276" y="530204"/>
                      </a:cubicBezTo>
                      <a:close/>
                      <a:moveTo>
                        <a:pt x="3556134" y="530204"/>
                      </a:moveTo>
                      <a:cubicBezTo>
                        <a:pt x="3476596" y="530204"/>
                        <a:pt x="3412118" y="594682"/>
                        <a:pt x="3412118" y="674220"/>
                      </a:cubicBezTo>
                      <a:cubicBezTo>
                        <a:pt x="3412118" y="753758"/>
                        <a:pt x="3476596" y="818236"/>
                        <a:pt x="3556134" y="818236"/>
                      </a:cubicBezTo>
                      <a:cubicBezTo>
                        <a:pt x="3635672" y="818236"/>
                        <a:pt x="3700150" y="753758"/>
                        <a:pt x="3700150" y="674220"/>
                      </a:cubicBezTo>
                      <a:cubicBezTo>
                        <a:pt x="3700150" y="594682"/>
                        <a:pt x="3635672" y="530204"/>
                        <a:pt x="3556134" y="530204"/>
                      </a:cubicBezTo>
                      <a:close/>
                      <a:moveTo>
                        <a:pt x="3146991" y="530204"/>
                      </a:moveTo>
                      <a:cubicBezTo>
                        <a:pt x="3067453" y="530204"/>
                        <a:pt x="3002975" y="594682"/>
                        <a:pt x="3002975" y="674220"/>
                      </a:cubicBezTo>
                      <a:cubicBezTo>
                        <a:pt x="3002975" y="753758"/>
                        <a:pt x="3067453" y="818236"/>
                        <a:pt x="3146991" y="818236"/>
                      </a:cubicBezTo>
                      <a:cubicBezTo>
                        <a:pt x="3226529" y="818236"/>
                        <a:pt x="3291007" y="753758"/>
                        <a:pt x="3291007" y="674220"/>
                      </a:cubicBezTo>
                      <a:cubicBezTo>
                        <a:pt x="3291007" y="594682"/>
                        <a:pt x="3226529" y="530204"/>
                        <a:pt x="3146991" y="530204"/>
                      </a:cubicBezTo>
                      <a:close/>
                      <a:moveTo>
                        <a:pt x="2737848" y="530204"/>
                      </a:moveTo>
                      <a:cubicBezTo>
                        <a:pt x="2658310" y="530204"/>
                        <a:pt x="2593832" y="594682"/>
                        <a:pt x="2593832" y="674220"/>
                      </a:cubicBezTo>
                      <a:cubicBezTo>
                        <a:pt x="2593832" y="753758"/>
                        <a:pt x="2658310" y="818236"/>
                        <a:pt x="2737848" y="818236"/>
                      </a:cubicBezTo>
                      <a:cubicBezTo>
                        <a:pt x="2817386" y="818236"/>
                        <a:pt x="2881864" y="753758"/>
                        <a:pt x="2881864" y="674220"/>
                      </a:cubicBezTo>
                      <a:cubicBezTo>
                        <a:pt x="2881864" y="594682"/>
                        <a:pt x="2817386" y="530204"/>
                        <a:pt x="2737848" y="530204"/>
                      </a:cubicBezTo>
                      <a:close/>
                      <a:moveTo>
                        <a:pt x="2328705" y="530204"/>
                      </a:moveTo>
                      <a:cubicBezTo>
                        <a:pt x="2249167" y="530204"/>
                        <a:pt x="2184689" y="594682"/>
                        <a:pt x="2184689" y="674220"/>
                      </a:cubicBezTo>
                      <a:cubicBezTo>
                        <a:pt x="2184689" y="753758"/>
                        <a:pt x="2249167" y="818236"/>
                        <a:pt x="2328705" y="818236"/>
                      </a:cubicBezTo>
                      <a:cubicBezTo>
                        <a:pt x="2408243" y="818236"/>
                        <a:pt x="2472721" y="753758"/>
                        <a:pt x="2472721" y="674220"/>
                      </a:cubicBezTo>
                      <a:cubicBezTo>
                        <a:pt x="2472721" y="594682"/>
                        <a:pt x="2408243" y="530204"/>
                        <a:pt x="2328705" y="530204"/>
                      </a:cubicBezTo>
                      <a:close/>
                      <a:moveTo>
                        <a:pt x="1919562" y="530204"/>
                      </a:moveTo>
                      <a:cubicBezTo>
                        <a:pt x="1840024" y="530204"/>
                        <a:pt x="1775546" y="594682"/>
                        <a:pt x="1775546" y="674220"/>
                      </a:cubicBezTo>
                      <a:cubicBezTo>
                        <a:pt x="1775546" y="753758"/>
                        <a:pt x="1840024" y="818236"/>
                        <a:pt x="1919562" y="818236"/>
                      </a:cubicBezTo>
                      <a:cubicBezTo>
                        <a:pt x="1999100" y="818236"/>
                        <a:pt x="2063578" y="753758"/>
                        <a:pt x="2063578" y="674220"/>
                      </a:cubicBezTo>
                      <a:cubicBezTo>
                        <a:pt x="2063578" y="594682"/>
                        <a:pt x="1999100" y="530204"/>
                        <a:pt x="1919562" y="530204"/>
                      </a:cubicBezTo>
                      <a:close/>
                      <a:moveTo>
                        <a:pt x="1510419" y="530204"/>
                      </a:moveTo>
                      <a:cubicBezTo>
                        <a:pt x="1430881" y="530204"/>
                        <a:pt x="1366403" y="594682"/>
                        <a:pt x="1366403" y="674220"/>
                      </a:cubicBezTo>
                      <a:cubicBezTo>
                        <a:pt x="1366403" y="753758"/>
                        <a:pt x="1430881" y="818236"/>
                        <a:pt x="1510419" y="818236"/>
                      </a:cubicBezTo>
                      <a:cubicBezTo>
                        <a:pt x="1589957" y="818236"/>
                        <a:pt x="1654435" y="753758"/>
                        <a:pt x="1654435" y="674220"/>
                      </a:cubicBezTo>
                      <a:cubicBezTo>
                        <a:pt x="1654435" y="594682"/>
                        <a:pt x="1589957" y="530204"/>
                        <a:pt x="1510419" y="530204"/>
                      </a:cubicBezTo>
                      <a:close/>
                      <a:moveTo>
                        <a:pt x="1101276" y="530204"/>
                      </a:moveTo>
                      <a:cubicBezTo>
                        <a:pt x="1021738" y="530204"/>
                        <a:pt x="957260" y="594682"/>
                        <a:pt x="957260" y="674220"/>
                      </a:cubicBezTo>
                      <a:cubicBezTo>
                        <a:pt x="957260" y="753758"/>
                        <a:pt x="1021738" y="818236"/>
                        <a:pt x="1101276" y="818236"/>
                      </a:cubicBezTo>
                      <a:cubicBezTo>
                        <a:pt x="1180814" y="818236"/>
                        <a:pt x="1245292" y="753758"/>
                        <a:pt x="1245292" y="674220"/>
                      </a:cubicBezTo>
                      <a:cubicBezTo>
                        <a:pt x="1245292" y="594682"/>
                        <a:pt x="1180814" y="530204"/>
                        <a:pt x="1101276" y="530204"/>
                      </a:cubicBezTo>
                      <a:close/>
                      <a:moveTo>
                        <a:pt x="692133" y="530204"/>
                      </a:moveTo>
                      <a:cubicBezTo>
                        <a:pt x="612595" y="530204"/>
                        <a:pt x="548117" y="594682"/>
                        <a:pt x="548117" y="674220"/>
                      </a:cubicBezTo>
                      <a:cubicBezTo>
                        <a:pt x="548117" y="753758"/>
                        <a:pt x="612595" y="818236"/>
                        <a:pt x="692133" y="818236"/>
                      </a:cubicBezTo>
                      <a:cubicBezTo>
                        <a:pt x="771671" y="818236"/>
                        <a:pt x="836149" y="753758"/>
                        <a:pt x="836149" y="674220"/>
                      </a:cubicBezTo>
                      <a:cubicBezTo>
                        <a:pt x="836149" y="594682"/>
                        <a:pt x="771671" y="530204"/>
                        <a:pt x="692133" y="530204"/>
                      </a:cubicBezTo>
                      <a:close/>
                      <a:moveTo>
                        <a:pt x="282990" y="530204"/>
                      </a:moveTo>
                      <a:cubicBezTo>
                        <a:pt x="203452" y="530204"/>
                        <a:pt x="138974" y="594682"/>
                        <a:pt x="138974" y="674220"/>
                      </a:cubicBezTo>
                      <a:cubicBezTo>
                        <a:pt x="138974" y="753758"/>
                        <a:pt x="203452" y="818236"/>
                        <a:pt x="282990" y="818236"/>
                      </a:cubicBezTo>
                      <a:cubicBezTo>
                        <a:pt x="362528" y="818236"/>
                        <a:pt x="427006" y="753758"/>
                        <a:pt x="427006" y="674220"/>
                      </a:cubicBezTo>
                      <a:cubicBezTo>
                        <a:pt x="427006" y="594682"/>
                        <a:pt x="362528" y="530204"/>
                        <a:pt x="282990" y="530204"/>
                      </a:cubicBezTo>
                      <a:close/>
                      <a:moveTo>
                        <a:pt x="3964576" y="114981"/>
                      </a:moveTo>
                      <a:cubicBezTo>
                        <a:pt x="3885038" y="114981"/>
                        <a:pt x="3820560" y="179459"/>
                        <a:pt x="3820560" y="258997"/>
                      </a:cubicBezTo>
                      <a:cubicBezTo>
                        <a:pt x="3820560" y="338535"/>
                        <a:pt x="3885038" y="403013"/>
                        <a:pt x="3964576" y="403013"/>
                      </a:cubicBezTo>
                      <a:cubicBezTo>
                        <a:pt x="4044114" y="403013"/>
                        <a:pt x="4108592" y="338535"/>
                        <a:pt x="4108592" y="258997"/>
                      </a:cubicBezTo>
                      <a:cubicBezTo>
                        <a:pt x="4108592" y="179459"/>
                        <a:pt x="4044114" y="114981"/>
                        <a:pt x="3964576" y="114981"/>
                      </a:cubicBezTo>
                      <a:close/>
                      <a:moveTo>
                        <a:pt x="3555434" y="114981"/>
                      </a:moveTo>
                      <a:cubicBezTo>
                        <a:pt x="3475896" y="114981"/>
                        <a:pt x="3411418" y="179459"/>
                        <a:pt x="3411418" y="258997"/>
                      </a:cubicBezTo>
                      <a:cubicBezTo>
                        <a:pt x="3411418" y="338535"/>
                        <a:pt x="3475896" y="403013"/>
                        <a:pt x="3555434" y="403013"/>
                      </a:cubicBezTo>
                      <a:cubicBezTo>
                        <a:pt x="3634972" y="403013"/>
                        <a:pt x="3699450" y="338535"/>
                        <a:pt x="3699450" y="258997"/>
                      </a:cubicBezTo>
                      <a:cubicBezTo>
                        <a:pt x="3699450" y="179459"/>
                        <a:pt x="3634972" y="114981"/>
                        <a:pt x="3555434" y="114981"/>
                      </a:cubicBezTo>
                      <a:close/>
                      <a:moveTo>
                        <a:pt x="3146291" y="114981"/>
                      </a:moveTo>
                      <a:cubicBezTo>
                        <a:pt x="3066753" y="114981"/>
                        <a:pt x="3002275" y="179459"/>
                        <a:pt x="3002275" y="258997"/>
                      </a:cubicBezTo>
                      <a:cubicBezTo>
                        <a:pt x="3002275" y="338535"/>
                        <a:pt x="3066753" y="403013"/>
                        <a:pt x="3146291" y="403013"/>
                      </a:cubicBezTo>
                      <a:cubicBezTo>
                        <a:pt x="3225829" y="403013"/>
                        <a:pt x="3290307" y="338535"/>
                        <a:pt x="3290307" y="258997"/>
                      </a:cubicBezTo>
                      <a:cubicBezTo>
                        <a:pt x="3290307" y="179459"/>
                        <a:pt x="3225829" y="114981"/>
                        <a:pt x="3146291" y="114981"/>
                      </a:cubicBezTo>
                      <a:close/>
                      <a:moveTo>
                        <a:pt x="2737148" y="114981"/>
                      </a:moveTo>
                      <a:cubicBezTo>
                        <a:pt x="2657610" y="114981"/>
                        <a:pt x="2593132" y="179459"/>
                        <a:pt x="2593132" y="258997"/>
                      </a:cubicBezTo>
                      <a:cubicBezTo>
                        <a:pt x="2593132" y="338535"/>
                        <a:pt x="2657610" y="403013"/>
                        <a:pt x="2737148" y="403013"/>
                      </a:cubicBezTo>
                      <a:cubicBezTo>
                        <a:pt x="2816686" y="403013"/>
                        <a:pt x="2881164" y="338535"/>
                        <a:pt x="2881164" y="258997"/>
                      </a:cubicBezTo>
                      <a:cubicBezTo>
                        <a:pt x="2881164" y="179459"/>
                        <a:pt x="2816686" y="114981"/>
                        <a:pt x="2737148" y="114981"/>
                      </a:cubicBezTo>
                      <a:close/>
                      <a:moveTo>
                        <a:pt x="2328005" y="114981"/>
                      </a:moveTo>
                      <a:cubicBezTo>
                        <a:pt x="2248467" y="114981"/>
                        <a:pt x="2183989" y="179459"/>
                        <a:pt x="2183989" y="258997"/>
                      </a:cubicBezTo>
                      <a:cubicBezTo>
                        <a:pt x="2183989" y="338535"/>
                        <a:pt x="2248467" y="403013"/>
                        <a:pt x="2328005" y="403013"/>
                      </a:cubicBezTo>
                      <a:cubicBezTo>
                        <a:pt x="2407543" y="403013"/>
                        <a:pt x="2472021" y="338535"/>
                        <a:pt x="2472021" y="258997"/>
                      </a:cubicBezTo>
                      <a:cubicBezTo>
                        <a:pt x="2472021" y="179459"/>
                        <a:pt x="2407543" y="114981"/>
                        <a:pt x="2328005" y="114981"/>
                      </a:cubicBezTo>
                      <a:close/>
                      <a:moveTo>
                        <a:pt x="1918862" y="114981"/>
                      </a:moveTo>
                      <a:cubicBezTo>
                        <a:pt x="1839324" y="114981"/>
                        <a:pt x="1774846" y="179459"/>
                        <a:pt x="1774846" y="258997"/>
                      </a:cubicBezTo>
                      <a:cubicBezTo>
                        <a:pt x="1774846" y="338535"/>
                        <a:pt x="1839324" y="403013"/>
                        <a:pt x="1918862" y="403013"/>
                      </a:cubicBezTo>
                      <a:cubicBezTo>
                        <a:pt x="1998400" y="403013"/>
                        <a:pt x="2062878" y="338535"/>
                        <a:pt x="2062878" y="258997"/>
                      </a:cubicBezTo>
                      <a:cubicBezTo>
                        <a:pt x="2062878" y="179459"/>
                        <a:pt x="1998400" y="114981"/>
                        <a:pt x="1918862" y="114981"/>
                      </a:cubicBezTo>
                      <a:close/>
                      <a:moveTo>
                        <a:pt x="1509719" y="114981"/>
                      </a:moveTo>
                      <a:cubicBezTo>
                        <a:pt x="1430181" y="114981"/>
                        <a:pt x="1365703" y="179459"/>
                        <a:pt x="1365703" y="258997"/>
                      </a:cubicBezTo>
                      <a:cubicBezTo>
                        <a:pt x="1365703" y="338535"/>
                        <a:pt x="1430181" y="403013"/>
                        <a:pt x="1509719" y="403013"/>
                      </a:cubicBezTo>
                      <a:cubicBezTo>
                        <a:pt x="1589257" y="403013"/>
                        <a:pt x="1653735" y="338535"/>
                        <a:pt x="1653735" y="258997"/>
                      </a:cubicBezTo>
                      <a:cubicBezTo>
                        <a:pt x="1653735" y="179459"/>
                        <a:pt x="1589257" y="114981"/>
                        <a:pt x="1509719" y="114981"/>
                      </a:cubicBezTo>
                      <a:close/>
                      <a:moveTo>
                        <a:pt x="1100576" y="114981"/>
                      </a:moveTo>
                      <a:cubicBezTo>
                        <a:pt x="1021038" y="114981"/>
                        <a:pt x="956560" y="179459"/>
                        <a:pt x="956560" y="258997"/>
                      </a:cubicBezTo>
                      <a:cubicBezTo>
                        <a:pt x="956560" y="338535"/>
                        <a:pt x="1021038" y="403013"/>
                        <a:pt x="1100576" y="403013"/>
                      </a:cubicBezTo>
                      <a:cubicBezTo>
                        <a:pt x="1180114" y="403013"/>
                        <a:pt x="1244592" y="338535"/>
                        <a:pt x="1244592" y="258997"/>
                      </a:cubicBezTo>
                      <a:cubicBezTo>
                        <a:pt x="1244592" y="179459"/>
                        <a:pt x="1180114" y="114981"/>
                        <a:pt x="1100576" y="114981"/>
                      </a:cubicBezTo>
                      <a:close/>
                      <a:moveTo>
                        <a:pt x="691433" y="114981"/>
                      </a:moveTo>
                      <a:cubicBezTo>
                        <a:pt x="611895" y="114981"/>
                        <a:pt x="547417" y="179459"/>
                        <a:pt x="547417" y="258997"/>
                      </a:cubicBezTo>
                      <a:cubicBezTo>
                        <a:pt x="547417" y="338535"/>
                        <a:pt x="611895" y="403013"/>
                        <a:pt x="691433" y="403013"/>
                      </a:cubicBezTo>
                      <a:cubicBezTo>
                        <a:pt x="770971" y="403013"/>
                        <a:pt x="835449" y="338535"/>
                        <a:pt x="835449" y="258997"/>
                      </a:cubicBezTo>
                      <a:cubicBezTo>
                        <a:pt x="835449" y="179459"/>
                        <a:pt x="770971" y="114981"/>
                        <a:pt x="691433" y="114981"/>
                      </a:cubicBezTo>
                      <a:close/>
                      <a:moveTo>
                        <a:pt x="282290" y="114981"/>
                      </a:moveTo>
                      <a:cubicBezTo>
                        <a:pt x="202752" y="114981"/>
                        <a:pt x="138274" y="179459"/>
                        <a:pt x="138274" y="258997"/>
                      </a:cubicBezTo>
                      <a:cubicBezTo>
                        <a:pt x="138274" y="338535"/>
                        <a:pt x="202752" y="403013"/>
                        <a:pt x="282290" y="403013"/>
                      </a:cubicBezTo>
                      <a:cubicBezTo>
                        <a:pt x="361828" y="403013"/>
                        <a:pt x="426306" y="338535"/>
                        <a:pt x="426306" y="258997"/>
                      </a:cubicBezTo>
                      <a:cubicBezTo>
                        <a:pt x="426306" y="179459"/>
                        <a:pt x="361828" y="114981"/>
                        <a:pt x="282290" y="114981"/>
                      </a:cubicBezTo>
                      <a:close/>
                      <a:moveTo>
                        <a:pt x="0" y="0"/>
                      </a:moveTo>
                      <a:lnTo>
                        <a:pt x="4248472" y="0"/>
                      </a:lnTo>
                      <a:lnTo>
                        <a:pt x="4248472" y="4248472"/>
                      </a:lnTo>
                      <a:lnTo>
                        <a:pt x="0" y="424847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2428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TextBox 10">
                  <a:extLst>
                    <a:ext uri="{FF2B5EF4-FFF2-40B4-BE49-F238E27FC236}">
                      <a16:creationId xmlns:a16="http://schemas.microsoft.com/office/drawing/2014/main" id="{6AA3F497-AC78-4341-B9F4-081310A84FCE}"/>
                    </a:ext>
                  </a:extLst>
                </p:cNvPr>
                <p:cNvSpPr txBox="1"/>
                <p:nvPr/>
              </p:nvSpPr>
              <p:spPr>
                <a:xfrm>
                  <a:off x="230593" y="4285894"/>
                  <a:ext cx="1209600" cy="66320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0" tIns="0" rIns="0" bIns="0" rtlCol="0">
                  <a:noAutofit/>
                </a:bodyPr>
                <a:lstStyle>
                  <a:lvl1pPr indent="0" algn="ctr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None/>
                    <a:defRPr sz="2000" b="1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defRPr>
                  </a:lvl1pPr>
                  <a:lvl2pPr marL="180975" indent="-180975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•"/>
                    <a:defRPr sz="1200">
                      <a:solidFill>
                        <a:schemeClr val="tx2"/>
                      </a:solidFill>
                    </a:defRPr>
                  </a:lvl2pPr>
                  <a:lvl3pPr marL="361950" indent="-171450">
                    <a:lnSpc>
                      <a:spcPct val="90000"/>
                    </a:lnSpc>
                    <a:spcBef>
                      <a:spcPts val="0"/>
                    </a:spcBef>
                    <a:buFont typeface="Calibri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3pPr>
                  <a:lvl4pPr marL="1825348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–"/>
                    <a:defRPr sz="1200">
                      <a:solidFill>
                        <a:schemeClr val="tx2"/>
                      </a:solidFill>
                    </a:defRPr>
                  </a:lvl4pPr>
                  <a:lvl5pPr marL="2346876" indent="-260764">
                    <a:lnSpc>
                      <a:spcPct val="90000"/>
                    </a:lnSpc>
                    <a:spcBef>
                      <a:spcPts val="0"/>
                    </a:spcBef>
                    <a:buFont typeface="Arial" pitchFamily="34" charset="0"/>
                    <a:buChar char="»"/>
                    <a:defRPr sz="1200">
                      <a:solidFill>
                        <a:schemeClr val="tx2"/>
                      </a:solidFill>
                    </a:defRPr>
                  </a:lvl5pPr>
                  <a:lvl6pPr marL="2868404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6pPr>
                  <a:lvl7pPr marL="3389932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7pPr>
                  <a:lvl8pPr marL="3911460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8pPr>
                  <a:lvl9pPr marL="4432988" indent="-260764">
                    <a:spcBef>
                      <a:spcPct val="20000"/>
                    </a:spcBef>
                    <a:buFont typeface="Arial" pitchFamily="34" charset="0"/>
                    <a:buChar char="•"/>
                    <a:defRPr sz="2300"/>
                  </a:lvl9pPr>
                </a:lstStyle>
                <a:p>
                  <a:pPr marL="0" marR="0" lvl="0" indent="0" algn="r" defTabSz="924282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hu-HU" kern="0" dirty="0">
                      <a:solidFill>
                        <a:schemeClr val="accent1"/>
                      </a:solidFill>
                      <a:latin typeface="Calibri"/>
                    </a:rPr>
                    <a:t>7</a:t>
                  </a:r>
                  <a:r>
                    <a:rPr kumimoji="0" lang="hu-H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Calibri"/>
                      <a:cs typeface="Arial" panose="020B0604020202020204" pitchFamily="34" charset="0"/>
                    </a:rPr>
                    <a:t>%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endParaRPr>
                </a:p>
                <a:p>
                  <a:pPr lvl="0" defTabSz="924282">
                    <a:defRPr/>
                  </a:pPr>
                  <a:r>
                    <a:rPr lang="hu-HU" sz="950" b="0" kern="0" dirty="0">
                      <a:solidFill>
                        <a:srgbClr val="222223">
                          <a:lumMod val="75000"/>
                          <a:lumOff val="25000"/>
                        </a:srgbClr>
                      </a:solidFill>
                    </a:rPr>
                    <a:t>Valóság show</a:t>
                  </a:r>
                  <a:endParaRPr lang="en-GB" sz="950" b="0" kern="0" dirty="0">
                    <a:solidFill>
                      <a:srgbClr val="222223">
                        <a:lumMod val="75000"/>
                        <a:lumOff val="25000"/>
                      </a:srgbClr>
                    </a:solidFill>
                  </a:endParaRPr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BC97D8CF-F12F-4EB8-91DE-301660741898}"/>
                    </a:ext>
                  </a:extLst>
                </p:cNvPr>
                <p:cNvSpPr txBox="1"/>
                <p:nvPr/>
              </p:nvSpPr>
              <p:spPr>
                <a:xfrm>
                  <a:off x="491239" y="1379963"/>
                  <a:ext cx="565824" cy="3139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6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60%</a:t>
                  </a:r>
                  <a:endParaRPr lang="en-GB" sz="16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D835EF21-30DA-43AF-B903-C0BF5DA24984}"/>
                    </a:ext>
                  </a:extLst>
                </p:cNvPr>
                <p:cNvSpPr txBox="1"/>
                <p:nvPr/>
              </p:nvSpPr>
              <p:spPr>
                <a:xfrm>
                  <a:off x="471995" y="2818943"/>
                  <a:ext cx="565824" cy="3139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6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17%</a:t>
                  </a:r>
                  <a:endParaRPr lang="en-GB" sz="16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34DB85F0-877E-4852-A78C-0205DDFD4B1C}"/>
                    </a:ext>
                  </a:extLst>
                </p:cNvPr>
                <p:cNvSpPr txBox="1"/>
                <p:nvPr/>
              </p:nvSpPr>
              <p:spPr>
                <a:xfrm>
                  <a:off x="494462" y="4256194"/>
                  <a:ext cx="565824" cy="3139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6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6%</a:t>
                  </a:r>
                  <a:endParaRPr lang="en-GB" sz="16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5413285-6EE1-27EC-D602-4BEBE64BC9DB}"/>
                    </a:ext>
                  </a:extLst>
                </p:cNvPr>
                <p:cNvSpPr txBox="1"/>
                <p:nvPr/>
              </p:nvSpPr>
              <p:spPr>
                <a:xfrm>
                  <a:off x="108353" y="1400694"/>
                  <a:ext cx="565824" cy="2862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50%</a:t>
                  </a:r>
                  <a:endParaRPr lang="en-GB" sz="14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57D9DA2-1596-230F-3216-EA1E15BCC498}"/>
                    </a:ext>
                  </a:extLst>
                </p:cNvPr>
                <p:cNvSpPr txBox="1"/>
                <p:nvPr/>
              </p:nvSpPr>
              <p:spPr>
                <a:xfrm>
                  <a:off x="107504" y="2846643"/>
                  <a:ext cx="565824" cy="2862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18%</a:t>
                  </a:r>
                  <a:endParaRPr lang="en-GB" sz="14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C69CB74-9D5B-48E7-D221-D38A144937A3}"/>
                    </a:ext>
                  </a:extLst>
                </p:cNvPr>
                <p:cNvSpPr txBox="1"/>
                <p:nvPr/>
              </p:nvSpPr>
              <p:spPr>
                <a:xfrm>
                  <a:off x="117744" y="4283894"/>
                  <a:ext cx="565824" cy="2862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defTabSz="924282">
                    <a:lnSpc>
                      <a:spcPct val="90000"/>
                    </a:lnSpc>
                    <a:defRPr/>
                  </a:pPr>
                  <a:r>
                    <a:rPr lang="hu-HU" sz="1400" b="1" kern="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Calibri"/>
                      <a:cs typeface="Arial" panose="020B0604020202020204" pitchFamily="34" charset="0"/>
                    </a:rPr>
                    <a:t>9%</a:t>
                  </a:r>
                  <a:endParaRPr lang="en-GB" sz="1400" b="1" kern="0" dirty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7" name="Szövegdoboz 135">
            <a:extLst>
              <a:ext uri="{FF2B5EF4-FFF2-40B4-BE49-F238E27FC236}">
                <a16:creationId xmlns:a16="http://schemas.microsoft.com/office/drawing/2014/main" id="{F6244984-1449-1431-BF39-30AD4C624B5A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5F6CDAF-A858-E0CA-CB55-E83F3F437F58}"/>
              </a:ext>
            </a:extLst>
          </p:cNvPr>
          <p:cNvSpPr/>
          <p:nvPr/>
        </p:nvSpPr>
        <p:spPr>
          <a:xfrm>
            <a:off x="2755767" y="1417496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D7F33F4-A6F0-402F-3F63-3C4F97BF5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FDD78-0EA0-E26D-F89A-7651898A932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628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Műfajpreferencia nem szerint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84" y="450634"/>
            <a:ext cx="12435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Férfi</a:t>
            </a:r>
          </a:p>
          <a:p>
            <a:r>
              <a:rPr lang="hu-HU" sz="1400" b="1" dirty="0">
                <a:solidFill>
                  <a:srgbClr val="FF4343"/>
                </a:solidFill>
                <a:latin typeface="Calibri" pitchFamily="34" charset="0"/>
                <a:cs typeface="Arial" pitchFamily="34" charset="0"/>
              </a:rPr>
              <a:t>Nő</a:t>
            </a:r>
          </a:p>
        </p:txBody>
      </p:sp>
      <p:sp>
        <p:nvSpPr>
          <p:cNvPr id="17" name="Szövegdoboz 26"/>
          <p:cNvSpPr txBox="1"/>
          <p:nvPr/>
        </p:nvSpPr>
        <p:spPr>
          <a:xfrm>
            <a:off x="7042992" y="1823918"/>
            <a:ext cx="1561456" cy="177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korábbi felmérésekhez hasonlóan, a sorozatok és filmek a legvonzóbb műfajok nők és férfiak számára is.</a:t>
            </a:r>
          </a:p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Ezek mellett a férfiak számára továbbra is 3. helyezett a sport, míg nők esetén a gyerekeknek szóló rajzfilmek és a gasztronómiai témájú műsorok következnek.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551889-F353-40DA-880F-CF056D7254C0}"/>
              </a:ext>
            </a:extLst>
          </p:cNvPr>
          <p:cNvSpPr/>
          <p:nvPr/>
        </p:nvSpPr>
        <p:spPr>
          <a:xfrm>
            <a:off x="3455892" y="904604"/>
            <a:ext cx="504056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Szövegdoboz 135">
            <a:extLst>
              <a:ext uri="{FF2B5EF4-FFF2-40B4-BE49-F238E27FC236}">
                <a16:creationId xmlns:a16="http://schemas.microsoft.com/office/drawing/2014/main" id="{8BA05951-C3C7-3240-8ACE-9C93130ED1AF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Férfi n=510, Nő n=490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55F458-7931-1066-C79F-493DC087E682}"/>
              </a:ext>
            </a:extLst>
          </p:cNvPr>
          <p:cNvSpPr/>
          <p:nvPr/>
        </p:nvSpPr>
        <p:spPr>
          <a:xfrm>
            <a:off x="5292080" y="2171724"/>
            <a:ext cx="432048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822D78-198F-EB83-57FC-5A44AE07864A}"/>
              </a:ext>
            </a:extLst>
          </p:cNvPr>
          <p:cNvSpPr/>
          <p:nvPr/>
        </p:nvSpPr>
        <p:spPr>
          <a:xfrm>
            <a:off x="1547664" y="3587814"/>
            <a:ext cx="648072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56BFB2-1EAC-6F2B-3F86-DE311FB97E45}"/>
              </a:ext>
            </a:extLst>
          </p:cNvPr>
          <p:cNvSpPr/>
          <p:nvPr/>
        </p:nvSpPr>
        <p:spPr>
          <a:xfrm>
            <a:off x="5184068" y="3587814"/>
            <a:ext cx="1114180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25796C-DE4E-C41B-3BD3-214DFA35939A}"/>
              </a:ext>
            </a:extLst>
          </p:cNvPr>
          <p:cNvSpPr/>
          <p:nvPr/>
        </p:nvSpPr>
        <p:spPr>
          <a:xfrm>
            <a:off x="5418267" y="2897289"/>
            <a:ext cx="1025941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8B526C-B112-B4C6-7FBA-23B092C87C75}"/>
              </a:ext>
            </a:extLst>
          </p:cNvPr>
          <p:cNvSpPr/>
          <p:nvPr/>
        </p:nvSpPr>
        <p:spPr>
          <a:xfrm>
            <a:off x="3995936" y="4441069"/>
            <a:ext cx="865680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113502178"/>
              </p:ext>
            </p:extLst>
          </p:nvPr>
        </p:nvGraphicFramePr>
        <p:xfrm>
          <a:off x="179512" y="563932"/>
          <a:ext cx="7056784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2FD1B376-363E-25D0-26D4-A5A1AB904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97BE00-0BA8-CD0E-2BE0-902A733FD1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027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Műfajpreferencia kor szerint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84" y="450634"/>
            <a:ext cx="12435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21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-27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28-35</a:t>
            </a:r>
          </a:p>
        </p:txBody>
      </p:sp>
      <p:sp>
        <p:nvSpPr>
          <p:cNvPr id="22" name="Szövegdoboz 26"/>
          <p:cNvSpPr txBox="1"/>
          <p:nvPr/>
        </p:nvSpPr>
        <p:spPr>
          <a:xfrm>
            <a:off x="7067636" y="2001278"/>
            <a:ext cx="1561456" cy="113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korcsoporti összehasonlításban még kisebb a különbség ebben a tekintetben is, egyedül a videóklippek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kel és a vezélkedőkkel kapcsolatban látszik némi különbség.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DDB88-8CBE-4B1D-9454-4E3C56413EEF}"/>
              </a:ext>
            </a:extLst>
          </p:cNvPr>
          <p:cNvSpPr/>
          <p:nvPr/>
        </p:nvSpPr>
        <p:spPr>
          <a:xfrm>
            <a:off x="4716016" y="4136379"/>
            <a:ext cx="864096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" name="Szövegdoboz 135">
            <a:extLst>
              <a:ext uri="{FF2B5EF4-FFF2-40B4-BE49-F238E27FC236}">
                <a16:creationId xmlns:a16="http://schemas.microsoft.com/office/drawing/2014/main" id="{537321E2-E269-185D-9ACE-2F45AE968482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21-27 évesek n=430, 28-35 évesek n=570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4A9F81-0926-6BB0-D936-5EDA252C4706}"/>
              </a:ext>
            </a:extLst>
          </p:cNvPr>
          <p:cNvSpPr/>
          <p:nvPr/>
        </p:nvSpPr>
        <p:spPr>
          <a:xfrm>
            <a:off x="1187624" y="2902109"/>
            <a:ext cx="864096" cy="13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aphicFrame>
        <p:nvGraphicFramePr>
          <p:cNvPr id="13" name="Chart 44"/>
          <p:cNvGraphicFramePr/>
          <p:nvPr>
            <p:extLst>
              <p:ext uri="{D42A27DB-BD31-4B8C-83A1-F6EECF244321}">
                <p14:modId xmlns:p14="http://schemas.microsoft.com/office/powerpoint/2010/main" val="2779848027"/>
              </p:ext>
            </p:extLst>
          </p:nvPr>
        </p:nvGraphicFramePr>
        <p:xfrm>
          <a:off x="179512" y="563932"/>
          <a:ext cx="7056784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620221F5-241F-9359-746A-81553D6B7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47076-539E-2CCD-DE48-F20530B26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82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életkor és nem</a:t>
            </a:r>
          </a:p>
        </p:txBody>
      </p:sp>
      <p:graphicFrame>
        <p:nvGraphicFramePr>
          <p:cNvPr id="13" name="Chart 44"/>
          <p:cNvGraphicFramePr/>
          <p:nvPr/>
        </p:nvGraphicFramePr>
        <p:xfrm>
          <a:off x="252222" y="479145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5736" y="598992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Férfi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Nő</a:t>
            </a:r>
          </a:p>
        </p:txBody>
      </p:sp>
      <p:graphicFrame>
        <p:nvGraphicFramePr>
          <p:cNvPr id="24" name="Chart 44"/>
          <p:cNvGraphicFramePr/>
          <p:nvPr/>
        </p:nvGraphicFramePr>
        <p:xfrm>
          <a:off x="4860032" y="482260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300192" y="603853"/>
            <a:ext cx="64807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21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-27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28-35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647115" y="583809"/>
            <a:ext cx="870883" cy="4276578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Női témák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2950704" y="583808"/>
            <a:ext cx="1124027" cy="4276579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Férfi témák</a:t>
            </a: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7956376" y="598992"/>
            <a:ext cx="740790" cy="4276578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5274869" y="610337"/>
            <a:ext cx="285334" cy="4276579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zövegdoboz 135">
            <a:extLst>
              <a:ext uri="{FF2B5EF4-FFF2-40B4-BE49-F238E27FC236}">
                <a16:creationId xmlns:a16="http://schemas.microsoft.com/office/drawing/2014/main" id="{40FFC0B9-9B48-361B-4796-63F45B260DF1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N=1000 | </a:t>
            </a:r>
            <a:r>
              <a:rPr lang="hu-HU" sz="900" kern="0" dirty="0">
                <a:solidFill>
                  <a:srgbClr val="222223"/>
                </a:solidFill>
              </a:rPr>
              <a:t>Bázis: teljes minta; Férfi n=510, Nő n=490; 21-27 évesek n=430, 28-35 évesek n=570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4DDC9E-BF11-8F66-98B6-196935D9E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FB760-FAAB-B69C-36A1-C743EC42A3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191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Affinitási mutatók: szülői lét és életszínvonal</a:t>
            </a:r>
          </a:p>
        </p:txBody>
      </p:sp>
      <p:graphicFrame>
        <p:nvGraphicFramePr>
          <p:cNvPr id="13" name="Chart 44"/>
          <p:cNvGraphicFramePr/>
          <p:nvPr/>
        </p:nvGraphicFramePr>
        <p:xfrm>
          <a:off x="252222" y="479145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5283" y="598992"/>
            <a:ext cx="91450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Szülő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szülő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0152" y="603853"/>
            <a:ext cx="115212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Jómódú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434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Nélkülöző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3191146" y="624079"/>
            <a:ext cx="914509" cy="4107911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Szülő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4762298" y="603853"/>
            <a:ext cx="457774" cy="4115252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lvl="0" algn="r"/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Chart 44">
            <a:extLst>
              <a:ext uri="{FF2B5EF4-FFF2-40B4-BE49-F238E27FC236}">
                <a16:creationId xmlns:a16="http://schemas.microsoft.com/office/drawing/2014/main" id="{1DFD9E72-DB66-B5CA-65D2-4C3C7893A185}"/>
              </a:ext>
            </a:extLst>
          </p:cNvPr>
          <p:cNvGraphicFramePr/>
          <p:nvPr/>
        </p:nvGraphicFramePr>
        <p:xfrm>
          <a:off x="4355976" y="483518"/>
          <a:ext cx="3960440" cy="44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zövegdoboz 135">
            <a:extLst>
              <a:ext uri="{FF2B5EF4-FFF2-40B4-BE49-F238E27FC236}">
                <a16:creationId xmlns:a16="http://schemas.microsoft.com/office/drawing/2014/main" id="{4B528490-9ABC-6916-F1F5-C59C186953D0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N=1000 | </a:t>
            </a:r>
            <a:r>
              <a:rPr lang="hu-HU" sz="900" kern="0" dirty="0">
                <a:solidFill>
                  <a:srgbClr val="222223"/>
                </a:solidFill>
              </a:rPr>
              <a:t>Bázis: teljes minta; Szülő n=342, Nem szülő n=658; Jómódúak n=324, Nélkülözők n=659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76E36-5DED-CEB7-B29F-C5258EB51200}"/>
              </a:ext>
            </a:extLst>
          </p:cNvPr>
          <p:cNvSpPr txBox="1">
            <a:spLocks/>
          </p:cNvSpPr>
          <p:nvPr/>
        </p:nvSpPr>
        <p:spPr>
          <a:xfrm>
            <a:off x="7524328" y="626599"/>
            <a:ext cx="698485" cy="4337599"/>
          </a:xfrm>
          <a:prstGeom prst="rect">
            <a:avLst/>
          </a:prstGeom>
          <a:solidFill>
            <a:srgbClr val="00B7C0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Jómódú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08F3F-7655-8BD4-C3BE-17D1C2912747}"/>
              </a:ext>
            </a:extLst>
          </p:cNvPr>
          <p:cNvSpPr txBox="1">
            <a:spLocks/>
          </p:cNvSpPr>
          <p:nvPr/>
        </p:nvSpPr>
        <p:spPr>
          <a:xfrm>
            <a:off x="640189" y="612496"/>
            <a:ext cx="763459" cy="4115252"/>
          </a:xfrm>
          <a:prstGeom prst="rect">
            <a:avLst/>
          </a:prstGeom>
          <a:solidFill>
            <a:srgbClr val="FF4343">
              <a:alpha val="5000"/>
            </a:srgbClr>
          </a:solidFill>
        </p:spPr>
        <p:txBody>
          <a:bodyPr wrap="square" rtlCol="0">
            <a:noAutofit/>
          </a:bodyPr>
          <a:lstStyle/>
          <a:p>
            <a:pPr lvl="0"/>
            <a:r>
              <a:rPr lang="en-GB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Nem </a:t>
            </a:r>
            <a:r>
              <a:rPr lang="en-GB" sz="900" dirty="0" err="1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szülő</a:t>
            </a:r>
            <a:r>
              <a:rPr lang="hu-HU" sz="9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225214-C94C-B3E6-01B9-834251E6B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9BC373-B8A6-93FE-063D-8C8A961C7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4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zövegdoboz 81"/>
          <p:cNvSpPr txBox="1"/>
          <p:nvPr/>
        </p:nvSpPr>
        <p:spPr>
          <a:xfrm>
            <a:off x="6530303" y="2141812"/>
            <a:ext cx="16014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FBB040"/>
                </a:solidFill>
              </a:rPr>
              <a:t>18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Középfokú szakmai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45" name="Szövegdoboz 81"/>
          <p:cNvSpPr txBox="1"/>
          <p:nvPr/>
        </p:nvSpPr>
        <p:spPr>
          <a:xfrm>
            <a:off x="6602123" y="3882652"/>
            <a:ext cx="14493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</a:rPr>
              <a:t>33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Felsőfokú iskola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grpSp>
        <p:nvGrpSpPr>
          <p:cNvPr id="67" name="Group 62"/>
          <p:cNvGrpSpPr>
            <a:grpSpLocks noChangeAspect="1"/>
          </p:cNvGrpSpPr>
          <p:nvPr/>
        </p:nvGrpSpPr>
        <p:grpSpPr>
          <a:xfrm>
            <a:off x="6102720" y="2315368"/>
            <a:ext cx="278918" cy="263602"/>
            <a:chOff x="2866951" y="5108408"/>
            <a:chExt cx="488440" cy="461619"/>
          </a:xfrm>
          <a:solidFill>
            <a:srgbClr val="FBB040"/>
          </a:solidFill>
        </p:grpSpPr>
        <p:sp>
          <p:nvSpPr>
            <p:cNvPr id="68" name="Freeform 34"/>
            <p:cNvSpPr>
              <a:spLocks noEditPoints="1"/>
            </p:cNvSpPr>
            <p:nvPr/>
          </p:nvSpPr>
          <p:spPr bwMode="auto">
            <a:xfrm>
              <a:off x="3187788" y="5117021"/>
              <a:ext cx="167603" cy="45300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0" y="4"/>
                </a:cxn>
                <a:cxn ang="0">
                  <a:pos x="70" y="4"/>
                </a:cxn>
                <a:cxn ang="0">
                  <a:pos x="74" y="186"/>
                </a:cxn>
                <a:cxn ang="0">
                  <a:pos x="61" y="200"/>
                </a:cxn>
                <a:cxn ang="0">
                  <a:pos x="4" y="196"/>
                </a:cxn>
                <a:cxn ang="0">
                  <a:pos x="0" y="18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9" y="126"/>
                </a:cxn>
                <a:cxn ang="0">
                  <a:pos x="45" y="126"/>
                </a:cxn>
                <a:cxn ang="0">
                  <a:pos x="42" y="146"/>
                </a:cxn>
                <a:cxn ang="0">
                  <a:pos x="39" y="126"/>
                </a:cxn>
                <a:cxn ang="0">
                  <a:pos x="32" y="123"/>
                </a:cxn>
                <a:cxn ang="0">
                  <a:pos x="35" y="143"/>
                </a:cxn>
                <a:cxn ang="0">
                  <a:pos x="29" y="143"/>
                </a:cxn>
                <a:cxn ang="0">
                  <a:pos x="28" y="157"/>
                </a:cxn>
                <a:cxn ang="0">
                  <a:pos x="63" y="93"/>
                </a:cxn>
                <a:cxn ang="0">
                  <a:pos x="28" y="75"/>
                </a:cxn>
                <a:cxn ang="0">
                  <a:pos x="22" y="70"/>
                </a:cxn>
                <a:cxn ang="0">
                  <a:pos x="63" y="63"/>
                </a:cxn>
                <a:cxn ang="0">
                  <a:pos x="22" y="46"/>
                </a:cxn>
                <a:cxn ang="0">
                  <a:pos x="28" y="35"/>
                </a:cxn>
                <a:cxn ang="0">
                  <a:pos x="63" y="14"/>
                </a:cxn>
                <a:cxn ang="0">
                  <a:pos x="62" y="12"/>
                </a:cxn>
                <a:cxn ang="0">
                  <a:pos x="13" y="12"/>
                </a:cxn>
                <a:cxn ang="0">
                  <a:pos x="12" y="12"/>
                </a:cxn>
                <a:cxn ang="0">
                  <a:pos x="11" y="186"/>
                </a:cxn>
                <a:cxn ang="0">
                  <a:pos x="12" y="188"/>
                </a:cxn>
                <a:cxn ang="0">
                  <a:pos x="61" y="188"/>
                </a:cxn>
                <a:cxn ang="0">
                  <a:pos x="63" y="186"/>
                </a:cxn>
                <a:cxn ang="0">
                  <a:pos x="28" y="169"/>
                </a:cxn>
                <a:cxn ang="0">
                  <a:pos x="22" y="164"/>
                </a:cxn>
              </a:cxnLst>
              <a:rect l="0" t="0" r="r" b="b"/>
              <a:pathLst>
                <a:path w="74" h="200">
                  <a:moveTo>
                    <a:pt x="1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8" y="2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4" y="10"/>
                    <a:pt x="74" y="14"/>
                  </a:cubicBezTo>
                  <a:cubicBezTo>
                    <a:pt x="74" y="186"/>
                    <a:pt x="74" y="186"/>
                    <a:pt x="74" y="186"/>
                  </a:cubicBezTo>
                  <a:cubicBezTo>
                    <a:pt x="74" y="190"/>
                    <a:pt x="73" y="193"/>
                    <a:pt x="70" y="196"/>
                  </a:cubicBezTo>
                  <a:cubicBezTo>
                    <a:pt x="68" y="198"/>
                    <a:pt x="64" y="200"/>
                    <a:pt x="61" y="200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0" y="200"/>
                    <a:pt x="6" y="198"/>
                    <a:pt x="4" y="196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1" y="193"/>
                    <a:pt x="0" y="190"/>
                    <a:pt x="0" y="18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0"/>
                    <a:pt x="1" y="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10" y="0"/>
                    <a:pt x="13" y="0"/>
                  </a:cubicBezTo>
                  <a:close/>
                  <a:moveTo>
                    <a:pt x="39" y="126"/>
                  </a:moveTo>
                  <a:cubicBezTo>
                    <a:pt x="39" y="124"/>
                    <a:pt x="41" y="123"/>
                    <a:pt x="42" y="123"/>
                  </a:cubicBezTo>
                  <a:cubicBezTo>
                    <a:pt x="44" y="123"/>
                    <a:pt x="45" y="124"/>
                    <a:pt x="45" y="126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5"/>
                    <a:pt x="44" y="146"/>
                    <a:pt x="42" y="146"/>
                  </a:cubicBezTo>
                  <a:cubicBezTo>
                    <a:pt x="41" y="146"/>
                    <a:pt x="39" y="145"/>
                    <a:pt x="39" y="143"/>
                  </a:cubicBezTo>
                  <a:cubicBezTo>
                    <a:pt x="39" y="126"/>
                    <a:pt x="39" y="126"/>
                    <a:pt x="39" y="126"/>
                  </a:cubicBezTo>
                  <a:close/>
                  <a:moveTo>
                    <a:pt x="29" y="126"/>
                  </a:moveTo>
                  <a:cubicBezTo>
                    <a:pt x="29" y="124"/>
                    <a:pt x="30" y="123"/>
                    <a:pt x="32" y="123"/>
                  </a:cubicBezTo>
                  <a:cubicBezTo>
                    <a:pt x="34" y="123"/>
                    <a:pt x="35" y="124"/>
                    <a:pt x="35" y="126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145"/>
                    <a:pt x="34" y="146"/>
                    <a:pt x="32" y="146"/>
                  </a:cubicBezTo>
                  <a:cubicBezTo>
                    <a:pt x="30" y="146"/>
                    <a:pt x="29" y="145"/>
                    <a:pt x="29" y="143"/>
                  </a:cubicBezTo>
                  <a:cubicBezTo>
                    <a:pt x="29" y="126"/>
                    <a:pt x="29" y="126"/>
                    <a:pt x="29" y="126"/>
                  </a:cubicBezTo>
                  <a:close/>
                  <a:moveTo>
                    <a:pt x="28" y="157"/>
                  </a:moveTo>
                  <a:cubicBezTo>
                    <a:pt x="63" y="157"/>
                    <a:pt x="63" y="157"/>
                    <a:pt x="63" y="157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2" y="83"/>
                    <a:pt x="47" y="75"/>
                    <a:pt x="28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66"/>
                    <a:pt x="25" y="63"/>
                    <a:pt x="28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2" y="54"/>
                    <a:pt x="47" y="46"/>
                    <a:pt x="28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8"/>
                    <a:pt x="25" y="35"/>
                    <a:pt x="28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7"/>
                    <a:pt x="11" y="187"/>
                    <a:pt x="12" y="187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12" y="188"/>
                    <a:pt x="13" y="188"/>
                    <a:pt x="13" y="188"/>
                  </a:cubicBezTo>
                  <a:cubicBezTo>
                    <a:pt x="61" y="188"/>
                    <a:pt x="61" y="188"/>
                    <a:pt x="61" y="188"/>
                  </a:cubicBezTo>
                  <a:cubicBezTo>
                    <a:pt x="61" y="188"/>
                    <a:pt x="62" y="188"/>
                    <a:pt x="62" y="188"/>
                  </a:cubicBezTo>
                  <a:cubicBezTo>
                    <a:pt x="63" y="187"/>
                    <a:pt x="63" y="187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2" y="177"/>
                    <a:pt x="47" y="168"/>
                    <a:pt x="28" y="169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0"/>
                    <a:pt x="25" y="157"/>
                    <a:pt x="28" y="157"/>
                  </a:cubicBezTo>
                  <a:close/>
                </a:path>
              </a:pathLst>
            </a:custGeom>
            <a:grpFill/>
            <a:ln w="9525">
              <a:solidFill>
                <a:srgbClr val="FBB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35"/>
            <p:cNvSpPr>
              <a:spLocks noEditPoints="1"/>
            </p:cNvSpPr>
            <p:nvPr/>
          </p:nvSpPr>
          <p:spPr bwMode="auto">
            <a:xfrm>
              <a:off x="2866951" y="5108408"/>
              <a:ext cx="192504" cy="456837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79" y="8"/>
                </a:cxn>
                <a:cxn ang="0">
                  <a:pos x="84" y="10"/>
                </a:cxn>
                <a:cxn ang="0">
                  <a:pos x="85" y="15"/>
                </a:cxn>
                <a:cxn ang="0">
                  <a:pos x="55" y="196"/>
                </a:cxn>
                <a:cxn ang="0">
                  <a:pos x="52" y="201"/>
                </a:cxn>
                <a:cxn ang="0">
                  <a:pos x="47" y="202"/>
                </a:cxn>
                <a:cxn ang="0">
                  <a:pos x="7" y="195"/>
                </a:cxn>
                <a:cxn ang="0">
                  <a:pos x="6" y="195"/>
                </a:cxn>
                <a:cxn ang="0">
                  <a:pos x="2" y="192"/>
                </a:cxn>
                <a:cxn ang="0">
                  <a:pos x="2" y="192"/>
                </a:cxn>
                <a:cxn ang="0">
                  <a:pos x="1" y="188"/>
                </a:cxn>
                <a:cxn ang="0">
                  <a:pos x="1" y="187"/>
                </a:cxn>
                <a:cxn ang="0">
                  <a:pos x="31" y="6"/>
                </a:cxn>
                <a:cxn ang="0">
                  <a:pos x="34" y="2"/>
                </a:cxn>
                <a:cxn ang="0">
                  <a:pos x="39" y="1"/>
                </a:cxn>
                <a:cxn ang="0">
                  <a:pos x="26" y="165"/>
                </a:cxn>
                <a:cxn ang="0">
                  <a:pos x="33" y="160"/>
                </a:cxn>
                <a:cxn ang="0">
                  <a:pos x="38" y="166"/>
                </a:cxn>
                <a:cxn ang="0">
                  <a:pos x="37" y="167"/>
                </a:cxn>
                <a:cxn ang="0">
                  <a:pos x="31" y="172"/>
                </a:cxn>
                <a:cxn ang="0">
                  <a:pos x="26" y="166"/>
                </a:cxn>
                <a:cxn ang="0">
                  <a:pos x="26" y="165"/>
                </a:cxn>
                <a:cxn ang="0">
                  <a:pos x="49" y="32"/>
                </a:cxn>
                <a:cxn ang="0">
                  <a:pos x="55" y="28"/>
                </a:cxn>
                <a:cxn ang="0">
                  <a:pos x="60" y="34"/>
                </a:cxn>
                <a:cxn ang="0">
                  <a:pos x="47" y="109"/>
                </a:cxn>
                <a:cxn ang="0">
                  <a:pos x="41" y="113"/>
                </a:cxn>
                <a:cxn ang="0">
                  <a:pos x="36" y="107"/>
                </a:cxn>
                <a:cxn ang="0">
                  <a:pos x="49" y="32"/>
                </a:cxn>
                <a:cxn ang="0">
                  <a:pos x="76" y="16"/>
                </a:cxn>
                <a:cxn ang="0">
                  <a:pos x="39" y="10"/>
                </a:cxn>
                <a:cxn ang="0">
                  <a:pos x="10" y="186"/>
                </a:cxn>
                <a:cxn ang="0">
                  <a:pos x="46" y="193"/>
                </a:cxn>
                <a:cxn ang="0">
                  <a:pos x="76" y="16"/>
                </a:cxn>
              </a:cxnLst>
              <a:rect l="0" t="0" r="r" b="b"/>
              <a:pathLst>
                <a:path w="85" h="202">
                  <a:moveTo>
                    <a:pt x="39" y="1"/>
                  </a:moveTo>
                  <a:cubicBezTo>
                    <a:pt x="79" y="8"/>
                    <a:pt x="79" y="8"/>
                    <a:pt x="79" y="8"/>
                  </a:cubicBezTo>
                  <a:cubicBezTo>
                    <a:pt x="81" y="8"/>
                    <a:pt x="83" y="9"/>
                    <a:pt x="84" y="10"/>
                  </a:cubicBezTo>
                  <a:cubicBezTo>
                    <a:pt x="85" y="12"/>
                    <a:pt x="85" y="13"/>
                    <a:pt x="85" y="15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4" y="198"/>
                    <a:pt x="53" y="200"/>
                    <a:pt x="52" y="201"/>
                  </a:cubicBezTo>
                  <a:cubicBezTo>
                    <a:pt x="51" y="202"/>
                    <a:pt x="49" y="202"/>
                    <a:pt x="47" y="202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6" y="195"/>
                    <a:pt x="6" y="195"/>
                    <a:pt x="6" y="195"/>
                  </a:cubicBezTo>
                  <a:cubicBezTo>
                    <a:pt x="4" y="195"/>
                    <a:pt x="3" y="194"/>
                    <a:pt x="2" y="192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1"/>
                    <a:pt x="0" y="189"/>
                    <a:pt x="1" y="188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4"/>
                    <a:pt x="32" y="3"/>
                    <a:pt x="34" y="2"/>
                  </a:cubicBezTo>
                  <a:cubicBezTo>
                    <a:pt x="35" y="1"/>
                    <a:pt x="37" y="0"/>
                    <a:pt x="39" y="1"/>
                  </a:cubicBezTo>
                  <a:close/>
                  <a:moveTo>
                    <a:pt x="26" y="165"/>
                  </a:moveTo>
                  <a:cubicBezTo>
                    <a:pt x="27" y="162"/>
                    <a:pt x="30" y="159"/>
                    <a:pt x="33" y="160"/>
                  </a:cubicBezTo>
                  <a:cubicBezTo>
                    <a:pt x="36" y="160"/>
                    <a:pt x="38" y="163"/>
                    <a:pt x="38" y="166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7" y="171"/>
                    <a:pt x="34" y="173"/>
                    <a:pt x="31" y="172"/>
                  </a:cubicBezTo>
                  <a:cubicBezTo>
                    <a:pt x="28" y="172"/>
                    <a:pt x="26" y="169"/>
                    <a:pt x="26" y="166"/>
                  </a:cubicBezTo>
                  <a:cubicBezTo>
                    <a:pt x="26" y="165"/>
                    <a:pt x="26" y="165"/>
                    <a:pt x="26" y="165"/>
                  </a:cubicBezTo>
                  <a:close/>
                  <a:moveTo>
                    <a:pt x="49" y="32"/>
                  </a:moveTo>
                  <a:cubicBezTo>
                    <a:pt x="49" y="29"/>
                    <a:pt x="52" y="27"/>
                    <a:pt x="55" y="28"/>
                  </a:cubicBezTo>
                  <a:cubicBezTo>
                    <a:pt x="58" y="28"/>
                    <a:pt x="60" y="31"/>
                    <a:pt x="60" y="3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7" y="112"/>
                    <a:pt x="44" y="114"/>
                    <a:pt x="41" y="113"/>
                  </a:cubicBezTo>
                  <a:cubicBezTo>
                    <a:pt x="38" y="113"/>
                    <a:pt x="36" y="110"/>
                    <a:pt x="36" y="107"/>
                  </a:cubicBezTo>
                  <a:cubicBezTo>
                    <a:pt x="49" y="32"/>
                    <a:pt x="49" y="32"/>
                    <a:pt x="49" y="32"/>
                  </a:cubicBezTo>
                  <a:close/>
                  <a:moveTo>
                    <a:pt x="76" y="16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76" y="16"/>
                    <a:pt x="76" y="16"/>
                    <a:pt x="76" y="16"/>
                  </a:cubicBezTo>
                  <a:close/>
                </a:path>
              </a:pathLst>
            </a:custGeom>
            <a:grpFill/>
            <a:ln w="9525">
              <a:solidFill>
                <a:srgbClr val="FBB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36"/>
            <p:cNvSpPr>
              <a:spLocks noEditPoints="1"/>
            </p:cNvSpPr>
            <p:nvPr/>
          </p:nvSpPr>
          <p:spPr bwMode="auto">
            <a:xfrm>
              <a:off x="3054666" y="5119901"/>
              <a:ext cx="124505" cy="44534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8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91"/>
                </a:cxn>
                <a:cxn ang="0">
                  <a:pos x="53" y="195"/>
                </a:cxn>
                <a:cxn ang="0">
                  <a:pos x="48" y="197"/>
                </a:cxn>
                <a:cxn ang="0">
                  <a:pos x="7" y="197"/>
                </a:cxn>
                <a:cxn ang="0">
                  <a:pos x="2" y="195"/>
                </a:cxn>
                <a:cxn ang="0">
                  <a:pos x="0" y="191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45" y="153"/>
                </a:cxn>
                <a:cxn ang="0">
                  <a:pos x="9" y="153"/>
                </a:cxn>
                <a:cxn ang="0">
                  <a:pos x="9" y="9"/>
                </a:cxn>
                <a:cxn ang="0">
                  <a:pos x="45" y="9"/>
                </a:cxn>
                <a:cxn ang="0">
                  <a:pos x="45" y="153"/>
                </a:cxn>
                <a:cxn ang="0">
                  <a:pos x="9" y="180"/>
                </a:cxn>
                <a:cxn ang="0">
                  <a:pos x="45" y="180"/>
                </a:cxn>
                <a:cxn ang="0">
                  <a:pos x="45" y="188"/>
                </a:cxn>
                <a:cxn ang="0">
                  <a:pos x="9" y="188"/>
                </a:cxn>
                <a:cxn ang="0">
                  <a:pos x="9" y="180"/>
                </a:cxn>
                <a:cxn ang="0">
                  <a:pos x="21" y="72"/>
                </a:cxn>
                <a:cxn ang="0">
                  <a:pos x="27" y="66"/>
                </a:cxn>
                <a:cxn ang="0">
                  <a:pos x="33" y="72"/>
                </a:cxn>
                <a:cxn ang="0">
                  <a:pos x="33" y="122"/>
                </a:cxn>
                <a:cxn ang="0">
                  <a:pos x="27" y="128"/>
                </a:cxn>
                <a:cxn ang="0">
                  <a:pos x="21" y="122"/>
                </a:cxn>
                <a:cxn ang="0">
                  <a:pos x="21" y="72"/>
                </a:cxn>
                <a:cxn ang="0">
                  <a:pos x="18" y="40"/>
                </a:cxn>
                <a:cxn ang="0">
                  <a:pos x="12" y="35"/>
                </a:cxn>
                <a:cxn ang="0">
                  <a:pos x="18" y="29"/>
                </a:cxn>
                <a:cxn ang="0">
                  <a:pos x="36" y="29"/>
                </a:cxn>
                <a:cxn ang="0">
                  <a:pos x="42" y="35"/>
                </a:cxn>
                <a:cxn ang="0">
                  <a:pos x="36" y="40"/>
                </a:cxn>
                <a:cxn ang="0">
                  <a:pos x="18" y="40"/>
                </a:cxn>
              </a:cxnLst>
              <a:rect l="0" t="0" r="r" b="b"/>
              <a:pathLst>
                <a:path w="55" h="197">
                  <a:moveTo>
                    <a:pt x="7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3" y="2"/>
                  </a:cubicBezTo>
                  <a:cubicBezTo>
                    <a:pt x="54" y="4"/>
                    <a:pt x="55" y="5"/>
                    <a:pt x="55" y="7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3"/>
                    <a:pt x="54" y="194"/>
                    <a:pt x="53" y="195"/>
                  </a:cubicBezTo>
                  <a:cubicBezTo>
                    <a:pt x="51" y="197"/>
                    <a:pt x="50" y="197"/>
                    <a:pt x="48" y="197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5" y="197"/>
                    <a:pt x="3" y="197"/>
                    <a:pt x="2" y="195"/>
                  </a:cubicBezTo>
                  <a:cubicBezTo>
                    <a:pt x="1" y="194"/>
                    <a:pt x="0" y="193"/>
                    <a:pt x="0" y="19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lose/>
                  <a:moveTo>
                    <a:pt x="45" y="153"/>
                  </a:moveTo>
                  <a:cubicBezTo>
                    <a:pt x="9" y="153"/>
                    <a:pt x="9" y="153"/>
                    <a:pt x="9" y="15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53"/>
                    <a:pt x="45" y="153"/>
                    <a:pt x="45" y="153"/>
                  </a:cubicBezTo>
                  <a:close/>
                  <a:moveTo>
                    <a:pt x="9" y="180"/>
                  </a:moveTo>
                  <a:cubicBezTo>
                    <a:pt x="45" y="180"/>
                    <a:pt x="45" y="180"/>
                    <a:pt x="45" y="180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9" y="188"/>
                    <a:pt x="9" y="188"/>
                    <a:pt x="9" y="188"/>
                  </a:cubicBezTo>
                  <a:cubicBezTo>
                    <a:pt x="9" y="180"/>
                    <a:pt x="9" y="180"/>
                    <a:pt x="9" y="180"/>
                  </a:cubicBezTo>
                  <a:close/>
                  <a:moveTo>
                    <a:pt x="21" y="72"/>
                  </a:moveTo>
                  <a:cubicBezTo>
                    <a:pt x="21" y="69"/>
                    <a:pt x="24" y="66"/>
                    <a:pt x="27" y="66"/>
                  </a:cubicBezTo>
                  <a:cubicBezTo>
                    <a:pt x="30" y="66"/>
                    <a:pt x="33" y="69"/>
                    <a:pt x="33" y="7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5"/>
                    <a:pt x="30" y="128"/>
                    <a:pt x="27" y="128"/>
                  </a:cubicBezTo>
                  <a:cubicBezTo>
                    <a:pt x="24" y="128"/>
                    <a:pt x="21" y="125"/>
                    <a:pt x="21" y="122"/>
                  </a:cubicBezTo>
                  <a:cubicBezTo>
                    <a:pt x="21" y="72"/>
                    <a:pt x="21" y="72"/>
                    <a:pt x="21" y="72"/>
                  </a:cubicBezTo>
                  <a:close/>
                  <a:moveTo>
                    <a:pt x="18" y="40"/>
                  </a:moveTo>
                  <a:cubicBezTo>
                    <a:pt x="15" y="40"/>
                    <a:pt x="12" y="38"/>
                    <a:pt x="12" y="35"/>
                  </a:cubicBezTo>
                  <a:cubicBezTo>
                    <a:pt x="12" y="32"/>
                    <a:pt x="15" y="29"/>
                    <a:pt x="18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29"/>
                    <a:pt x="42" y="32"/>
                    <a:pt x="42" y="35"/>
                  </a:cubicBezTo>
                  <a:cubicBezTo>
                    <a:pt x="42" y="38"/>
                    <a:pt x="39" y="40"/>
                    <a:pt x="36" y="40"/>
                  </a:cubicBezTo>
                  <a:cubicBezTo>
                    <a:pt x="18" y="40"/>
                    <a:pt x="18" y="40"/>
                    <a:pt x="18" y="40"/>
                  </a:cubicBezTo>
                  <a:close/>
                </a:path>
              </a:pathLst>
            </a:custGeom>
            <a:grpFill/>
            <a:ln w="9525">
              <a:solidFill>
                <a:srgbClr val="FBB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5" name="Freeform 26"/>
          <p:cNvSpPr>
            <a:spLocks noChangeAspect="1" noEditPoints="1"/>
          </p:cNvSpPr>
          <p:nvPr/>
        </p:nvSpPr>
        <p:spPr bwMode="auto">
          <a:xfrm>
            <a:off x="1099308" y="3283461"/>
            <a:ext cx="568486" cy="368297"/>
          </a:xfrm>
          <a:custGeom>
            <a:avLst/>
            <a:gdLst/>
            <a:ahLst/>
            <a:cxnLst>
              <a:cxn ang="0">
                <a:pos x="267" y="66"/>
              </a:cxn>
              <a:cxn ang="0">
                <a:pos x="235" y="23"/>
              </a:cxn>
              <a:cxn ang="0">
                <a:pos x="284" y="23"/>
              </a:cxn>
              <a:cxn ang="0">
                <a:pos x="216" y="89"/>
              </a:cxn>
              <a:cxn ang="0">
                <a:pos x="193" y="67"/>
              </a:cxn>
              <a:cxn ang="0">
                <a:pos x="332" y="277"/>
              </a:cxn>
              <a:cxn ang="0">
                <a:pos x="367" y="288"/>
              </a:cxn>
              <a:cxn ang="0">
                <a:pos x="374" y="288"/>
              </a:cxn>
              <a:cxn ang="0">
                <a:pos x="409" y="277"/>
              </a:cxn>
              <a:cxn ang="0">
                <a:pos x="437" y="277"/>
              </a:cxn>
              <a:cxn ang="0">
                <a:pos x="437" y="270"/>
              </a:cxn>
              <a:cxn ang="0">
                <a:pos x="446" y="247"/>
              </a:cxn>
              <a:cxn ang="0">
                <a:pos x="423" y="214"/>
              </a:cxn>
              <a:cxn ang="0">
                <a:pos x="402" y="247"/>
              </a:cxn>
              <a:cxn ang="0">
                <a:pos x="374" y="234"/>
              </a:cxn>
              <a:cxn ang="0">
                <a:pos x="367" y="234"/>
              </a:cxn>
              <a:cxn ang="0">
                <a:pos x="339" y="247"/>
              </a:cxn>
              <a:cxn ang="0">
                <a:pos x="318" y="214"/>
              </a:cxn>
              <a:cxn ang="0">
                <a:pos x="297" y="247"/>
              </a:cxn>
              <a:cxn ang="0">
                <a:pos x="304" y="270"/>
              </a:cxn>
              <a:cxn ang="0">
                <a:pos x="304" y="277"/>
              </a:cxn>
              <a:cxn ang="0">
                <a:pos x="226" y="243"/>
              </a:cxn>
              <a:cxn ang="0">
                <a:pos x="226" y="188"/>
              </a:cxn>
              <a:cxn ang="0">
                <a:pos x="164" y="243"/>
              </a:cxn>
              <a:cxn ang="0">
                <a:pos x="293" y="168"/>
              </a:cxn>
              <a:cxn ang="0">
                <a:pos x="267" y="78"/>
              </a:cxn>
              <a:cxn ang="0">
                <a:pos x="184" y="9"/>
              </a:cxn>
              <a:cxn ang="0">
                <a:pos x="64" y="168"/>
              </a:cxn>
              <a:cxn ang="0">
                <a:pos x="93" y="288"/>
              </a:cxn>
              <a:cxn ang="0">
                <a:pos x="293" y="288"/>
              </a:cxn>
              <a:cxn ang="0">
                <a:pos x="110" y="168"/>
              </a:cxn>
              <a:cxn ang="0">
                <a:pos x="275" y="168"/>
              </a:cxn>
              <a:cxn ang="0">
                <a:pos x="332" y="270"/>
              </a:cxn>
              <a:cxn ang="0">
                <a:pos x="339" y="270"/>
              </a:cxn>
              <a:cxn ang="0">
                <a:pos x="367" y="254"/>
              </a:cxn>
              <a:cxn ang="0">
                <a:pos x="367" y="270"/>
              </a:cxn>
              <a:cxn ang="0">
                <a:pos x="409" y="254"/>
              </a:cxn>
              <a:cxn ang="0">
                <a:pos x="0" y="270"/>
              </a:cxn>
              <a:cxn ang="0">
                <a:pos x="0" y="254"/>
              </a:cxn>
              <a:cxn ang="0">
                <a:pos x="12" y="234"/>
              </a:cxn>
              <a:cxn ang="0">
                <a:pos x="41" y="247"/>
              </a:cxn>
              <a:cxn ang="0">
                <a:pos x="62" y="214"/>
              </a:cxn>
              <a:cxn ang="0">
                <a:pos x="89" y="247"/>
              </a:cxn>
              <a:cxn ang="0">
                <a:pos x="76" y="270"/>
              </a:cxn>
              <a:cxn ang="0">
                <a:pos x="76" y="277"/>
              </a:cxn>
              <a:cxn ang="0">
                <a:pos x="47" y="277"/>
              </a:cxn>
              <a:cxn ang="0">
                <a:pos x="12" y="288"/>
              </a:cxn>
              <a:cxn ang="0">
                <a:pos x="0" y="270"/>
              </a:cxn>
              <a:cxn ang="0">
                <a:pos x="47" y="254"/>
              </a:cxn>
            </a:cxnLst>
            <a:rect l="0" t="0" r="r" b="b"/>
            <a:pathLst>
              <a:path w="446" h="288">
                <a:moveTo>
                  <a:pt x="275" y="23"/>
                </a:moveTo>
                <a:cubicBezTo>
                  <a:pt x="275" y="75"/>
                  <a:pt x="275" y="75"/>
                  <a:pt x="275" y="75"/>
                </a:cubicBezTo>
                <a:cubicBezTo>
                  <a:pt x="267" y="66"/>
                  <a:pt x="267" y="66"/>
                  <a:pt x="267" y="66"/>
                </a:cubicBezTo>
                <a:cubicBezTo>
                  <a:pt x="243" y="41"/>
                  <a:pt x="243" y="41"/>
                  <a:pt x="243" y="41"/>
                </a:cubicBezTo>
                <a:cubicBezTo>
                  <a:pt x="243" y="23"/>
                  <a:pt x="243" y="23"/>
                  <a:pt x="243" y="23"/>
                </a:cubicBezTo>
                <a:cubicBezTo>
                  <a:pt x="235" y="23"/>
                  <a:pt x="235" y="23"/>
                  <a:pt x="235" y="23"/>
                </a:cubicBezTo>
                <a:cubicBezTo>
                  <a:pt x="235" y="6"/>
                  <a:pt x="235" y="6"/>
                  <a:pt x="235" y="6"/>
                </a:cubicBezTo>
                <a:cubicBezTo>
                  <a:pt x="284" y="6"/>
                  <a:pt x="284" y="6"/>
                  <a:pt x="284" y="6"/>
                </a:cubicBezTo>
                <a:cubicBezTo>
                  <a:pt x="284" y="23"/>
                  <a:pt x="284" y="23"/>
                  <a:pt x="284" y="23"/>
                </a:cubicBezTo>
                <a:cubicBezTo>
                  <a:pt x="275" y="23"/>
                  <a:pt x="275" y="23"/>
                  <a:pt x="275" y="23"/>
                </a:cubicBezTo>
                <a:close/>
                <a:moveTo>
                  <a:pt x="193" y="67"/>
                </a:moveTo>
                <a:cubicBezTo>
                  <a:pt x="205" y="67"/>
                  <a:pt x="216" y="77"/>
                  <a:pt x="216" y="89"/>
                </a:cubicBezTo>
                <a:cubicBezTo>
                  <a:pt x="216" y="101"/>
                  <a:pt x="205" y="111"/>
                  <a:pt x="193" y="111"/>
                </a:cubicBezTo>
                <a:cubicBezTo>
                  <a:pt x="181" y="111"/>
                  <a:pt x="171" y="101"/>
                  <a:pt x="171" y="89"/>
                </a:cubicBezTo>
                <a:cubicBezTo>
                  <a:pt x="171" y="77"/>
                  <a:pt x="181" y="67"/>
                  <a:pt x="193" y="67"/>
                </a:cubicBezTo>
                <a:close/>
                <a:moveTo>
                  <a:pt x="304" y="288"/>
                </a:moveTo>
                <a:cubicBezTo>
                  <a:pt x="332" y="288"/>
                  <a:pt x="332" y="288"/>
                  <a:pt x="332" y="288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9" y="277"/>
                  <a:pt x="339" y="277"/>
                  <a:pt x="339" y="277"/>
                </a:cubicBezTo>
                <a:cubicBezTo>
                  <a:pt x="339" y="288"/>
                  <a:pt x="339" y="288"/>
                  <a:pt x="339" y="288"/>
                </a:cubicBezTo>
                <a:cubicBezTo>
                  <a:pt x="367" y="288"/>
                  <a:pt x="367" y="288"/>
                  <a:pt x="367" y="288"/>
                </a:cubicBezTo>
                <a:cubicBezTo>
                  <a:pt x="367" y="277"/>
                  <a:pt x="367" y="277"/>
                  <a:pt x="367" y="277"/>
                </a:cubicBezTo>
                <a:cubicBezTo>
                  <a:pt x="374" y="277"/>
                  <a:pt x="374" y="277"/>
                  <a:pt x="374" y="277"/>
                </a:cubicBezTo>
                <a:cubicBezTo>
                  <a:pt x="374" y="288"/>
                  <a:pt x="374" y="288"/>
                  <a:pt x="374" y="288"/>
                </a:cubicBezTo>
                <a:cubicBezTo>
                  <a:pt x="402" y="288"/>
                  <a:pt x="402" y="288"/>
                  <a:pt x="402" y="288"/>
                </a:cubicBezTo>
                <a:cubicBezTo>
                  <a:pt x="402" y="277"/>
                  <a:pt x="402" y="277"/>
                  <a:pt x="402" y="277"/>
                </a:cubicBezTo>
                <a:cubicBezTo>
                  <a:pt x="409" y="277"/>
                  <a:pt x="409" y="277"/>
                  <a:pt x="409" y="277"/>
                </a:cubicBezTo>
                <a:cubicBezTo>
                  <a:pt x="409" y="288"/>
                  <a:pt x="409" y="288"/>
                  <a:pt x="409" y="288"/>
                </a:cubicBezTo>
                <a:cubicBezTo>
                  <a:pt x="437" y="288"/>
                  <a:pt x="437" y="288"/>
                  <a:pt x="437" y="288"/>
                </a:cubicBezTo>
                <a:cubicBezTo>
                  <a:pt x="437" y="277"/>
                  <a:pt x="437" y="277"/>
                  <a:pt x="437" y="277"/>
                </a:cubicBezTo>
                <a:cubicBezTo>
                  <a:pt x="446" y="277"/>
                  <a:pt x="446" y="277"/>
                  <a:pt x="446" y="277"/>
                </a:cubicBezTo>
                <a:cubicBezTo>
                  <a:pt x="446" y="270"/>
                  <a:pt x="446" y="270"/>
                  <a:pt x="446" y="270"/>
                </a:cubicBezTo>
                <a:cubicBezTo>
                  <a:pt x="437" y="270"/>
                  <a:pt x="437" y="270"/>
                  <a:pt x="437" y="270"/>
                </a:cubicBezTo>
                <a:cubicBezTo>
                  <a:pt x="437" y="254"/>
                  <a:pt x="437" y="254"/>
                  <a:pt x="437" y="254"/>
                </a:cubicBezTo>
                <a:cubicBezTo>
                  <a:pt x="446" y="254"/>
                  <a:pt x="446" y="254"/>
                  <a:pt x="446" y="254"/>
                </a:cubicBezTo>
                <a:cubicBezTo>
                  <a:pt x="446" y="247"/>
                  <a:pt x="446" y="247"/>
                  <a:pt x="446" y="247"/>
                </a:cubicBezTo>
                <a:cubicBezTo>
                  <a:pt x="437" y="247"/>
                  <a:pt x="437" y="247"/>
                  <a:pt x="437" y="247"/>
                </a:cubicBezTo>
                <a:cubicBezTo>
                  <a:pt x="437" y="234"/>
                  <a:pt x="437" y="234"/>
                  <a:pt x="437" y="234"/>
                </a:cubicBezTo>
                <a:cubicBezTo>
                  <a:pt x="423" y="214"/>
                  <a:pt x="423" y="214"/>
                  <a:pt x="423" y="214"/>
                </a:cubicBezTo>
                <a:cubicBezTo>
                  <a:pt x="409" y="234"/>
                  <a:pt x="409" y="234"/>
                  <a:pt x="409" y="234"/>
                </a:cubicBezTo>
                <a:cubicBezTo>
                  <a:pt x="409" y="247"/>
                  <a:pt x="409" y="247"/>
                  <a:pt x="409" y="247"/>
                </a:cubicBezTo>
                <a:cubicBezTo>
                  <a:pt x="402" y="247"/>
                  <a:pt x="402" y="247"/>
                  <a:pt x="402" y="247"/>
                </a:cubicBezTo>
                <a:cubicBezTo>
                  <a:pt x="402" y="234"/>
                  <a:pt x="402" y="234"/>
                  <a:pt x="402" y="234"/>
                </a:cubicBezTo>
                <a:cubicBezTo>
                  <a:pt x="388" y="214"/>
                  <a:pt x="388" y="214"/>
                  <a:pt x="388" y="214"/>
                </a:cubicBezTo>
                <a:cubicBezTo>
                  <a:pt x="374" y="234"/>
                  <a:pt x="374" y="234"/>
                  <a:pt x="374" y="234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67" y="247"/>
                  <a:pt x="367" y="247"/>
                  <a:pt x="367" y="247"/>
                </a:cubicBezTo>
                <a:cubicBezTo>
                  <a:pt x="367" y="234"/>
                  <a:pt x="367" y="234"/>
                  <a:pt x="367" y="234"/>
                </a:cubicBezTo>
                <a:cubicBezTo>
                  <a:pt x="353" y="214"/>
                  <a:pt x="353" y="214"/>
                  <a:pt x="353" y="214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2" y="234"/>
                  <a:pt x="332" y="234"/>
                  <a:pt x="332" y="234"/>
                </a:cubicBezTo>
                <a:cubicBezTo>
                  <a:pt x="318" y="214"/>
                  <a:pt x="318" y="214"/>
                  <a:pt x="318" y="214"/>
                </a:cubicBezTo>
                <a:cubicBezTo>
                  <a:pt x="304" y="234"/>
                  <a:pt x="304" y="234"/>
                  <a:pt x="304" y="234"/>
                </a:cubicBezTo>
                <a:cubicBezTo>
                  <a:pt x="304" y="247"/>
                  <a:pt x="304" y="247"/>
                  <a:pt x="304" y="247"/>
                </a:cubicBezTo>
                <a:cubicBezTo>
                  <a:pt x="297" y="247"/>
                  <a:pt x="297" y="247"/>
                  <a:pt x="297" y="247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304" y="254"/>
                  <a:pt x="304" y="254"/>
                  <a:pt x="304" y="254"/>
                </a:cubicBezTo>
                <a:cubicBezTo>
                  <a:pt x="304" y="270"/>
                  <a:pt x="304" y="270"/>
                  <a:pt x="304" y="270"/>
                </a:cubicBezTo>
                <a:cubicBezTo>
                  <a:pt x="297" y="270"/>
                  <a:pt x="297" y="270"/>
                  <a:pt x="297" y="270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304" y="277"/>
                  <a:pt x="304" y="277"/>
                  <a:pt x="304" y="277"/>
                </a:cubicBezTo>
                <a:cubicBezTo>
                  <a:pt x="304" y="288"/>
                  <a:pt x="304" y="288"/>
                  <a:pt x="304" y="288"/>
                </a:cubicBezTo>
                <a:close/>
                <a:moveTo>
                  <a:pt x="226" y="188"/>
                </a:moveTo>
                <a:cubicBezTo>
                  <a:pt x="226" y="243"/>
                  <a:pt x="226" y="243"/>
                  <a:pt x="226" y="243"/>
                </a:cubicBezTo>
                <a:cubicBezTo>
                  <a:pt x="201" y="243"/>
                  <a:pt x="201" y="243"/>
                  <a:pt x="201" y="243"/>
                </a:cubicBezTo>
                <a:cubicBezTo>
                  <a:pt x="201" y="188"/>
                  <a:pt x="201" y="188"/>
                  <a:pt x="201" y="188"/>
                </a:cubicBezTo>
                <a:cubicBezTo>
                  <a:pt x="226" y="188"/>
                  <a:pt x="226" y="188"/>
                  <a:pt x="226" y="188"/>
                </a:cubicBezTo>
                <a:close/>
                <a:moveTo>
                  <a:pt x="190" y="188"/>
                </a:moveTo>
                <a:cubicBezTo>
                  <a:pt x="190" y="243"/>
                  <a:pt x="190" y="243"/>
                  <a:pt x="190" y="243"/>
                </a:cubicBezTo>
                <a:cubicBezTo>
                  <a:pt x="164" y="243"/>
                  <a:pt x="164" y="243"/>
                  <a:pt x="164" y="243"/>
                </a:cubicBezTo>
                <a:cubicBezTo>
                  <a:pt x="164" y="188"/>
                  <a:pt x="164" y="188"/>
                  <a:pt x="164" y="188"/>
                </a:cubicBezTo>
                <a:cubicBezTo>
                  <a:pt x="190" y="188"/>
                  <a:pt x="190" y="188"/>
                  <a:pt x="190" y="188"/>
                </a:cubicBezTo>
                <a:close/>
                <a:moveTo>
                  <a:pt x="293" y="168"/>
                </a:moveTo>
                <a:cubicBezTo>
                  <a:pt x="322" y="168"/>
                  <a:pt x="322" y="168"/>
                  <a:pt x="322" y="168"/>
                </a:cubicBezTo>
                <a:cubicBezTo>
                  <a:pt x="331" y="147"/>
                  <a:pt x="331" y="147"/>
                  <a:pt x="331" y="147"/>
                </a:cubicBezTo>
                <a:cubicBezTo>
                  <a:pt x="267" y="78"/>
                  <a:pt x="267" y="78"/>
                  <a:pt x="267" y="78"/>
                </a:cubicBezTo>
                <a:cubicBezTo>
                  <a:pt x="202" y="9"/>
                  <a:pt x="202" y="9"/>
                  <a:pt x="202" y="9"/>
                </a:cubicBezTo>
                <a:cubicBezTo>
                  <a:pt x="193" y="0"/>
                  <a:pt x="193" y="0"/>
                  <a:pt x="193" y="0"/>
                </a:cubicBezTo>
                <a:cubicBezTo>
                  <a:pt x="184" y="9"/>
                  <a:pt x="184" y="9"/>
                  <a:pt x="184" y="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88"/>
                  <a:pt x="93" y="288"/>
                  <a:pt x="93" y="288"/>
                </a:cubicBezTo>
                <a:cubicBezTo>
                  <a:pt x="101" y="288"/>
                  <a:pt x="101" y="288"/>
                  <a:pt x="101" y="288"/>
                </a:cubicBezTo>
                <a:cubicBezTo>
                  <a:pt x="284" y="288"/>
                  <a:pt x="284" y="288"/>
                  <a:pt x="284" y="288"/>
                </a:cubicBezTo>
                <a:cubicBezTo>
                  <a:pt x="293" y="288"/>
                  <a:pt x="293" y="288"/>
                  <a:pt x="293" y="288"/>
                </a:cubicBezTo>
                <a:cubicBezTo>
                  <a:pt x="293" y="279"/>
                  <a:pt x="293" y="279"/>
                  <a:pt x="293" y="279"/>
                </a:cubicBezTo>
                <a:cubicBezTo>
                  <a:pt x="293" y="168"/>
                  <a:pt x="293" y="168"/>
                  <a:pt x="293" y="168"/>
                </a:cubicBezTo>
                <a:close/>
                <a:moveTo>
                  <a:pt x="110" y="168"/>
                </a:moveTo>
                <a:cubicBezTo>
                  <a:pt x="110" y="270"/>
                  <a:pt x="110" y="270"/>
                  <a:pt x="110" y="270"/>
                </a:cubicBezTo>
                <a:cubicBezTo>
                  <a:pt x="275" y="270"/>
                  <a:pt x="275" y="270"/>
                  <a:pt x="275" y="270"/>
                </a:cubicBezTo>
                <a:cubicBezTo>
                  <a:pt x="275" y="168"/>
                  <a:pt x="275" y="168"/>
                  <a:pt x="275" y="168"/>
                </a:cubicBezTo>
                <a:cubicBezTo>
                  <a:pt x="193" y="168"/>
                  <a:pt x="193" y="168"/>
                  <a:pt x="193" y="168"/>
                </a:cubicBezTo>
                <a:cubicBezTo>
                  <a:pt x="110" y="168"/>
                  <a:pt x="110" y="168"/>
                  <a:pt x="110" y="168"/>
                </a:cubicBezTo>
                <a:close/>
                <a:moveTo>
                  <a:pt x="332" y="270"/>
                </a:moveTo>
                <a:cubicBezTo>
                  <a:pt x="332" y="254"/>
                  <a:pt x="332" y="254"/>
                  <a:pt x="332" y="254"/>
                </a:cubicBezTo>
                <a:cubicBezTo>
                  <a:pt x="339" y="254"/>
                  <a:pt x="339" y="254"/>
                  <a:pt x="339" y="254"/>
                </a:cubicBezTo>
                <a:cubicBezTo>
                  <a:pt x="339" y="270"/>
                  <a:pt x="339" y="270"/>
                  <a:pt x="339" y="270"/>
                </a:cubicBezTo>
                <a:cubicBezTo>
                  <a:pt x="332" y="270"/>
                  <a:pt x="332" y="270"/>
                  <a:pt x="332" y="270"/>
                </a:cubicBezTo>
                <a:close/>
                <a:moveTo>
                  <a:pt x="367" y="270"/>
                </a:moveTo>
                <a:cubicBezTo>
                  <a:pt x="367" y="254"/>
                  <a:pt x="367" y="254"/>
                  <a:pt x="367" y="254"/>
                </a:cubicBezTo>
                <a:cubicBezTo>
                  <a:pt x="374" y="254"/>
                  <a:pt x="374" y="254"/>
                  <a:pt x="374" y="254"/>
                </a:cubicBezTo>
                <a:cubicBezTo>
                  <a:pt x="374" y="270"/>
                  <a:pt x="374" y="270"/>
                  <a:pt x="374" y="270"/>
                </a:cubicBezTo>
                <a:cubicBezTo>
                  <a:pt x="367" y="270"/>
                  <a:pt x="367" y="270"/>
                  <a:pt x="367" y="270"/>
                </a:cubicBezTo>
                <a:close/>
                <a:moveTo>
                  <a:pt x="402" y="270"/>
                </a:moveTo>
                <a:cubicBezTo>
                  <a:pt x="402" y="254"/>
                  <a:pt x="402" y="254"/>
                  <a:pt x="402" y="254"/>
                </a:cubicBezTo>
                <a:cubicBezTo>
                  <a:pt x="409" y="254"/>
                  <a:pt x="409" y="254"/>
                  <a:pt x="409" y="254"/>
                </a:cubicBezTo>
                <a:cubicBezTo>
                  <a:pt x="409" y="270"/>
                  <a:pt x="409" y="270"/>
                  <a:pt x="409" y="270"/>
                </a:cubicBezTo>
                <a:cubicBezTo>
                  <a:pt x="402" y="270"/>
                  <a:pt x="402" y="270"/>
                  <a:pt x="402" y="270"/>
                </a:cubicBezTo>
                <a:close/>
                <a:moveTo>
                  <a:pt x="0" y="270"/>
                </a:moveTo>
                <a:cubicBezTo>
                  <a:pt x="12" y="270"/>
                  <a:pt x="12" y="270"/>
                  <a:pt x="12" y="270"/>
                </a:cubicBezTo>
                <a:cubicBezTo>
                  <a:pt x="12" y="254"/>
                  <a:pt x="12" y="254"/>
                  <a:pt x="12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7"/>
                  <a:pt x="0" y="247"/>
                  <a:pt x="0" y="247"/>
                </a:cubicBezTo>
                <a:cubicBezTo>
                  <a:pt x="12" y="247"/>
                  <a:pt x="12" y="247"/>
                  <a:pt x="12" y="247"/>
                </a:cubicBezTo>
                <a:cubicBezTo>
                  <a:pt x="12" y="234"/>
                  <a:pt x="12" y="234"/>
                  <a:pt x="12" y="234"/>
                </a:cubicBezTo>
                <a:cubicBezTo>
                  <a:pt x="27" y="214"/>
                  <a:pt x="27" y="214"/>
                  <a:pt x="27" y="214"/>
                </a:cubicBezTo>
                <a:cubicBezTo>
                  <a:pt x="41" y="234"/>
                  <a:pt x="41" y="234"/>
                  <a:pt x="41" y="234"/>
                </a:cubicBezTo>
                <a:cubicBezTo>
                  <a:pt x="41" y="247"/>
                  <a:pt x="41" y="247"/>
                  <a:pt x="41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7" y="234"/>
                  <a:pt x="47" y="234"/>
                  <a:pt x="47" y="234"/>
                </a:cubicBezTo>
                <a:cubicBezTo>
                  <a:pt x="62" y="214"/>
                  <a:pt x="62" y="214"/>
                  <a:pt x="62" y="214"/>
                </a:cubicBezTo>
                <a:cubicBezTo>
                  <a:pt x="76" y="234"/>
                  <a:pt x="76" y="234"/>
                  <a:pt x="76" y="234"/>
                </a:cubicBezTo>
                <a:cubicBezTo>
                  <a:pt x="76" y="247"/>
                  <a:pt x="76" y="247"/>
                  <a:pt x="76" y="247"/>
                </a:cubicBezTo>
                <a:cubicBezTo>
                  <a:pt x="89" y="247"/>
                  <a:pt x="89" y="247"/>
                  <a:pt x="89" y="247"/>
                </a:cubicBezTo>
                <a:cubicBezTo>
                  <a:pt x="89" y="254"/>
                  <a:pt x="89" y="254"/>
                  <a:pt x="89" y="254"/>
                </a:cubicBezTo>
                <a:cubicBezTo>
                  <a:pt x="76" y="254"/>
                  <a:pt x="76" y="254"/>
                  <a:pt x="76" y="254"/>
                </a:cubicBezTo>
                <a:cubicBezTo>
                  <a:pt x="76" y="270"/>
                  <a:pt x="76" y="270"/>
                  <a:pt x="76" y="270"/>
                </a:cubicBezTo>
                <a:cubicBezTo>
                  <a:pt x="89" y="270"/>
                  <a:pt x="89" y="270"/>
                  <a:pt x="89" y="270"/>
                </a:cubicBezTo>
                <a:cubicBezTo>
                  <a:pt x="89" y="277"/>
                  <a:pt x="89" y="277"/>
                  <a:pt x="89" y="277"/>
                </a:cubicBezTo>
                <a:cubicBezTo>
                  <a:pt x="76" y="277"/>
                  <a:pt x="76" y="277"/>
                  <a:pt x="76" y="277"/>
                </a:cubicBezTo>
                <a:cubicBezTo>
                  <a:pt x="76" y="288"/>
                  <a:pt x="76" y="288"/>
                  <a:pt x="76" y="288"/>
                </a:cubicBezTo>
                <a:cubicBezTo>
                  <a:pt x="47" y="288"/>
                  <a:pt x="47" y="288"/>
                  <a:pt x="47" y="288"/>
                </a:cubicBezTo>
                <a:cubicBezTo>
                  <a:pt x="47" y="277"/>
                  <a:pt x="47" y="277"/>
                  <a:pt x="47" y="277"/>
                </a:cubicBezTo>
                <a:cubicBezTo>
                  <a:pt x="41" y="277"/>
                  <a:pt x="41" y="277"/>
                  <a:pt x="41" y="277"/>
                </a:cubicBezTo>
                <a:cubicBezTo>
                  <a:pt x="41" y="288"/>
                  <a:pt x="41" y="288"/>
                  <a:pt x="41" y="288"/>
                </a:cubicBezTo>
                <a:cubicBezTo>
                  <a:pt x="12" y="288"/>
                  <a:pt x="12" y="288"/>
                  <a:pt x="12" y="28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70"/>
                  <a:pt x="0" y="270"/>
                  <a:pt x="0" y="270"/>
                </a:cubicBezTo>
                <a:close/>
                <a:moveTo>
                  <a:pt x="41" y="270"/>
                </a:moveTo>
                <a:cubicBezTo>
                  <a:pt x="47" y="270"/>
                  <a:pt x="47" y="270"/>
                  <a:pt x="47" y="270"/>
                </a:cubicBezTo>
                <a:cubicBezTo>
                  <a:pt x="47" y="254"/>
                  <a:pt x="47" y="254"/>
                  <a:pt x="47" y="254"/>
                </a:cubicBezTo>
                <a:cubicBezTo>
                  <a:pt x="41" y="254"/>
                  <a:pt x="41" y="254"/>
                  <a:pt x="41" y="254"/>
                </a:cubicBezTo>
                <a:lnTo>
                  <a:pt x="41" y="27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22223"/>
              </a:solidFill>
            </a:endParaRPr>
          </a:p>
        </p:txBody>
      </p:sp>
      <p:pic>
        <p:nvPicPr>
          <p:cNvPr id="116" name="Kép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59" y="3003798"/>
            <a:ext cx="724455" cy="689773"/>
          </a:xfrm>
          <a:prstGeom prst="rect">
            <a:avLst/>
          </a:prstGeom>
        </p:spPr>
      </p:pic>
      <p:sp>
        <p:nvSpPr>
          <p:cNvPr id="117" name="Freeform 589"/>
          <p:cNvSpPr>
            <a:spLocks noChangeAspect="1" noEditPoints="1"/>
          </p:cNvSpPr>
          <p:nvPr/>
        </p:nvSpPr>
        <p:spPr bwMode="auto">
          <a:xfrm>
            <a:off x="3160110" y="3121446"/>
            <a:ext cx="870491" cy="541799"/>
          </a:xfrm>
          <a:custGeom>
            <a:avLst/>
            <a:gdLst/>
            <a:ahLst/>
            <a:cxnLst>
              <a:cxn ang="0">
                <a:pos x="964" y="600"/>
              </a:cxn>
              <a:cxn ang="0">
                <a:pos x="0" y="558"/>
              </a:cxn>
              <a:cxn ang="0">
                <a:pos x="52" y="154"/>
              </a:cxn>
              <a:cxn ang="0">
                <a:pos x="2" y="142"/>
              </a:cxn>
              <a:cxn ang="0">
                <a:pos x="243" y="0"/>
              </a:cxn>
              <a:cxn ang="0">
                <a:pos x="718" y="0"/>
              </a:cxn>
              <a:cxn ang="0">
                <a:pos x="959" y="142"/>
              </a:cxn>
              <a:cxn ang="0">
                <a:pos x="912" y="154"/>
              </a:cxn>
              <a:cxn ang="0">
                <a:pos x="964" y="558"/>
              </a:cxn>
              <a:cxn ang="0">
                <a:pos x="116" y="192"/>
              </a:cxn>
              <a:cxn ang="0">
                <a:pos x="184" y="317"/>
              </a:cxn>
              <a:cxn ang="0">
                <a:pos x="316" y="192"/>
              </a:cxn>
              <a:cxn ang="0">
                <a:pos x="248" y="317"/>
              </a:cxn>
              <a:cxn ang="0">
                <a:pos x="316" y="192"/>
              </a:cxn>
              <a:cxn ang="0">
                <a:pos x="380" y="192"/>
              </a:cxn>
              <a:cxn ang="0">
                <a:pos x="449" y="317"/>
              </a:cxn>
              <a:cxn ang="0">
                <a:pos x="581" y="192"/>
              </a:cxn>
              <a:cxn ang="0">
                <a:pos x="515" y="317"/>
              </a:cxn>
              <a:cxn ang="0">
                <a:pos x="581" y="192"/>
              </a:cxn>
              <a:cxn ang="0">
                <a:pos x="647" y="192"/>
              </a:cxn>
              <a:cxn ang="0">
                <a:pos x="713" y="317"/>
              </a:cxn>
              <a:cxn ang="0">
                <a:pos x="848" y="192"/>
              </a:cxn>
              <a:cxn ang="0">
                <a:pos x="779" y="317"/>
              </a:cxn>
              <a:cxn ang="0">
                <a:pos x="848" y="192"/>
              </a:cxn>
              <a:cxn ang="0">
                <a:pos x="380" y="388"/>
              </a:cxn>
              <a:cxn ang="0">
                <a:pos x="470" y="558"/>
              </a:cxn>
              <a:cxn ang="0">
                <a:pos x="581" y="388"/>
              </a:cxn>
              <a:cxn ang="0">
                <a:pos x="491" y="558"/>
              </a:cxn>
              <a:cxn ang="0">
                <a:pos x="581" y="388"/>
              </a:cxn>
              <a:cxn ang="0">
                <a:pos x="116" y="388"/>
              </a:cxn>
              <a:cxn ang="0">
                <a:pos x="184" y="513"/>
              </a:cxn>
              <a:cxn ang="0">
                <a:pos x="316" y="388"/>
              </a:cxn>
              <a:cxn ang="0">
                <a:pos x="248" y="513"/>
              </a:cxn>
              <a:cxn ang="0">
                <a:pos x="316" y="388"/>
              </a:cxn>
              <a:cxn ang="0">
                <a:pos x="647" y="388"/>
              </a:cxn>
              <a:cxn ang="0">
                <a:pos x="713" y="513"/>
              </a:cxn>
              <a:cxn ang="0">
                <a:pos x="848" y="388"/>
              </a:cxn>
              <a:cxn ang="0">
                <a:pos x="779" y="513"/>
              </a:cxn>
              <a:cxn ang="0">
                <a:pos x="848" y="388"/>
              </a:cxn>
              <a:cxn ang="0">
                <a:pos x="116" y="154"/>
              </a:cxn>
              <a:cxn ang="0">
                <a:pos x="331" y="159"/>
              </a:cxn>
              <a:cxn ang="0">
                <a:pos x="848" y="154"/>
              </a:cxn>
              <a:cxn ang="0">
                <a:pos x="633" y="159"/>
              </a:cxn>
              <a:cxn ang="0">
                <a:pos x="848" y="154"/>
              </a:cxn>
            </a:cxnLst>
            <a:rect l="0" t="0" r="r" b="b"/>
            <a:pathLst>
              <a:path w="964" h="600">
                <a:moveTo>
                  <a:pt x="964" y="558"/>
                </a:moveTo>
                <a:lnTo>
                  <a:pt x="964" y="600"/>
                </a:lnTo>
                <a:lnTo>
                  <a:pt x="0" y="600"/>
                </a:lnTo>
                <a:lnTo>
                  <a:pt x="0" y="558"/>
                </a:lnTo>
                <a:lnTo>
                  <a:pt x="52" y="558"/>
                </a:lnTo>
                <a:lnTo>
                  <a:pt x="52" y="154"/>
                </a:lnTo>
                <a:lnTo>
                  <a:pt x="2" y="154"/>
                </a:lnTo>
                <a:lnTo>
                  <a:pt x="2" y="142"/>
                </a:lnTo>
                <a:lnTo>
                  <a:pt x="5" y="142"/>
                </a:lnTo>
                <a:lnTo>
                  <a:pt x="243" y="0"/>
                </a:lnTo>
                <a:lnTo>
                  <a:pt x="482" y="45"/>
                </a:lnTo>
                <a:lnTo>
                  <a:pt x="718" y="0"/>
                </a:lnTo>
                <a:lnTo>
                  <a:pt x="959" y="142"/>
                </a:lnTo>
                <a:lnTo>
                  <a:pt x="959" y="142"/>
                </a:lnTo>
                <a:lnTo>
                  <a:pt x="959" y="154"/>
                </a:lnTo>
                <a:lnTo>
                  <a:pt x="912" y="154"/>
                </a:lnTo>
                <a:lnTo>
                  <a:pt x="912" y="558"/>
                </a:lnTo>
                <a:lnTo>
                  <a:pt x="964" y="558"/>
                </a:lnTo>
                <a:close/>
                <a:moveTo>
                  <a:pt x="184" y="192"/>
                </a:moveTo>
                <a:lnTo>
                  <a:pt x="116" y="192"/>
                </a:lnTo>
                <a:lnTo>
                  <a:pt x="116" y="317"/>
                </a:lnTo>
                <a:lnTo>
                  <a:pt x="184" y="317"/>
                </a:lnTo>
                <a:lnTo>
                  <a:pt x="184" y="192"/>
                </a:lnTo>
                <a:close/>
                <a:moveTo>
                  <a:pt x="316" y="192"/>
                </a:moveTo>
                <a:lnTo>
                  <a:pt x="248" y="192"/>
                </a:lnTo>
                <a:lnTo>
                  <a:pt x="248" y="317"/>
                </a:lnTo>
                <a:lnTo>
                  <a:pt x="316" y="317"/>
                </a:lnTo>
                <a:lnTo>
                  <a:pt x="316" y="192"/>
                </a:lnTo>
                <a:close/>
                <a:moveTo>
                  <a:pt x="449" y="192"/>
                </a:moveTo>
                <a:lnTo>
                  <a:pt x="380" y="192"/>
                </a:lnTo>
                <a:lnTo>
                  <a:pt x="380" y="317"/>
                </a:lnTo>
                <a:lnTo>
                  <a:pt x="449" y="317"/>
                </a:lnTo>
                <a:lnTo>
                  <a:pt x="449" y="192"/>
                </a:lnTo>
                <a:close/>
                <a:moveTo>
                  <a:pt x="581" y="192"/>
                </a:moveTo>
                <a:lnTo>
                  <a:pt x="515" y="192"/>
                </a:lnTo>
                <a:lnTo>
                  <a:pt x="515" y="317"/>
                </a:lnTo>
                <a:lnTo>
                  <a:pt x="581" y="317"/>
                </a:lnTo>
                <a:lnTo>
                  <a:pt x="581" y="192"/>
                </a:lnTo>
                <a:close/>
                <a:moveTo>
                  <a:pt x="713" y="192"/>
                </a:moveTo>
                <a:lnTo>
                  <a:pt x="647" y="192"/>
                </a:lnTo>
                <a:lnTo>
                  <a:pt x="647" y="317"/>
                </a:lnTo>
                <a:lnTo>
                  <a:pt x="713" y="317"/>
                </a:lnTo>
                <a:lnTo>
                  <a:pt x="713" y="192"/>
                </a:lnTo>
                <a:close/>
                <a:moveTo>
                  <a:pt x="848" y="192"/>
                </a:moveTo>
                <a:lnTo>
                  <a:pt x="779" y="192"/>
                </a:lnTo>
                <a:lnTo>
                  <a:pt x="779" y="317"/>
                </a:lnTo>
                <a:lnTo>
                  <a:pt x="848" y="317"/>
                </a:lnTo>
                <a:lnTo>
                  <a:pt x="848" y="192"/>
                </a:lnTo>
                <a:close/>
                <a:moveTo>
                  <a:pt x="470" y="388"/>
                </a:moveTo>
                <a:lnTo>
                  <a:pt x="380" y="388"/>
                </a:lnTo>
                <a:lnTo>
                  <a:pt x="380" y="558"/>
                </a:lnTo>
                <a:lnTo>
                  <a:pt x="470" y="558"/>
                </a:lnTo>
                <a:lnTo>
                  <a:pt x="470" y="388"/>
                </a:lnTo>
                <a:close/>
                <a:moveTo>
                  <a:pt x="581" y="388"/>
                </a:moveTo>
                <a:lnTo>
                  <a:pt x="491" y="388"/>
                </a:lnTo>
                <a:lnTo>
                  <a:pt x="491" y="558"/>
                </a:lnTo>
                <a:lnTo>
                  <a:pt x="581" y="558"/>
                </a:lnTo>
                <a:lnTo>
                  <a:pt x="581" y="388"/>
                </a:lnTo>
                <a:close/>
                <a:moveTo>
                  <a:pt x="184" y="388"/>
                </a:moveTo>
                <a:lnTo>
                  <a:pt x="116" y="388"/>
                </a:lnTo>
                <a:lnTo>
                  <a:pt x="116" y="513"/>
                </a:lnTo>
                <a:lnTo>
                  <a:pt x="184" y="513"/>
                </a:lnTo>
                <a:lnTo>
                  <a:pt x="184" y="388"/>
                </a:lnTo>
                <a:close/>
                <a:moveTo>
                  <a:pt x="316" y="388"/>
                </a:moveTo>
                <a:lnTo>
                  <a:pt x="248" y="388"/>
                </a:lnTo>
                <a:lnTo>
                  <a:pt x="248" y="513"/>
                </a:lnTo>
                <a:lnTo>
                  <a:pt x="316" y="513"/>
                </a:lnTo>
                <a:lnTo>
                  <a:pt x="316" y="388"/>
                </a:lnTo>
                <a:close/>
                <a:moveTo>
                  <a:pt x="713" y="388"/>
                </a:moveTo>
                <a:lnTo>
                  <a:pt x="647" y="388"/>
                </a:lnTo>
                <a:lnTo>
                  <a:pt x="647" y="513"/>
                </a:lnTo>
                <a:lnTo>
                  <a:pt x="713" y="513"/>
                </a:lnTo>
                <a:lnTo>
                  <a:pt x="713" y="388"/>
                </a:lnTo>
                <a:close/>
                <a:moveTo>
                  <a:pt x="848" y="388"/>
                </a:moveTo>
                <a:lnTo>
                  <a:pt x="779" y="388"/>
                </a:lnTo>
                <a:lnTo>
                  <a:pt x="779" y="513"/>
                </a:lnTo>
                <a:lnTo>
                  <a:pt x="848" y="513"/>
                </a:lnTo>
                <a:lnTo>
                  <a:pt x="848" y="388"/>
                </a:lnTo>
                <a:close/>
                <a:moveTo>
                  <a:pt x="331" y="154"/>
                </a:moveTo>
                <a:lnTo>
                  <a:pt x="116" y="154"/>
                </a:lnTo>
                <a:lnTo>
                  <a:pt x="116" y="159"/>
                </a:lnTo>
                <a:lnTo>
                  <a:pt x="331" y="159"/>
                </a:lnTo>
                <a:lnTo>
                  <a:pt x="331" y="154"/>
                </a:lnTo>
                <a:close/>
                <a:moveTo>
                  <a:pt x="848" y="154"/>
                </a:moveTo>
                <a:lnTo>
                  <a:pt x="633" y="154"/>
                </a:lnTo>
                <a:lnTo>
                  <a:pt x="633" y="159"/>
                </a:lnTo>
                <a:lnTo>
                  <a:pt x="848" y="159"/>
                </a:lnTo>
                <a:lnTo>
                  <a:pt x="848" y="15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22223"/>
              </a:solidFill>
            </a:endParaRPr>
          </a:p>
        </p:txBody>
      </p:sp>
      <p:grpSp>
        <p:nvGrpSpPr>
          <p:cNvPr id="118" name="Group 175"/>
          <p:cNvGrpSpPr>
            <a:grpSpLocks noChangeAspect="1"/>
          </p:cNvGrpSpPr>
          <p:nvPr/>
        </p:nvGrpSpPr>
        <p:grpSpPr>
          <a:xfrm>
            <a:off x="2123433" y="3193926"/>
            <a:ext cx="525628" cy="478153"/>
            <a:chOff x="3395663" y="2381251"/>
            <a:chExt cx="246063" cy="223838"/>
          </a:xfrm>
        </p:grpSpPr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3395663" y="2381251"/>
              <a:ext cx="246063" cy="223838"/>
            </a:xfrm>
            <a:custGeom>
              <a:avLst/>
              <a:gdLst/>
              <a:ahLst/>
              <a:cxnLst>
                <a:cxn ang="0">
                  <a:pos x="155" y="73"/>
                </a:cxn>
                <a:cxn ang="0">
                  <a:pos x="129" y="49"/>
                </a:cxn>
                <a:cxn ang="0">
                  <a:pos x="129" y="10"/>
                </a:cxn>
                <a:cxn ang="0">
                  <a:pos x="114" y="10"/>
                </a:cxn>
                <a:cxn ang="0">
                  <a:pos x="114" y="34"/>
                </a:cxn>
                <a:cxn ang="0">
                  <a:pos x="77" y="0"/>
                </a:cxn>
                <a:cxn ang="0">
                  <a:pos x="0" y="73"/>
                </a:cxn>
                <a:cxn ang="0">
                  <a:pos x="18" y="73"/>
                </a:cxn>
                <a:cxn ang="0">
                  <a:pos x="18" y="141"/>
                </a:cxn>
                <a:cxn ang="0">
                  <a:pos x="137" y="141"/>
                </a:cxn>
                <a:cxn ang="0">
                  <a:pos x="137" y="73"/>
                </a:cxn>
                <a:cxn ang="0">
                  <a:pos x="155" y="73"/>
                </a:cxn>
              </a:cxnLst>
              <a:rect l="0" t="0" r="r" b="b"/>
              <a:pathLst>
                <a:path w="155" h="141">
                  <a:moveTo>
                    <a:pt x="155" y="73"/>
                  </a:moveTo>
                  <a:lnTo>
                    <a:pt x="129" y="49"/>
                  </a:lnTo>
                  <a:lnTo>
                    <a:pt x="129" y="10"/>
                  </a:lnTo>
                  <a:lnTo>
                    <a:pt x="114" y="10"/>
                  </a:lnTo>
                  <a:lnTo>
                    <a:pt x="114" y="34"/>
                  </a:lnTo>
                  <a:lnTo>
                    <a:pt x="77" y="0"/>
                  </a:lnTo>
                  <a:lnTo>
                    <a:pt x="0" y="73"/>
                  </a:lnTo>
                  <a:lnTo>
                    <a:pt x="18" y="73"/>
                  </a:lnTo>
                  <a:lnTo>
                    <a:pt x="18" y="141"/>
                  </a:lnTo>
                  <a:lnTo>
                    <a:pt x="137" y="141"/>
                  </a:lnTo>
                  <a:lnTo>
                    <a:pt x="137" y="73"/>
                  </a:lnTo>
                  <a:lnTo>
                    <a:pt x="155" y="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20" name="Rectangle 115"/>
            <p:cNvSpPr>
              <a:spLocks noChangeArrowheads="1"/>
            </p:cNvSpPr>
            <p:nvPr/>
          </p:nvSpPr>
          <p:spPr bwMode="auto">
            <a:xfrm>
              <a:off x="3462338" y="2505076"/>
              <a:ext cx="114300" cy="682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21" name="Rectangle 116"/>
            <p:cNvSpPr>
              <a:spLocks noChangeArrowheads="1"/>
            </p:cNvSpPr>
            <p:nvPr/>
          </p:nvSpPr>
          <p:spPr bwMode="auto">
            <a:xfrm>
              <a:off x="3533775" y="2505076"/>
              <a:ext cx="7938" cy="682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22" name="Rectangle 117"/>
            <p:cNvSpPr>
              <a:spLocks noChangeArrowheads="1"/>
            </p:cNvSpPr>
            <p:nvPr/>
          </p:nvSpPr>
          <p:spPr bwMode="auto">
            <a:xfrm>
              <a:off x="3495675" y="2505076"/>
              <a:ext cx="7938" cy="682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23" name="Rectangle 118"/>
            <p:cNvSpPr>
              <a:spLocks noChangeArrowheads="1"/>
            </p:cNvSpPr>
            <p:nvPr/>
          </p:nvSpPr>
          <p:spPr bwMode="auto">
            <a:xfrm>
              <a:off x="3462338" y="2535238"/>
              <a:ext cx="114300" cy="79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</p:grpSp>
      <p:cxnSp>
        <p:nvCxnSpPr>
          <p:cNvPr id="126" name="Straight Connector 44"/>
          <p:cNvCxnSpPr/>
          <p:nvPr/>
        </p:nvCxnSpPr>
        <p:spPr>
          <a:xfrm>
            <a:off x="376088" y="2787774"/>
            <a:ext cx="5440062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Group 148"/>
          <p:cNvGrpSpPr>
            <a:grpSpLocks noChangeAspect="1"/>
          </p:cNvGrpSpPr>
          <p:nvPr/>
        </p:nvGrpSpPr>
        <p:grpSpPr>
          <a:xfrm>
            <a:off x="5947139" y="1331486"/>
            <a:ext cx="617931" cy="558830"/>
            <a:chOff x="3465059" y="5272078"/>
            <a:chExt cx="1126541" cy="1018796"/>
          </a:xfrm>
          <a:solidFill>
            <a:srgbClr val="FBB040"/>
          </a:solidFill>
        </p:grpSpPr>
        <p:sp>
          <p:nvSpPr>
            <p:cNvPr id="193" name="Freeform 42"/>
            <p:cNvSpPr>
              <a:spLocks/>
            </p:cNvSpPr>
            <p:nvPr/>
          </p:nvSpPr>
          <p:spPr bwMode="auto">
            <a:xfrm>
              <a:off x="4006971" y="5674369"/>
              <a:ext cx="6375" cy="765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2" y="2"/>
                    <a:pt x="3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2" y="2"/>
                    <a:pt x="1" y="0"/>
                    <a:pt x="0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43"/>
            <p:cNvSpPr>
              <a:spLocks/>
            </p:cNvSpPr>
            <p:nvPr/>
          </p:nvSpPr>
          <p:spPr bwMode="auto">
            <a:xfrm>
              <a:off x="4013347" y="5674369"/>
              <a:ext cx="7013" cy="7651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3" y="4"/>
                    <a:pt x="3" y="5"/>
                    <a:pt x="5" y="3"/>
                  </a:cubicBezTo>
                  <a:cubicBezTo>
                    <a:pt x="5" y="2"/>
                    <a:pt x="4" y="2"/>
                    <a:pt x="4" y="0"/>
                  </a:cubicBezTo>
                  <a:cubicBezTo>
                    <a:pt x="2" y="1"/>
                    <a:pt x="0" y="3"/>
                    <a:pt x="1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44"/>
            <p:cNvSpPr>
              <a:spLocks/>
            </p:cNvSpPr>
            <p:nvPr/>
          </p:nvSpPr>
          <p:spPr bwMode="auto">
            <a:xfrm>
              <a:off x="4006971" y="5682019"/>
              <a:ext cx="6375" cy="63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1" y="4"/>
                    <a:pt x="3" y="2"/>
                    <a:pt x="4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45"/>
            <p:cNvSpPr>
              <a:spLocks/>
            </p:cNvSpPr>
            <p:nvPr/>
          </p:nvSpPr>
          <p:spPr bwMode="auto">
            <a:xfrm>
              <a:off x="3980194" y="5783389"/>
              <a:ext cx="5738" cy="701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4" y="1"/>
                </a:cxn>
                <a:cxn ang="0">
                  <a:pos x="1" y="2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1" y="3"/>
                    <a:pt x="1" y="4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4"/>
                    <a:pt x="1" y="3"/>
                    <a:pt x="2" y="3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2" y="0"/>
                    <a:pt x="2" y="2"/>
                    <a:pt x="1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46"/>
            <p:cNvSpPr>
              <a:spLocks/>
            </p:cNvSpPr>
            <p:nvPr/>
          </p:nvSpPr>
          <p:spPr bwMode="auto">
            <a:xfrm>
              <a:off x="4020360" y="5777013"/>
              <a:ext cx="14026" cy="6375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8" y="1"/>
                </a:cxn>
              </a:cxnLst>
              <a:rect l="0" t="0" r="r" b="b"/>
              <a:pathLst>
                <a:path w="9" h="4">
                  <a:moveTo>
                    <a:pt x="8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0" y="1"/>
                    <a:pt x="3" y="4"/>
                    <a:pt x="5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3"/>
                    <a:pt x="6" y="3"/>
                    <a:pt x="8" y="2"/>
                  </a:cubicBezTo>
                  <a:cubicBezTo>
                    <a:pt x="9" y="1"/>
                    <a:pt x="6" y="1"/>
                    <a:pt x="8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47"/>
            <p:cNvSpPr>
              <a:spLocks/>
            </p:cNvSpPr>
            <p:nvPr/>
          </p:nvSpPr>
          <p:spPr bwMode="auto">
            <a:xfrm>
              <a:off x="3952780" y="5924923"/>
              <a:ext cx="6375" cy="13389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4" y="5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1" y="9"/>
                </a:cxn>
              </a:cxnLst>
              <a:rect l="0" t="0" r="r" b="b"/>
              <a:pathLst>
                <a:path w="4" h="9">
                  <a:moveTo>
                    <a:pt x="1" y="9"/>
                  </a:moveTo>
                  <a:cubicBezTo>
                    <a:pt x="2" y="8"/>
                    <a:pt x="4" y="7"/>
                    <a:pt x="4" y="5"/>
                  </a:cubicBezTo>
                  <a:cubicBezTo>
                    <a:pt x="4" y="2"/>
                    <a:pt x="3" y="0"/>
                    <a:pt x="2" y="2"/>
                  </a:cubicBezTo>
                  <a:cubicBezTo>
                    <a:pt x="3" y="6"/>
                    <a:pt x="1" y="7"/>
                    <a:pt x="0" y="6"/>
                  </a:cubicBezTo>
                  <a:cubicBezTo>
                    <a:pt x="0" y="8"/>
                    <a:pt x="1" y="8"/>
                    <a:pt x="1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48"/>
            <p:cNvSpPr>
              <a:spLocks/>
            </p:cNvSpPr>
            <p:nvPr/>
          </p:nvSpPr>
          <p:spPr bwMode="auto">
            <a:xfrm>
              <a:off x="4006971" y="5924923"/>
              <a:ext cx="6375" cy="701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1" y="1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2"/>
                    <a:pt x="0" y="2"/>
                    <a:pt x="1" y="3"/>
                  </a:cubicBezTo>
                  <a:cubicBezTo>
                    <a:pt x="3" y="2"/>
                    <a:pt x="1" y="4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3" y="0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49"/>
            <p:cNvSpPr>
              <a:spLocks/>
            </p:cNvSpPr>
            <p:nvPr/>
          </p:nvSpPr>
          <p:spPr bwMode="auto">
            <a:xfrm>
              <a:off x="4061163" y="5897509"/>
              <a:ext cx="6375" cy="765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1"/>
                  </a:cubicBezTo>
                  <a:cubicBezTo>
                    <a:pt x="4" y="3"/>
                    <a:pt x="0" y="2"/>
                    <a:pt x="1" y="4"/>
                  </a:cubicBezTo>
                  <a:cubicBezTo>
                    <a:pt x="3" y="3"/>
                    <a:pt x="3" y="5"/>
                    <a:pt x="4" y="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50"/>
            <p:cNvSpPr>
              <a:spLocks/>
            </p:cNvSpPr>
            <p:nvPr/>
          </p:nvSpPr>
          <p:spPr bwMode="auto">
            <a:xfrm>
              <a:off x="4013347" y="5945963"/>
              <a:ext cx="7013" cy="57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3"/>
                </a:cxn>
                <a:cxn ang="0">
                  <a:pos x="5" y="1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4" y="0"/>
                    <a:pt x="2" y="2"/>
                    <a:pt x="0" y="3"/>
                  </a:cubicBezTo>
                  <a:cubicBezTo>
                    <a:pt x="2" y="4"/>
                    <a:pt x="4" y="2"/>
                    <a:pt x="5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51"/>
            <p:cNvSpPr>
              <a:spLocks/>
            </p:cNvSpPr>
            <p:nvPr/>
          </p:nvSpPr>
          <p:spPr bwMode="auto">
            <a:xfrm>
              <a:off x="4020360" y="5951700"/>
              <a:ext cx="6375" cy="76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3" y="2"/>
                    <a:pt x="1" y="2"/>
                    <a:pt x="0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52"/>
            <p:cNvSpPr>
              <a:spLocks/>
            </p:cNvSpPr>
            <p:nvPr/>
          </p:nvSpPr>
          <p:spPr bwMode="auto">
            <a:xfrm>
              <a:off x="4177196" y="5891771"/>
              <a:ext cx="13389" cy="57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0" y="1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2" y="3"/>
                    <a:pt x="5" y="3"/>
                    <a:pt x="7" y="4"/>
                  </a:cubicBezTo>
                  <a:cubicBezTo>
                    <a:pt x="7" y="2"/>
                    <a:pt x="9" y="2"/>
                    <a:pt x="7" y="0"/>
                  </a:cubicBezTo>
                  <a:cubicBezTo>
                    <a:pt x="4" y="3"/>
                    <a:pt x="3" y="0"/>
                    <a:pt x="0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53"/>
            <p:cNvSpPr>
              <a:spLocks/>
            </p:cNvSpPr>
            <p:nvPr/>
          </p:nvSpPr>
          <p:spPr bwMode="auto">
            <a:xfrm>
              <a:off x="4182934" y="5897509"/>
              <a:ext cx="7651" cy="76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1" y="0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2" y="3"/>
                    <a:pt x="2" y="5"/>
                  </a:cubicBezTo>
                  <a:cubicBezTo>
                    <a:pt x="2" y="4"/>
                    <a:pt x="4" y="5"/>
                    <a:pt x="5" y="4"/>
                  </a:cubicBezTo>
                  <a:cubicBezTo>
                    <a:pt x="3" y="3"/>
                    <a:pt x="2" y="1"/>
                    <a:pt x="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54"/>
            <p:cNvSpPr>
              <a:spLocks/>
            </p:cNvSpPr>
            <p:nvPr/>
          </p:nvSpPr>
          <p:spPr bwMode="auto">
            <a:xfrm>
              <a:off x="4026735" y="5965089"/>
              <a:ext cx="7651" cy="76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3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2" y="1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4"/>
                    <a:pt x="2" y="5"/>
                    <a:pt x="4" y="4"/>
                  </a:cubicBezTo>
                  <a:cubicBezTo>
                    <a:pt x="2" y="2"/>
                    <a:pt x="3" y="3"/>
                    <a:pt x="4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55"/>
            <p:cNvSpPr>
              <a:spLocks noEditPoints="1"/>
            </p:cNvSpPr>
            <p:nvPr/>
          </p:nvSpPr>
          <p:spPr bwMode="auto">
            <a:xfrm>
              <a:off x="3993583" y="5587025"/>
              <a:ext cx="61842" cy="189988"/>
            </a:xfrm>
            <a:custGeom>
              <a:avLst/>
              <a:gdLst/>
              <a:ahLst/>
              <a:cxnLst>
                <a:cxn ang="0">
                  <a:pos x="19" y="105"/>
                </a:cxn>
                <a:cxn ang="0">
                  <a:pos x="17" y="107"/>
                </a:cxn>
                <a:cxn ang="0">
                  <a:pos x="19" y="81"/>
                </a:cxn>
                <a:cxn ang="0">
                  <a:pos x="21" y="64"/>
                </a:cxn>
                <a:cxn ang="0">
                  <a:pos x="2" y="15"/>
                </a:cxn>
                <a:cxn ang="0">
                  <a:pos x="16" y="25"/>
                </a:cxn>
                <a:cxn ang="0">
                  <a:pos x="15" y="23"/>
                </a:cxn>
                <a:cxn ang="0">
                  <a:pos x="10" y="19"/>
                </a:cxn>
                <a:cxn ang="0">
                  <a:pos x="16" y="19"/>
                </a:cxn>
                <a:cxn ang="0">
                  <a:pos x="13" y="22"/>
                </a:cxn>
                <a:cxn ang="0">
                  <a:pos x="15" y="14"/>
                </a:cxn>
                <a:cxn ang="0">
                  <a:pos x="18" y="28"/>
                </a:cxn>
                <a:cxn ang="0">
                  <a:pos x="37" y="118"/>
                </a:cxn>
                <a:cxn ang="0">
                  <a:pos x="37" y="101"/>
                </a:cxn>
                <a:cxn ang="0">
                  <a:pos x="36" y="100"/>
                </a:cxn>
                <a:cxn ang="0">
                  <a:pos x="16" y="117"/>
                </a:cxn>
                <a:cxn ang="0">
                  <a:pos x="18" y="123"/>
                </a:cxn>
                <a:cxn ang="0">
                  <a:pos x="24" y="120"/>
                </a:cxn>
                <a:cxn ang="0">
                  <a:pos x="33" y="118"/>
                </a:cxn>
                <a:cxn ang="0">
                  <a:pos x="35" y="121"/>
                </a:cxn>
                <a:cxn ang="0">
                  <a:pos x="37" y="116"/>
                </a:cxn>
                <a:cxn ang="0">
                  <a:pos x="40" y="112"/>
                </a:cxn>
                <a:cxn ang="0">
                  <a:pos x="34" y="106"/>
                </a:cxn>
                <a:cxn ang="0">
                  <a:pos x="40" y="104"/>
                </a:cxn>
                <a:cxn ang="0">
                  <a:pos x="39" y="102"/>
                </a:cxn>
                <a:cxn ang="0">
                  <a:pos x="40" y="96"/>
                </a:cxn>
                <a:cxn ang="0">
                  <a:pos x="34" y="91"/>
                </a:cxn>
                <a:cxn ang="0">
                  <a:pos x="35" y="89"/>
                </a:cxn>
                <a:cxn ang="0">
                  <a:pos x="37" y="83"/>
                </a:cxn>
                <a:cxn ang="0">
                  <a:pos x="28" y="82"/>
                </a:cxn>
                <a:cxn ang="0">
                  <a:pos x="27" y="80"/>
                </a:cxn>
                <a:cxn ang="0">
                  <a:pos x="36" y="79"/>
                </a:cxn>
                <a:cxn ang="0">
                  <a:pos x="38" y="75"/>
                </a:cxn>
                <a:cxn ang="0">
                  <a:pos x="37" y="67"/>
                </a:cxn>
                <a:cxn ang="0">
                  <a:pos x="35" y="64"/>
                </a:cxn>
                <a:cxn ang="0">
                  <a:pos x="33" y="57"/>
                </a:cxn>
                <a:cxn ang="0">
                  <a:pos x="32" y="50"/>
                </a:cxn>
                <a:cxn ang="0">
                  <a:pos x="26" y="46"/>
                </a:cxn>
                <a:cxn ang="0">
                  <a:pos x="32" y="26"/>
                </a:cxn>
                <a:cxn ang="0">
                  <a:pos x="23" y="3"/>
                </a:cxn>
                <a:cxn ang="0">
                  <a:pos x="15" y="7"/>
                </a:cxn>
                <a:cxn ang="0">
                  <a:pos x="13" y="1"/>
                </a:cxn>
                <a:cxn ang="0">
                  <a:pos x="1" y="14"/>
                </a:cxn>
                <a:cxn ang="0">
                  <a:pos x="4" y="31"/>
                </a:cxn>
                <a:cxn ang="0">
                  <a:pos x="4" y="34"/>
                </a:cxn>
                <a:cxn ang="0">
                  <a:pos x="9" y="52"/>
                </a:cxn>
                <a:cxn ang="0">
                  <a:pos x="20" y="51"/>
                </a:cxn>
                <a:cxn ang="0">
                  <a:pos x="13" y="62"/>
                </a:cxn>
                <a:cxn ang="0">
                  <a:pos x="14" y="66"/>
                </a:cxn>
                <a:cxn ang="0">
                  <a:pos x="12" y="68"/>
                </a:cxn>
                <a:cxn ang="0">
                  <a:pos x="13" y="73"/>
                </a:cxn>
                <a:cxn ang="0">
                  <a:pos x="13" y="74"/>
                </a:cxn>
                <a:cxn ang="0">
                  <a:pos x="16" y="76"/>
                </a:cxn>
                <a:cxn ang="0">
                  <a:pos x="15" y="79"/>
                </a:cxn>
                <a:cxn ang="0">
                  <a:pos x="13" y="82"/>
                </a:cxn>
                <a:cxn ang="0">
                  <a:pos x="15" y="91"/>
                </a:cxn>
                <a:cxn ang="0">
                  <a:pos x="16" y="97"/>
                </a:cxn>
                <a:cxn ang="0">
                  <a:pos x="16" y="103"/>
                </a:cxn>
                <a:cxn ang="0">
                  <a:pos x="15" y="113"/>
                </a:cxn>
              </a:cxnLst>
              <a:rect l="0" t="0" r="r" b="b"/>
              <a:pathLst>
                <a:path w="41" h="126">
                  <a:moveTo>
                    <a:pt x="16" y="112"/>
                  </a:moveTo>
                  <a:cubicBezTo>
                    <a:pt x="16" y="111"/>
                    <a:pt x="17" y="111"/>
                    <a:pt x="17" y="110"/>
                  </a:cubicBezTo>
                  <a:cubicBezTo>
                    <a:pt x="18" y="109"/>
                    <a:pt x="17" y="111"/>
                    <a:pt x="18" y="111"/>
                  </a:cubicBezTo>
                  <a:cubicBezTo>
                    <a:pt x="18" y="112"/>
                    <a:pt x="17" y="112"/>
                    <a:pt x="16" y="112"/>
                  </a:cubicBezTo>
                  <a:close/>
                  <a:moveTo>
                    <a:pt x="17" y="107"/>
                  </a:moveTo>
                  <a:cubicBezTo>
                    <a:pt x="17" y="105"/>
                    <a:pt x="18" y="106"/>
                    <a:pt x="19" y="105"/>
                  </a:cubicBezTo>
                  <a:cubicBezTo>
                    <a:pt x="18" y="104"/>
                    <a:pt x="18" y="105"/>
                    <a:pt x="17" y="106"/>
                  </a:cubicBezTo>
                  <a:cubicBezTo>
                    <a:pt x="17" y="104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4"/>
                  </a:cubicBezTo>
                  <a:cubicBezTo>
                    <a:pt x="21" y="104"/>
                    <a:pt x="19" y="105"/>
                    <a:pt x="20" y="106"/>
                  </a:cubicBezTo>
                  <a:cubicBezTo>
                    <a:pt x="19" y="106"/>
                    <a:pt x="18" y="107"/>
                    <a:pt x="20" y="107"/>
                  </a:cubicBezTo>
                  <a:cubicBezTo>
                    <a:pt x="19" y="109"/>
                    <a:pt x="17" y="107"/>
                    <a:pt x="17" y="107"/>
                  </a:cubicBezTo>
                  <a:close/>
                  <a:moveTo>
                    <a:pt x="33" y="112"/>
                  </a:moveTo>
                  <a:cubicBezTo>
                    <a:pt x="33" y="113"/>
                    <a:pt x="33" y="114"/>
                    <a:pt x="32" y="114"/>
                  </a:cubicBezTo>
                  <a:cubicBezTo>
                    <a:pt x="32" y="114"/>
                    <a:pt x="31" y="114"/>
                    <a:pt x="31" y="11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0" y="115"/>
                    <a:pt x="31" y="112"/>
                    <a:pt x="33" y="112"/>
                  </a:cubicBezTo>
                  <a:close/>
                  <a:moveTo>
                    <a:pt x="19" y="81"/>
                  </a:moveTo>
                  <a:cubicBezTo>
                    <a:pt x="20" y="80"/>
                    <a:pt x="20" y="81"/>
                    <a:pt x="21" y="80"/>
                  </a:cubicBezTo>
                  <a:cubicBezTo>
                    <a:pt x="21" y="81"/>
                    <a:pt x="19" y="82"/>
                    <a:pt x="19" y="81"/>
                  </a:cubicBezTo>
                  <a:close/>
                  <a:moveTo>
                    <a:pt x="13" y="71"/>
                  </a:moveTo>
                  <a:cubicBezTo>
                    <a:pt x="11" y="70"/>
                    <a:pt x="13" y="69"/>
                    <a:pt x="14" y="69"/>
                  </a:cubicBezTo>
                  <a:cubicBezTo>
                    <a:pt x="14" y="70"/>
                    <a:pt x="13" y="70"/>
                    <a:pt x="13" y="71"/>
                  </a:cubicBezTo>
                  <a:close/>
                  <a:moveTo>
                    <a:pt x="21" y="64"/>
                  </a:moveTo>
                  <a:cubicBezTo>
                    <a:pt x="22" y="64"/>
                    <a:pt x="22" y="64"/>
                    <a:pt x="23" y="63"/>
                  </a:cubicBezTo>
                  <a:cubicBezTo>
                    <a:pt x="23" y="65"/>
                    <a:pt x="20" y="65"/>
                    <a:pt x="21" y="66"/>
                  </a:cubicBezTo>
                  <a:cubicBezTo>
                    <a:pt x="20" y="66"/>
                    <a:pt x="22" y="65"/>
                    <a:pt x="21" y="64"/>
                  </a:cubicBezTo>
                  <a:close/>
                  <a:moveTo>
                    <a:pt x="3" y="16"/>
                  </a:moveTo>
                  <a:cubicBezTo>
                    <a:pt x="2" y="17"/>
                    <a:pt x="2" y="16"/>
                    <a:pt x="2" y="16"/>
                  </a:cubicBezTo>
                  <a:cubicBezTo>
                    <a:pt x="1" y="16"/>
                    <a:pt x="1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lose/>
                  <a:moveTo>
                    <a:pt x="16" y="23"/>
                  </a:moveTo>
                  <a:cubicBezTo>
                    <a:pt x="16" y="24"/>
                    <a:pt x="15" y="24"/>
                    <a:pt x="16" y="25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7"/>
                    <a:pt x="15" y="25"/>
                    <a:pt x="16" y="25"/>
                  </a:cubicBezTo>
                  <a:cubicBezTo>
                    <a:pt x="16" y="26"/>
                    <a:pt x="16" y="27"/>
                    <a:pt x="17" y="27"/>
                  </a:cubicBezTo>
                  <a:cubicBezTo>
                    <a:pt x="16" y="27"/>
                    <a:pt x="15" y="27"/>
                    <a:pt x="15" y="26"/>
                  </a:cubicBezTo>
                  <a:cubicBezTo>
                    <a:pt x="15" y="28"/>
                    <a:pt x="17" y="29"/>
                    <a:pt x="17" y="30"/>
                  </a:cubicBezTo>
                  <a:cubicBezTo>
                    <a:pt x="15" y="29"/>
                    <a:pt x="14" y="27"/>
                    <a:pt x="14" y="25"/>
                  </a:cubicBezTo>
                  <a:cubicBezTo>
                    <a:pt x="15" y="24"/>
                    <a:pt x="15" y="25"/>
                    <a:pt x="16" y="24"/>
                  </a:cubicBezTo>
                  <a:cubicBezTo>
                    <a:pt x="15" y="24"/>
                    <a:pt x="16" y="23"/>
                    <a:pt x="15" y="23"/>
                  </a:cubicBezTo>
                  <a:cubicBezTo>
                    <a:pt x="14" y="24"/>
                    <a:pt x="13" y="25"/>
                    <a:pt x="13" y="27"/>
                  </a:cubicBezTo>
                  <a:cubicBezTo>
                    <a:pt x="13" y="25"/>
                    <a:pt x="14" y="22"/>
                    <a:pt x="16" y="23"/>
                  </a:cubicBezTo>
                  <a:close/>
                  <a:moveTo>
                    <a:pt x="14" y="19"/>
                  </a:moveTo>
                  <a:cubicBezTo>
                    <a:pt x="13" y="19"/>
                    <a:pt x="11" y="19"/>
                    <a:pt x="13" y="18"/>
                  </a:cubicBezTo>
                  <a:cubicBezTo>
                    <a:pt x="13" y="18"/>
                    <a:pt x="12" y="19"/>
                    <a:pt x="12" y="18"/>
                  </a:cubicBezTo>
                  <a:cubicBezTo>
                    <a:pt x="11" y="18"/>
                    <a:pt x="11" y="19"/>
                    <a:pt x="10" y="19"/>
                  </a:cubicBezTo>
                  <a:cubicBezTo>
                    <a:pt x="10" y="18"/>
                    <a:pt x="13" y="16"/>
                    <a:pt x="13" y="18"/>
                  </a:cubicBezTo>
                  <a:cubicBezTo>
                    <a:pt x="14" y="17"/>
                    <a:pt x="13" y="16"/>
                    <a:pt x="13" y="17"/>
                  </a:cubicBezTo>
                  <a:cubicBezTo>
                    <a:pt x="13" y="16"/>
                    <a:pt x="15" y="16"/>
                    <a:pt x="15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5" y="18"/>
                    <a:pt x="15" y="18"/>
                    <a:pt x="14" y="18"/>
                  </a:cubicBezTo>
                  <a:cubicBezTo>
                    <a:pt x="15" y="18"/>
                    <a:pt x="15" y="19"/>
                    <a:pt x="16" y="19"/>
                  </a:cubicBezTo>
                  <a:cubicBezTo>
                    <a:pt x="16" y="20"/>
                    <a:pt x="15" y="19"/>
                    <a:pt x="14" y="19"/>
                  </a:cubicBezTo>
                  <a:cubicBezTo>
                    <a:pt x="15" y="20"/>
                    <a:pt x="16" y="20"/>
                    <a:pt x="17" y="21"/>
                  </a:cubicBezTo>
                  <a:cubicBezTo>
                    <a:pt x="16" y="21"/>
                    <a:pt x="16" y="21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4" y="21"/>
                    <a:pt x="13" y="20"/>
                  </a:cubicBezTo>
                  <a:cubicBezTo>
                    <a:pt x="11" y="23"/>
                    <a:pt x="11" y="21"/>
                    <a:pt x="14" y="19"/>
                  </a:cubicBezTo>
                  <a:close/>
                  <a:moveTo>
                    <a:pt x="13" y="15"/>
                  </a:moveTo>
                  <a:cubicBezTo>
                    <a:pt x="13" y="15"/>
                    <a:pt x="14" y="14"/>
                    <a:pt x="14" y="15"/>
                  </a:cubicBezTo>
                  <a:cubicBezTo>
                    <a:pt x="14" y="14"/>
                    <a:pt x="14" y="13"/>
                    <a:pt x="16" y="13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5"/>
                    <a:pt x="16" y="15"/>
                    <a:pt x="16" y="16"/>
                  </a:cubicBezTo>
                  <a:cubicBezTo>
                    <a:pt x="14" y="15"/>
                    <a:pt x="12" y="15"/>
                    <a:pt x="15" y="16"/>
                  </a:cubicBezTo>
                  <a:cubicBezTo>
                    <a:pt x="14" y="17"/>
                    <a:pt x="13" y="15"/>
                    <a:pt x="11" y="16"/>
                  </a:cubicBezTo>
                  <a:cubicBezTo>
                    <a:pt x="11" y="15"/>
                    <a:pt x="13" y="16"/>
                    <a:pt x="13" y="15"/>
                  </a:cubicBezTo>
                  <a:close/>
                  <a:moveTo>
                    <a:pt x="18" y="30"/>
                  </a:moveTo>
                  <a:cubicBezTo>
                    <a:pt x="17" y="30"/>
                    <a:pt x="18" y="29"/>
                    <a:pt x="18" y="28"/>
                  </a:cubicBezTo>
                  <a:cubicBezTo>
                    <a:pt x="19" y="28"/>
                    <a:pt x="19" y="30"/>
                    <a:pt x="18" y="30"/>
                  </a:cubicBezTo>
                  <a:close/>
                  <a:moveTo>
                    <a:pt x="17" y="34"/>
                  </a:moveTo>
                  <a:cubicBezTo>
                    <a:pt x="17" y="34"/>
                    <a:pt x="16" y="34"/>
                    <a:pt x="16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7" y="34"/>
                  </a:cubicBezTo>
                  <a:close/>
                  <a:moveTo>
                    <a:pt x="37" y="118"/>
                  </a:moveTo>
                  <a:cubicBezTo>
                    <a:pt x="38" y="117"/>
                    <a:pt x="38" y="118"/>
                    <a:pt x="38" y="118"/>
                  </a:cubicBezTo>
                  <a:cubicBezTo>
                    <a:pt x="38" y="119"/>
                    <a:pt x="37" y="119"/>
                    <a:pt x="37" y="119"/>
                  </a:cubicBezTo>
                  <a:cubicBezTo>
                    <a:pt x="37" y="119"/>
                    <a:pt x="37" y="118"/>
                    <a:pt x="37" y="118"/>
                  </a:cubicBezTo>
                  <a:close/>
                  <a:moveTo>
                    <a:pt x="37" y="101"/>
                  </a:moveTo>
                  <a:cubicBezTo>
                    <a:pt x="38" y="102"/>
                    <a:pt x="36" y="102"/>
                    <a:pt x="35" y="102"/>
                  </a:cubicBezTo>
                  <a:cubicBezTo>
                    <a:pt x="35" y="101"/>
                    <a:pt x="37" y="102"/>
                    <a:pt x="37" y="101"/>
                  </a:cubicBezTo>
                  <a:close/>
                  <a:moveTo>
                    <a:pt x="35" y="95"/>
                  </a:moveTo>
                  <a:cubicBezTo>
                    <a:pt x="34" y="94"/>
                    <a:pt x="33" y="94"/>
                    <a:pt x="33" y="94"/>
                  </a:cubicBezTo>
                  <a:cubicBezTo>
                    <a:pt x="33" y="94"/>
                    <a:pt x="35" y="93"/>
                    <a:pt x="35" y="95"/>
                  </a:cubicBezTo>
                  <a:close/>
                  <a:moveTo>
                    <a:pt x="37" y="98"/>
                  </a:moveTo>
                  <a:cubicBezTo>
                    <a:pt x="37" y="99"/>
                    <a:pt x="37" y="99"/>
                    <a:pt x="38" y="99"/>
                  </a:cubicBezTo>
                  <a:cubicBezTo>
                    <a:pt x="37" y="100"/>
                    <a:pt x="37" y="99"/>
                    <a:pt x="36" y="100"/>
                  </a:cubicBezTo>
                  <a:cubicBezTo>
                    <a:pt x="36" y="99"/>
                    <a:pt x="37" y="99"/>
                    <a:pt x="37" y="98"/>
                  </a:cubicBezTo>
                  <a:close/>
                  <a:moveTo>
                    <a:pt x="19" y="115"/>
                  </a:moveTo>
                  <a:cubicBezTo>
                    <a:pt x="18" y="115"/>
                    <a:pt x="17" y="115"/>
                    <a:pt x="17" y="116"/>
                  </a:cubicBezTo>
                  <a:cubicBezTo>
                    <a:pt x="18" y="116"/>
                    <a:pt x="19" y="117"/>
                    <a:pt x="19" y="118"/>
                  </a:cubicBezTo>
                  <a:cubicBezTo>
                    <a:pt x="18" y="118"/>
                    <a:pt x="17" y="117"/>
                    <a:pt x="16" y="117"/>
                  </a:cubicBezTo>
                  <a:cubicBezTo>
                    <a:pt x="17" y="117"/>
                    <a:pt x="17" y="117"/>
                    <a:pt x="16" y="117"/>
                  </a:cubicBezTo>
                  <a:cubicBezTo>
                    <a:pt x="16" y="117"/>
                    <a:pt x="16" y="118"/>
                    <a:pt x="16" y="118"/>
                  </a:cubicBezTo>
                  <a:cubicBezTo>
                    <a:pt x="17" y="118"/>
                    <a:pt x="17" y="118"/>
                    <a:pt x="17" y="119"/>
                  </a:cubicBezTo>
                  <a:cubicBezTo>
                    <a:pt x="17" y="119"/>
                    <a:pt x="19" y="118"/>
                    <a:pt x="19" y="119"/>
                  </a:cubicBezTo>
                  <a:cubicBezTo>
                    <a:pt x="18" y="120"/>
                    <a:pt x="17" y="119"/>
                    <a:pt x="17" y="120"/>
                  </a:cubicBezTo>
                  <a:cubicBezTo>
                    <a:pt x="18" y="120"/>
                    <a:pt x="19" y="120"/>
                    <a:pt x="20" y="121"/>
                  </a:cubicBezTo>
                  <a:cubicBezTo>
                    <a:pt x="19" y="122"/>
                    <a:pt x="19" y="122"/>
                    <a:pt x="18" y="123"/>
                  </a:cubicBezTo>
                  <a:cubicBezTo>
                    <a:pt x="19" y="123"/>
                    <a:pt x="19" y="124"/>
                    <a:pt x="20" y="125"/>
                  </a:cubicBezTo>
                  <a:cubicBezTo>
                    <a:pt x="21" y="124"/>
                    <a:pt x="22" y="126"/>
                    <a:pt x="22" y="124"/>
                  </a:cubicBezTo>
                  <a:cubicBezTo>
                    <a:pt x="21" y="124"/>
                    <a:pt x="22" y="123"/>
                    <a:pt x="23" y="123"/>
                  </a:cubicBezTo>
                  <a:cubicBezTo>
                    <a:pt x="23" y="122"/>
                    <a:pt x="23" y="122"/>
                    <a:pt x="23" y="121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1"/>
                    <a:pt x="24" y="120"/>
                    <a:pt x="24" y="120"/>
                  </a:cubicBezTo>
                  <a:cubicBezTo>
                    <a:pt x="25" y="120"/>
                    <a:pt x="25" y="121"/>
                    <a:pt x="26" y="122"/>
                  </a:cubicBezTo>
                  <a:cubicBezTo>
                    <a:pt x="26" y="122"/>
                    <a:pt x="28" y="123"/>
                    <a:pt x="28" y="122"/>
                  </a:cubicBezTo>
                  <a:cubicBezTo>
                    <a:pt x="26" y="122"/>
                    <a:pt x="28" y="120"/>
                    <a:pt x="26" y="119"/>
                  </a:cubicBezTo>
                  <a:cubicBezTo>
                    <a:pt x="28" y="118"/>
                    <a:pt x="28" y="119"/>
                    <a:pt x="29" y="119"/>
                  </a:cubicBezTo>
                  <a:cubicBezTo>
                    <a:pt x="30" y="117"/>
                    <a:pt x="31" y="117"/>
                    <a:pt x="32" y="116"/>
                  </a:cubicBezTo>
                  <a:cubicBezTo>
                    <a:pt x="32" y="117"/>
                    <a:pt x="32" y="117"/>
                    <a:pt x="33" y="118"/>
                  </a:cubicBezTo>
                  <a:cubicBezTo>
                    <a:pt x="32" y="117"/>
                    <a:pt x="31" y="119"/>
                    <a:pt x="32" y="118"/>
                  </a:cubicBezTo>
                  <a:cubicBezTo>
                    <a:pt x="32" y="118"/>
                    <a:pt x="33" y="118"/>
                    <a:pt x="34" y="117"/>
                  </a:cubicBezTo>
                  <a:cubicBezTo>
                    <a:pt x="34" y="117"/>
                    <a:pt x="33" y="116"/>
                    <a:pt x="34" y="116"/>
                  </a:cubicBezTo>
                  <a:cubicBezTo>
                    <a:pt x="36" y="116"/>
                    <a:pt x="34" y="117"/>
                    <a:pt x="36" y="118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0"/>
                    <a:pt x="35" y="120"/>
                    <a:pt x="35" y="121"/>
                  </a:cubicBezTo>
                  <a:cubicBezTo>
                    <a:pt x="37" y="120"/>
                    <a:pt x="37" y="120"/>
                    <a:pt x="38" y="120"/>
                  </a:cubicBezTo>
                  <a:cubicBezTo>
                    <a:pt x="38" y="120"/>
                    <a:pt x="37" y="120"/>
                    <a:pt x="37" y="120"/>
                  </a:cubicBezTo>
                  <a:cubicBezTo>
                    <a:pt x="38" y="120"/>
                    <a:pt x="38" y="122"/>
                    <a:pt x="39" y="121"/>
                  </a:cubicBezTo>
                  <a:cubicBezTo>
                    <a:pt x="39" y="119"/>
                    <a:pt x="39" y="118"/>
                    <a:pt x="39" y="116"/>
                  </a:cubicBezTo>
                  <a:cubicBezTo>
                    <a:pt x="39" y="116"/>
                    <a:pt x="37" y="117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8" y="116"/>
                    <a:pt x="38" y="115"/>
                    <a:pt x="38" y="114"/>
                  </a:cubicBezTo>
                  <a:cubicBezTo>
                    <a:pt x="39" y="115"/>
                    <a:pt x="40" y="114"/>
                    <a:pt x="40" y="113"/>
                  </a:cubicBezTo>
                  <a:cubicBezTo>
                    <a:pt x="38" y="113"/>
                    <a:pt x="36" y="114"/>
                    <a:pt x="35" y="113"/>
                  </a:cubicBezTo>
                  <a:cubicBezTo>
                    <a:pt x="35" y="113"/>
                    <a:pt x="35" y="112"/>
                    <a:pt x="35" y="112"/>
                  </a:cubicBezTo>
                  <a:cubicBezTo>
                    <a:pt x="37" y="113"/>
                    <a:pt x="37" y="111"/>
                    <a:pt x="39" y="111"/>
                  </a:cubicBezTo>
                  <a:cubicBezTo>
                    <a:pt x="39" y="111"/>
                    <a:pt x="39" y="112"/>
                    <a:pt x="40" y="112"/>
                  </a:cubicBezTo>
                  <a:cubicBezTo>
                    <a:pt x="39" y="110"/>
                    <a:pt x="38" y="111"/>
                    <a:pt x="38" y="110"/>
                  </a:cubicBezTo>
                  <a:cubicBezTo>
                    <a:pt x="37" y="110"/>
                    <a:pt x="37" y="111"/>
                    <a:pt x="36" y="111"/>
                  </a:cubicBezTo>
                  <a:cubicBezTo>
                    <a:pt x="37" y="109"/>
                    <a:pt x="34" y="109"/>
                    <a:pt x="34" y="108"/>
                  </a:cubicBezTo>
                  <a:cubicBezTo>
                    <a:pt x="35" y="108"/>
                    <a:pt x="35" y="108"/>
                    <a:pt x="36" y="108"/>
                  </a:cubicBezTo>
                  <a:cubicBezTo>
                    <a:pt x="35" y="107"/>
                    <a:pt x="35" y="106"/>
                    <a:pt x="35" y="106"/>
                  </a:cubicBezTo>
                  <a:cubicBezTo>
                    <a:pt x="35" y="106"/>
                    <a:pt x="34" y="106"/>
                    <a:pt x="34" y="106"/>
                  </a:cubicBezTo>
                  <a:cubicBezTo>
                    <a:pt x="36" y="105"/>
                    <a:pt x="33" y="105"/>
                    <a:pt x="34" y="104"/>
                  </a:cubicBezTo>
                  <a:cubicBezTo>
                    <a:pt x="35" y="104"/>
                    <a:pt x="36" y="106"/>
                    <a:pt x="36" y="107"/>
                  </a:cubicBezTo>
                  <a:cubicBezTo>
                    <a:pt x="38" y="106"/>
                    <a:pt x="39" y="109"/>
                    <a:pt x="40" y="108"/>
                  </a:cubicBezTo>
                  <a:cubicBezTo>
                    <a:pt x="39" y="107"/>
                    <a:pt x="39" y="107"/>
                    <a:pt x="38" y="106"/>
                  </a:cubicBezTo>
                  <a:cubicBezTo>
                    <a:pt x="39" y="105"/>
                    <a:pt x="39" y="106"/>
                    <a:pt x="41" y="106"/>
                  </a:cubicBezTo>
                  <a:cubicBezTo>
                    <a:pt x="41" y="105"/>
                    <a:pt x="40" y="104"/>
                    <a:pt x="40" y="104"/>
                  </a:cubicBezTo>
                  <a:cubicBezTo>
                    <a:pt x="39" y="106"/>
                    <a:pt x="38" y="105"/>
                    <a:pt x="36" y="105"/>
                  </a:cubicBezTo>
                  <a:cubicBezTo>
                    <a:pt x="36" y="105"/>
                    <a:pt x="37" y="104"/>
                    <a:pt x="37" y="104"/>
                  </a:cubicBezTo>
                  <a:cubicBezTo>
                    <a:pt x="38" y="103"/>
                    <a:pt x="39" y="105"/>
                    <a:pt x="39" y="104"/>
                  </a:cubicBezTo>
                  <a:cubicBezTo>
                    <a:pt x="38" y="104"/>
                    <a:pt x="38" y="104"/>
                    <a:pt x="37" y="103"/>
                  </a:cubicBezTo>
                  <a:cubicBezTo>
                    <a:pt x="38" y="102"/>
                    <a:pt x="40" y="104"/>
                    <a:pt x="40" y="103"/>
                  </a:cubicBezTo>
                  <a:cubicBezTo>
                    <a:pt x="39" y="103"/>
                    <a:pt x="41" y="102"/>
                    <a:pt x="39" y="102"/>
                  </a:cubicBezTo>
                  <a:cubicBezTo>
                    <a:pt x="39" y="102"/>
                    <a:pt x="39" y="102"/>
                    <a:pt x="39" y="103"/>
                  </a:cubicBezTo>
                  <a:cubicBezTo>
                    <a:pt x="39" y="101"/>
                    <a:pt x="38" y="102"/>
                    <a:pt x="38" y="101"/>
                  </a:cubicBezTo>
                  <a:cubicBezTo>
                    <a:pt x="38" y="100"/>
                    <a:pt x="36" y="102"/>
                    <a:pt x="36" y="100"/>
                  </a:cubicBezTo>
                  <a:cubicBezTo>
                    <a:pt x="37" y="100"/>
                    <a:pt x="40" y="100"/>
                    <a:pt x="41" y="99"/>
                  </a:cubicBezTo>
                  <a:cubicBezTo>
                    <a:pt x="40" y="99"/>
                    <a:pt x="39" y="100"/>
                    <a:pt x="38" y="98"/>
                  </a:cubicBezTo>
                  <a:cubicBezTo>
                    <a:pt x="39" y="97"/>
                    <a:pt x="41" y="96"/>
                    <a:pt x="40" y="96"/>
                  </a:cubicBezTo>
                  <a:cubicBezTo>
                    <a:pt x="39" y="97"/>
                    <a:pt x="38" y="97"/>
                    <a:pt x="38" y="96"/>
                  </a:cubicBezTo>
                  <a:cubicBezTo>
                    <a:pt x="38" y="96"/>
                    <a:pt x="39" y="96"/>
                    <a:pt x="39" y="95"/>
                  </a:cubicBezTo>
                  <a:cubicBezTo>
                    <a:pt x="39" y="95"/>
                    <a:pt x="37" y="96"/>
                    <a:pt x="37" y="95"/>
                  </a:cubicBezTo>
                  <a:cubicBezTo>
                    <a:pt x="38" y="95"/>
                    <a:pt x="38" y="95"/>
                    <a:pt x="39" y="95"/>
                  </a:cubicBezTo>
                  <a:cubicBezTo>
                    <a:pt x="37" y="94"/>
                    <a:pt x="35" y="93"/>
                    <a:pt x="36" y="92"/>
                  </a:cubicBezTo>
                  <a:cubicBezTo>
                    <a:pt x="35" y="93"/>
                    <a:pt x="34" y="92"/>
                    <a:pt x="34" y="91"/>
                  </a:cubicBezTo>
                  <a:cubicBezTo>
                    <a:pt x="35" y="91"/>
                    <a:pt x="35" y="89"/>
                    <a:pt x="34" y="89"/>
                  </a:cubicBezTo>
                  <a:cubicBezTo>
                    <a:pt x="35" y="90"/>
                    <a:pt x="33" y="91"/>
                    <a:pt x="33" y="90"/>
                  </a:cubicBezTo>
                  <a:cubicBezTo>
                    <a:pt x="33" y="90"/>
                    <a:pt x="33" y="90"/>
                    <a:pt x="33" y="89"/>
                  </a:cubicBezTo>
                  <a:cubicBezTo>
                    <a:pt x="34" y="89"/>
                    <a:pt x="33" y="88"/>
                    <a:pt x="33" y="88"/>
                  </a:cubicBezTo>
                  <a:cubicBezTo>
                    <a:pt x="34" y="88"/>
                    <a:pt x="33" y="87"/>
                    <a:pt x="34" y="87"/>
                  </a:cubicBezTo>
                  <a:cubicBezTo>
                    <a:pt x="34" y="88"/>
                    <a:pt x="33" y="89"/>
                    <a:pt x="35" y="89"/>
                  </a:cubicBezTo>
                  <a:cubicBezTo>
                    <a:pt x="35" y="88"/>
                    <a:pt x="37" y="89"/>
                    <a:pt x="36" y="87"/>
                  </a:cubicBezTo>
                  <a:cubicBezTo>
                    <a:pt x="35" y="86"/>
                    <a:pt x="34" y="88"/>
                    <a:pt x="34" y="86"/>
                  </a:cubicBezTo>
                  <a:cubicBezTo>
                    <a:pt x="35" y="86"/>
                    <a:pt x="35" y="86"/>
                    <a:pt x="36" y="85"/>
                  </a:cubicBezTo>
                  <a:cubicBezTo>
                    <a:pt x="36" y="86"/>
                    <a:pt x="37" y="86"/>
                    <a:pt x="38" y="86"/>
                  </a:cubicBezTo>
                  <a:cubicBezTo>
                    <a:pt x="38" y="84"/>
                    <a:pt x="37" y="84"/>
                    <a:pt x="38" y="83"/>
                  </a:cubicBezTo>
                  <a:cubicBezTo>
                    <a:pt x="37" y="84"/>
                    <a:pt x="37" y="83"/>
                    <a:pt x="37" y="83"/>
                  </a:cubicBezTo>
                  <a:cubicBezTo>
                    <a:pt x="35" y="84"/>
                    <a:pt x="33" y="85"/>
                    <a:pt x="31" y="84"/>
                  </a:cubicBezTo>
                  <a:cubicBezTo>
                    <a:pt x="31" y="83"/>
                    <a:pt x="31" y="83"/>
                    <a:pt x="32" y="82"/>
                  </a:cubicBezTo>
                  <a:cubicBezTo>
                    <a:pt x="32" y="82"/>
                    <a:pt x="32" y="83"/>
                    <a:pt x="33" y="82"/>
                  </a:cubicBezTo>
                  <a:cubicBezTo>
                    <a:pt x="32" y="81"/>
                    <a:pt x="30" y="82"/>
                    <a:pt x="31" y="83"/>
                  </a:cubicBezTo>
                  <a:cubicBezTo>
                    <a:pt x="30" y="83"/>
                    <a:pt x="30" y="84"/>
                    <a:pt x="29" y="83"/>
                  </a:cubicBezTo>
                  <a:cubicBezTo>
                    <a:pt x="30" y="83"/>
                    <a:pt x="28" y="81"/>
                    <a:pt x="28" y="82"/>
                  </a:cubicBezTo>
                  <a:cubicBezTo>
                    <a:pt x="28" y="82"/>
                    <a:pt x="28" y="83"/>
                    <a:pt x="28" y="83"/>
                  </a:cubicBezTo>
                  <a:cubicBezTo>
                    <a:pt x="26" y="83"/>
                    <a:pt x="23" y="83"/>
                    <a:pt x="21" y="83"/>
                  </a:cubicBezTo>
                  <a:cubicBezTo>
                    <a:pt x="21" y="81"/>
                    <a:pt x="23" y="79"/>
                    <a:pt x="24" y="79"/>
                  </a:cubicBezTo>
                  <a:cubicBezTo>
                    <a:pt x="24" y="80"/>
                    <a:pt x="23" y="80"/>
                    <a:pt x="23" y="81"/>
                  </a:cubicBezTo>
                  <a:cubicBezTo>
                    <a:pt x="24" y="80"/>
                    <a:pt x="24" y="81"/>
                    <a:pt x="26" y="81"/>
                  </a:cubicBezTo>
                  <a:cubicBezTo>
                    <a:pt x="26" y="80"/>
                    <a:pt x="26" y="81"/>
                    <a:pt x="27" y="80"/>
                  </a:cubicBezTo>
                  <a:cubicBezTo>
                    <a:pt x="28" y="81"/>
                    <a:pt x="26" y="81"/>
                    <a:pt x="26" y="82"/>
                  </a:cubicBezTo>
                  <a:cubicBezTo>
                    <a:pt x="27" y="81"/>
                    <a:pt x="27" y="82"/>
                    <a:pt x="28" y="83"/>
                  </a:cubicBezTo>
                  <a:cubicBezTo>
                    <a:pt x="28" y="80"/>
                    <a:pt x="31" y="83"/>
                    <a:pt x="32" y="79"/>
                  </a:cubicBezTo>
                  <a:cubicBezTo>
                    <a:pt x="32" y="81"/>
                    <a:pt x="33" y="81"/>
                    <a:pt x="33" y="83"/>
                  </a:cubicBezTo>
                  <a:cubicBezTo>
                    <a:pt x="35" y="81"/>
                    <a:pt x="35" y="82"/>
                    <a:pt x="37" y="81"/>
                  </a:cubicBezTo>
                  <a:cubicBezTo>
                    <a:pt x="37" y="80"/>
                    <a:pt x="37" y="80"/>
                    <a:pt x="36" y="79"/>
                  </a:cubicBezTo>
                  <a:cubicBezTo>
                    <a:pt x="37" y="79"/>
                    <a:pt x="37" y="79"/>
                    <a:pt x="37" y="78"/>
                  </a:cubicBezTo>
                  <a:cubicBezTo>
                    <a:pt x="36" y="78"/>
                    <a:pt x="38" y="77"/>
                    <a:pt x="37" y="77"/>
                  </a:cubicBezTo>
                  <a:cubicBezTo>
                    <a:pt x="37" y="78"/>
                    <a:pt x="35" y="78"/>
                    <a:pt x="35" y="78"/>
                  </a:cubicBezTo>
                  <a:cubicBezTo>
                    <a:pt x="35" y="78"/>
                    <a:pt x="37" y="76"/>
                    <a:pt x="38" y="76"/>
                  </a:cubicBezTo>
                  <a:cubicBezTo>
                    <a:pt x="38" y="75"/>
                    <a:pt x="37" y="76"/>
                    <a:pt x="37" y="75"/>
                  </a:cubicBezTo>
                  <a:cubicBezTo>
                    <a:pt x="37" y="75"/>
                    <a:pt x="37" y="75"/>
                    <a:pt x="38" y="75"/>
                  </a:cubicBezTo>
                  <a:cubicBezTo>
                    <a:pt x="37" y="74"/>
                    <a:pt x="36" y="74"/>
                    <a:pt x="36" y="73"/>
                  </a:cubicBezTo>
                  <a:cubicBezTo>
                    <a:pt x="36" y="72"/>
                    <a:pt x="37" y="74"/>
                    <a:pt x="37" y="72"/>
                  </a:cubicBezTo>
                  <a:cubicBezTo>
                    <a:pt x="36" y="73"/>
                    <a:pt x="37" y="72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0"/>
                    <a:pt x="36" y="71"/>
                    <a:pt x="35" y="70"/>
                  </a:cubicBezTo>
                  <a:cubicBezTo>
                    <a:pt x="36" y="69"/>
                    <a:pt x="36" y="67"/>
                    <a:pt x="37" y="67"/>
                  </a:cubicBezTo>
                  <a:cubicBezTo>
                    <a:pt x="35" y="67"/>
                    <a:pt x="36" y="67"/>
                    <a:pt x="36" y="66"/>
                  </a:cubicBezTo>
                  <a:cubicBezTo>
                    <a:pt x="35" y="65"/>
                    <a:pt x="35" y="67"/>
                    <a:pt x="34" y="66"/>
                  </a:cubicBezTo>
                  <a:cubicBezTo>
                    <a:pt x="34" y="66"/>
                    <a:pt x="34" y="65"/>
                    <a:pt x="34" y="65"/>
                  </a:cubicBezTo>
                  <a:cubicBezTo>
                    <a:pt x="35" y="65"/>
                    <a:pt x="35" y="65"/>
                    <a:pt x="36" y="65"/>
                  </a:cubicBezTo>
                  <a:cubicBezTo>
                    <a:pt x="36" y="64"/>
                    <a:pt x="36" y="63"/>
                    <a:pt x="35" y="63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4" y="63"/>
                    <a:pt x="34" y="62"/>
                  </a:cubicBezTo>
                  <a:cubicBezTo>
                    <a:pt x="35" y="62"/>
                    <a:pt x="35" y="63"/>
                    <a:pt x="35" y="62"/>
                  </a:cubicBezTo>
                  <a:cubicBezTo>
                    <a:pt x="35" y="60"/>
                    <a:pt x="34" y="61"/>
                    <a:pt x="33" y="61"/>
                  </a:cubicBezTo>
                  <a:cubicBezTo>
                    <a:pt x="33" y="60"/>
                    <a:pt x="35" y="60"/>
                    <a:pt x="34" y="59"/>
                  </a:cubicBezTo>
                  <a:cubicBezTo>
                    <a:pt x="34" y="58"/>
                    <a:pt x="33" y="59"/>
                    <a:pt x="33" y="58"/>
                  </a:cubicBezTo>
                  <a:cubicBezTo>
                    <a:pt x="33" y="58"/>
                    <a:pt x="33" y="57"/>
                    <a:pt x="33" y="57"/>
                  </a:cubicBezTo>
                  <a:cubicBezTo>
                    <a:pt x="33" y="57"/>
                    <a:pt x="34" y="58"/>
                    <a:pt x="34" y="58"/>
                  </a:cubicBezTo>
                  <a:cubicBezTo>
                    <a:pt x="34" y="57"/>
                    <a:pt x="35" y="56"/>
                    <a:pt x="34" y="55"/>
                  </a:cubicBezTo>
                  <a:cubicBezTo>
                    <a:pt x="33" y="55"/>
                    <a:pt x="33" y="55"/>
                    <a:pt x="32" y="54"/>
                  </a:cubicBezTo>
                  <a:cubicBezTo>
                    <a:pt x="34" y="53"/>
                    <a:pt x="32" y="54"/>
                    <a:pt x="32" y="53"/>
                  </a:cubicBezTo>
                  <a:cubicBezTo>
                    <a:pt x="32" y="53"/>
                    <a:pt x="33" y="52"/>
                    <a:pt x="33" y="52"/>
                  </a:cubicBezTo>
                  <a:cubicBezTo>
                    <a:pt x="33" y="50"/>
                    <a:pt x="31" y="51"/>
                    <a:pt x="32" y="50"/>
                  </a:cubicBezTo>
                  <a:cubicBezTo>
                    <a:pt x="32" y="49"/>
                    <a:pt x="33" y="50"/>
                    <a:pt x="33" y="50"/>
                  </a:cubicBezTo>
                  <a:cubicBezTo>
                    <a:pt x="33" y="49"/>
                    <a:pt x="33" y="48"/>
                    <a:pt x="32" y="48"/>
                  </a:cubicBezTo>
                  <a:cubicBezTo>
                    <a:pt x="32" y="48"/>
                    <a:pt x="31" y="49"/>
                    <a:pt x="30" y="47"/>
                  </a:cubicBezTo>
                  <a:cubicBezTo>
                    <a:pt x="30" y="47"/>
                    <a:pt x="31" y="48"/>
                    <a:pt x="29" y="49"/>
                  </a:cubicBezTo>
                  <a:cubicBezTo>
                    <a:pt x="29" y="48"/>
                    <a:pt x="30" y="47"/>
                    <a:pt x="29" y="46"/>
                  </a:cubicBezTo>
                  <a:cubicBezTo>
                    <a:pt x="28" y="47"/>
                    <a:pt x="27" y="46"/>
                    <a:pt x="26" y="46"/>
                  </a:cubicBezTo>
                  <a:cubicBezTo>
                    <a:pt x="27" y="45"/>
                    <a:pt x="27" y="44"/>
                    <a:pt x="28" y="43"/>
                  </a:cubicBezTo>
                  <a:cubicBezTo>
                    <a:pt x="28" y="44"/>
                    <a:pt x="30" y="44"/>
                    <a:pt x="30" y="44"/>
                  </a:cubicBezTo>
                  <a:cubicBezTo>
                    <a:pt x="28" y="43"/>
                    <a:pt x="31" y="42"/>
                    <a:pt x="32" y="43"/>
                  </a:cubicBezTo>
                  <a:cubicBezTo>
                    <a:pt x="33" y="39"/>
                    <a:pt x="32" y="33"/>
                    <a:pt x="31" y="29"/>
                  </a:cubicBezTo>
                  <a:cubicBezTo>
                    <a:pt x="31" y="29"/>
                    <a:pt x="32" y="28"/>
                    <a:pt x="32" y="28"/>
                  </a:cubicBezTo>
                  <a:cubicBezTo>
                    <a:pt x="30" y="28"/>
                    <a:pt x="31" y="26"/>
                    <a:pt x="32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2" y="25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0"/>
                    <a:pt x="31" y="17"/>
                    <a:pt x="29" y="13"/>
                  </a:cubicBezTo>
                  <a:cubicBezTo>
                    <a:pt x="29" y="10"/>
                    <a:pt x="27" y="1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2" y="4"/>
                    <a:pt x="22" y="3"/>
                    <a:pt x="21" y="4"/>
                  </a:cubicBezTo>
                  <a:cubicBezTo>
                    <a:pt x="21" y="5"/>
                    <a:pt x="22" y="4"/>
                    <a:pt x="22" y="5"/>
                  </a:cubicBezTo>
                  <a:cubicBezTo>
                    <a:pt x="21" y="5"/>
                    <a:pt x="21" y="4"/>
                    <a:pt x="20" y="4"/>
                  </a:cubicBezTo>
                  <a:cubicBezTo>
                    <a:pt x="20" y="5"/>
                    <a:pt x="22" y="5"/>
                    <a:pt x="21" y="6"/>
                  </a:cubicBezTo>
                  <a:cubicBezTo>
                    <a:pt x="21" y="5"/>
                    <a:pt x="20" y="4"/>
                    <a:pt x="19" y="4"/>
                  </a:cubicBezTo>
                  <a:cubicBezTo>
                    <a:pt x="18" y="4"/>
                    <a:pt x="15" y="4"/>
                    <a:pt x="15" y="7"/>
                  </a:cubicBezTo>
                  <a:cubicBezTo>
                    <a:pt x="14" y="6"/>
                    <a:pt x="13" y="5"/>
                    <a:pt x="12" y="5"/>
                  </a:cubicBezTo>
                  <a:cubicBezTo>
                    <a:pt x="12" y="4"/>
                    <a:pt x="13" y="5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2" y="3"/>
                    <a:pt x="13" y="4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2"/>
                    <a:pt x="11" y="2"/>
                    <a:pt x="11" y="0"/>
                  </a:cubicBezTo>
                  <a:cubicBezTo>
                    <a:pt x="8" y="1"/>
                    <a:pt x="6" y="3"/>
                    <a:pt x="4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4" y="9"/>
                    <a:pt x="2" y="10"/>
                    <a:pt x="1" y="9"/>
                  </a:cubicBezTo>
                  <a:cubicBezTo>
                    <a:pt x="1" y="10"/>
                    <a:pt x="1" y="12"/>
                    <a:pt x="2" y="12"/>
                  </a:cubicBezTo>
                  <a:cubicBezTo>
                    <a:pt x="1" y="11"/>
                    <a:pt x="1" y="13"/>
                    <a:pt x="1" y="14"/>
                  </a:cubicBezTo>
                  <a:cubicBezTo>
                    <a:pt x="1" y="14"/>
                    <a:pt x="1" y="13"/>
                    <a:pt x="1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8"/>
                    <a:pt x="2" y="19"/>
                  </a:cubicBezTo>
                  <a:cubicBezTo>
                    <a:pt x="1" y="20"/>
                    <a:pt x="3" y="22"/>
                    <a:pt x="1" y="21"/>
                  </a:cubicBezTo>
                  <a:cubicBezTo>
                    <a:pt x="3" y="23"/>
                    <a:pt x="1" y="29"/>
                    <a:pt x="4" y="28"/>
                  </a:cubicBezTo>
                  <a:cubicBezTo>
                    <a:pt x="3" y="29"/>
                    <a:pt x="4" y="30"/>
                    <a:pt x="4" y="31"/>
                  </a:cubicBezTo>
                  <a:cubicBezTo>
                    <a:pt x="4" y="31"/>
                    <a:pt x="4" y="30"/>
                    <a:pt x="5" y="31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5" y="32"/>
                    <a:pt x="4" y="30"/>
                    <a:pt x="6" y="31"/>
                  </a:cubicBezTo>
                  <a:cubicBezTo>
                    <a:pt x="4" y="32"/>
                    <a:pt x="6" y="32"/>
                    <a:pt x="6" y="33"/>
                  </a:cubicBezTo>
                  <a:cubicBezTo>
                    <a:pt x="6" y="34"/>
                    <a:pt x="5" y="34"/>
                    <a:pt x="5" y="34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4" y="36"/>
                    <a:pt x="6" y="34"/>
                    <a:pt x="6" y="36"/>
                  </a:cubicBezTo>
                  <a:cubicBezTo>
                    <a:pt x="5" y="37"/>
                    <a:pt x="5" y="39"/>
                    <a:pt x="6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6" y="45"/>
                    <a:pt x="8" y="46"/>
                    <a:pt x="9" y="48"/>
                  </a:cubicBezTo>
                  <a:cubicBezTo>
                    <a:pt x="9" y="49"/>
                    <a:pt x="8" y="51"/>
                    <a:pt x="10" y="51"/>
                  </a:cubicBezTo>
                  <a:cubicBezTo>
                    <a:pt x="9" y="52"/>
                    <a:pt x="8" y="51"/>
                    <a:pt x="9" y="52"/>
                  </a:cubicBezTo>
                  <a:cubicBezTo>
                    <a:pt x="9" y="52"/>
                    <a:pt x="10" y="52"/>
                    <a:pt x="11" y="51"/>
                  </a:cubicBezTo>
                  <a:cubicBezTo>
                    <a:pt x="10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1"/>
                  </a:cubicBezTo>
                  <a:cubicBezTo>
                    <a:pt x="13" y="50"/>
                    <a:pt x="14" y="51"/>
                    <a:pt x="14" y="51"/>
                  </a:cubicBezTo>
                  <a:cubicBezTo>
                    <a:pt x="15" y="51"/>
                    <a:pt x="14" y="50"/>
                    <a:pt x="16" y="50"/>
                  </a:cubicBezTo>
                  <a:cubicBezTo>
                    <a:pt x="16" y="51"/>
                    <a:pt x="19" y="53"/>
                    <a:pt x="20" y="51"/>
                  </a:cubicBezTo>
                  <a:cubicBezTo>
                    <a:pt x="21" y="52"/>
                    <a:pt x="22" y="53"/>
                    <a:pt x="20" y="54"/>
                  </a:cubicBezTo>
                  <a:cubicBezTo>
                    <a:pt x="19" y="54"/>
                    <a:pt x="20" y="55"/>
                    <a:pt x="20" y="56"/>
                  </a:cubicBezTo>
                  <a:cubicBezTo>
                    <a:pt x="20" y="56"/>
                    <a:pt x="19" y="56"/>
                    <a:pt x="20" y="56"/>
                  </a:cubicBezTo>
                  <a:cubicBezTo>
                    <a:pt x="21" y="55"/>
                    <a:pt x="22" y="55"/>
                    <a:pt x="23" y="56"/>
                  </a:cubicBezTo>
                  <a:cubicBezTo>
                    <a:pt x="22" y="56"/>
                    <a:pt x="23" y="57"/>
                    <a:pt x="22" y="57"/>
                  </a:cubicBezTo>
                  <a:cubicBezTo>
                    <a:pt x="20" y="58"/>
                    <a:pt x="18" y="61"/>
                    <a:pt x="13" y="62"/>
                  </a:cubicBezTo>
                  <a:cubicBezTo>
                    <a:pt x="15" y="64"/>
                    <a:pt x="12" y="64"/>
                    <a:pt x="13" y="65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5" y="65"/>
                    <a:pt x="15" y="65"/>
                    <a:pt x="14" y="66"/>
                  </a:cubicBezTo>
                  <a:cubicBezTo>
                    <a:pt x="15" y="65"/>
                    <a:pt x="14" y="65"/>
                    <a:pt x="14" y="65"/>
                  </a:cubicBezTo>
                  <a:cubicBezTo>
                    <a:pt x="14" y="65"/>
                    <a:pt x="13" y="65"/>
                    <a:pt x="13" y="65"/>
                  </a:cubicBezTo>
                  <a:cubicBezTo>
                    <a:pt x="13" y="66"/>
                    <a:pt x="13" y="66"/>
                    <a:pt x="14" y="66"/>
                  </a:cubicBezTo>
                  <a:cubicBezTo>
                    <a:pt x="13" y="66"/>
                    <a:pt x="13" y="66"/>
                    <a:pt x="12" y="66"/>
                  </a:cubicBezTo>
                  <a:cubicBezTo>
                    <a:pt x="12" y="66"/>
                    <a:pt x="13" y="66"/>
                    <a:pt x="12" y="65"/>
                  </a:cubicBezTo>
                  <a:cubicBezTo>
                    <a:pt x="11" y="66"/>
                    <a:pt x="10" y="65"/>
                    <a:pt x="10" y="66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1" y="67"/>
                    <a:pt x="10" y="67"/>
                    <a:pt x="11" y="67"/>
                  </a:cubicBezTo>
                  <a:cubicBezTo>
                    <a:pt x="11" y="67"/>
                    <a:pt x="12" y="67"/>
                    <a:pt x="12" y="68"/>
                  </a:cubicBezTo>
                  <a:cubicBezTo>
                    <a:pt x="12" y="68"/>
                    <a:pt x="10" y="69"/>
                    <a:pt x="11" y="69"/>
                  </a:cubicBezTo>
                  <a:cubicBezTo>
                    <a:pt x="12" y="69"/>
                    <a:pt x="13" y="67"/>
                    <a:pt x="14" y="68"/>
                  </a:cubicBezTo>
                  <a:cubicBezTo>
                    <a:pt x="14" y="69"/>
                    <a:pt x="10" y="69"/>
                    <a:pt x="10" y="71"/>
                  </a:cubicBezTo>
                  <a:cubicBezTo>
                    <a:pt x="11" y="70"/>
                    <a:pt x="11" y="71"/>
                    <a:pt x="11" y="71"/>
                  </a:cubicBezTo>
                  <a:cubicBezTo>
                    <a:pt x="12" y="71"/>
                    <a:pt x="13" y="71"/>
                    <a:pt x="13" y="71"/>
                  </a:cubicBezTo>
                  <a:cubicBezTo>
                    <a:pt x="13" y="72"/>
                    <a:pt x="12" y="72"/>
                    <a:pt x="13" y="73"/>
                  </a:cubicBezTo>
                  <a:cubicBezTo>
                    <a:pt x="13" y="73"/>
                    <a:pt x="15" y="72"/>
                    <a:pt x="15" y="73"/>
                  </a:cubicBezTo>
                  <a:cubicBezTo>
                    <a:pt x="14" y="73"/>
                    <a:pt x="13" y="75"/>
                    <a:pt x="14" y="74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6" y="73"/>
                    <a:pt x="17" y="72"/>
                    <a:pt x="17" y="73"/>
                  </a:cubicBezTo>
                  <a:cubicBezTo>
                    <a:pt x="16" y="74"/>
                    <a:pt x="17" y="74"/>
                    <a:pt x="17" y="74"/>
                  </a:cubicBezTo>
                  <a:cubicBezTo>
                    <a:pt x="15" y="73"/>
                    <a:pt x="13" y="77"/>
                    <a:pt x="13" y="74"/>
                  </a:cubicBezTo>
                  <a:cubicBezTo>
                    <a:pt x="12" y="74"/>
                    <a:pt x="12" y="74"/>
                    <a:pt x="11" y="74"/>
                  </a:cubicBezTo>
                  <a:cubicBezTo>
                    <a:pt x="12" y="75"/>
                    <a:pt x="11" y="77"/>
                    <a:pt x="13" y="77"/>
                  </a:cubicBezTo>
                  <a:cubicBezTo>
                    <a:pt x="12" y="76"/>
                    <a:pt x="14" y="76"/>
                    <a:pt x="15" y="76"/>
                  </a:cubicBezTo>
                  <a:cubicBezTo>
                    <a:pt x="15" y="77"/>
                    <a:pt x="13" y="77"/>
                    <a:pt x="13" y="78"/>
                  </a:cubicBezTo>
                  <a:cubicBezTo>
                    <a:pt x="15" y="76"/>
                    <a:pt x="15" y="79"/>
                    <a:pt x="16" y="77"/>
                  </a:cubicBezTo>
                  <a:cubicBezTo>
                    <a:pt x="15" y="78"/>
                    <a:pt x="15" y="76"/>
                    <a:pt x="16" y="76"/>
                  </a:cubicBezTo>
                  <a:cubicBezTo>
                    <a:pt x="17" y="77"/>
                    <a:pt x="16" y="77"/>
                    <a:pt x="17" y="77"/>
                  </a:cubicBezTo>
                  <a:cubicBezTo>
                    <a:pt x="17" y="78"/>
                    <a:pt x="15" y="78"/>
                    <a:pt x="15" y="78"/>
                  </a:cubicBezTo>
                  <a:cubicBezTo>
                    <a:pt x="17" y="79"/>
                    <a:pt x="17" y="78"/>
                    <a:pt x="17" y="78"/>
                  </a:cubicBezTo>
                  <a:cubicBezTo>
                    <a:pt x="17" y="78"/>
                    <a:pt x="18" y="79"/>
                    <a:pt x="17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6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1"/>
                    <a:pt x="16" y="81"/>
                    <a:pt x="15" y="81"/>
                  </a:cubicBezTo>
                  <a:cubicBezTo>
                    <a:pt x="15" y="80"/>
                    <a:pt x="14" y="80"/>
                    <a:pt x="13" y="80"/>
                  </a:cubicBezTo>
                  <a:cubicBezTo>
                    <a:pt x="13" y="81"/>
                    <a:pt x="13" y="81"/>
                    <a:pt x="13" y="82"/>
                  </a:cubicBezTo>
                  <a:cubicBezTo>
                    <a:pt x="14" y="81"/>
                    <a:pt x="15" y="81"/>
                    <a:pt x="15" y="81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3"/>
                    <a:pt x="18" y="81"/>
                    <a:pt x="19" y="82"/>
                  </a:cubicBezTo>
                  <a:cubicBezTo>
                    <a:pt x="19" y="83"/>
                    <a:pt x="19" y="83"/>
                    <a:pt x="20" y="84"/>
                  </a:cubicBezTo>
                  <a:cubicBezTo>
                    <a:pt x="17" y="86"/>
                    <a:pt x="14" y="88"/>
                    <a:pt x="14" y="92"/>
                  </a:cubicBezTo>
                  <a:cubicBezTo>
                    <a:pt x="15" y="92"/>
                    <a:pt x="15" y="92"/>
                    <a:pt x="15" y="91"/>
                  </a:cubicBezTo>
                  <a:cubicBezTo>
                    <a:pt x="15" y="92"/>
                    <a:pt x="15" y="92"/>
                    <a:pt x="15" y="91"/>
                  </a:cubicBezTo>
                  <a:cubicBezTo>
                    <a:pt x="15" y="93"/>
                    <a:pt x="15" y="93"/>
                    <a:pt x="16" y="93"/>
                  </a:cubicBezTo>
                  <a:cubicBezTo>
                    <a:pt x="15" y="94"/>
                    <a:pt x="15" y="95"/>
                    <a:pt x="14" y="96"/>
                  </a:cubicBezTo>
                  <a:cubicBezTo>
                    <a:pt x="15" y="95"/>
                    <a:pt x="15" y="97"/>
                    <a:pt x="16" y="96"/>
                  </a:cubicBezTo>
                  <a:cubicBezTo>
                    <a:pt x="16" y="96"/>
                    <a:pt x="16" y="95"/>
                    <a:pt x="16" y="95"/>
                  </a:cubicBezTo>
                  <a:cubicBezTo>
                    <a:pt x="17" y="95"/>
                    <a:pt x="17" y="96"/>
                    <a:pt x="16" y="97"/>
                  </a:cubicBezTo>
                  <a:cubicBezTo>
                    <a:pt x="15" y="97"/>
                    <a:pt x="14" y="97"/>
                    <a:pt x="13" y="98"/>
                  </a:cubicBezTo>
                  <a:cubicBezTo>
                    <a:pt x="14" y="99"/>
                    <a:pt x="13" y="100"/>
                    <a:pt x="14" y="100"/>
                  </a:cubicBezTo>
                  <a:cubicBezTo>
                    <a:pt x="13" y="101"/>
                    <a:pt x="14" y="100"/>
                    <a:pt x="15" y="101"/>
                  </a:cubicBezTo>
                  <a:cubicBezTo>
                    <a:pt x="15" y="101"/>
                    <a:pt x="13" y="101"/>
                    <a:pt x="13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5" y="103"/>
                    <a:pt x="15" y="103"/>
                    <a:pt x="16" y="103"/>
                  </a:cubicBezTo>
                  <a:cubicBezTo>
                    <a:pt x="15" y="104"/>
                    <a:pt x="15" y="104"/>
                    <a:pt x="16" y="104"/>
                  </a:cubicBezTo>
                  <a:cubicBezTo>
                    <a:pt x="16" y="105"/>
                    <a:pt x="15" y="106"/>
                    <a:pt x="14" y="106"/>
                  </a:cubicBezTo>
                  <a:cubicBezTo>
                    <a:pt x="15" y="107"/>
                    <a:pt x="15" y="108"/>
                    <a:pt x="14" y="109"/>
                  </a:cubicBezTo>
                  <a:cubicBezTo>
                    <a:pt x="15" y="109"/>
                    <a:pt x="15" y="108"/>
                    <a:pt x="16" y="108"/>
                  </a:cubicBezTo>
                  <a:cubicBezTo>
                    <a:pt x="16" y="109"/>
                    <a:pt x="15" y="109"/>
                    <a:pt x="14" y="110"/>
                  </a:cubicBezTo>
                  <a:cubicBezTo>
                    <a:pt x="16" y="111"/>
                    <a:pt x="15" y="113"/>
                    <a:pt x="15" y="113"/>
                  </a:cubicBezTo>
                  <a:cubicBezTo>
                    <a:pt x="15" y="113"/>
                    <a:pt x="17" y="113"/>
                    <a:pt x="17" y="113"/>
                  </a:cubicBezTo>
                  <a:cubicBezTo>
                    <a:pt x="17" y="115"/>
                    <a:pt x="14" y="114"/>
                    <a:pt x="15" y="116"/>
                  </a:cubicBezTo>
                  <a:cubicBezTo>
                    <a:pt x="16" y="115"/>
                    <a:pt x="17" y="113"/>
                    <a:pt x="19" y="1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56"/>
            <p:cNvSpPr>
              <a:spLocks noEditPoints="1"/>
            </p:cNvSpPr>
            <p:nvPr/>
          </p:nvSpPr>
          <p:spPr bwMode="auto">
            <a:xfrm>
              <a:off x="3890938" y="5641216"/>
              <a:ext cx="386990" cy="459670"/>
            </a:xfrm>
            <a:custGeom>
              <a:avLst/>
              <a:gdLst/>
              <a:ahLst/>
              <a:cxnLst>
                <a:cxn ang="0">
                  <a:pos x="161" y="127"/>
                </a:cxn>
                <a:cxn ang="0">
                  <a:pos x="195" y="205"/>
                </a:cxn>
                <a:cxn ang="0">
                  <a:pos x="129" y="117"/>
                </a:cxn>
                <a:cxn ang="0">
                  <a:pos x="157" y="202"/>
                </a:cxn>
                <a:cxn ang="0">
                  <a:pos x="132" y="191"/>
                </a:cxn>
                <a:cxn ang="0">
                  <a:pos x="127" y="205"/>
                </a:cxn>
                <a:cxn ang="0">
                  <a:pos x="123" y="218"/>
                </a:cxn>
                <a:cxn ang="0">
                  <a:pos x="116" y="213"/>
                </a:cxn>
                <a:cxn ang="0">
                  <a:pos x="113" y="217"/>
                </a:cxn>
                <a:cxn ang="0">
                  <a:pos x="108" y="226"/>
                </a:cxn>
                <a:cxn ang="0">
                  <a:pos x="94" y="226"/>
                </a:cxn>
                <a:cxn ang="0">
                  <a:pos x="97" y="216"/>
                </a:cxn>
                <a:cxn ang="0">
                  <a:pos x="77" y="217"/>
                </a:cxn>
                <a:cxn ang="0">
                  <a:pos x="75" y="212"/>
                </a:cxn>
                <a:cxn ang="0">
                  <a:pos x="65" y="213"/>
                </a:cxn>
                <a:cxn ang="0">
                  <a:pos x="61" y="189"/>
                </a:cxn>
                <a:cxn ang="0">
                  <a:pos x="63" y="183"/>
                </a:cxn>
                <a:cxn ang="0">
                  <a:pos x="80" y="179"/>
                </a:cxn>
                <a:cxn ang="0">
                  <a:pos x="76" y="197"/>
                </a:cxn>
                <a:cxn ang="0">
                  <a:pos x="86" y="193"/>
                </a:cxn>
                <a:cxn ang="0">
                  <a:pos x="91" y="212"/>
                </a:cxn>
                <a:cxn ang="0">
                  <a:pos x="83" y="185"/>
                </a:cxn>
                <a:cxn ang="0">
                  <a:pos x="30" y="48"/>
                </a:cxn>
                <a:cxn ang="0">
                  <a:pos x="94" y="177"/>
                </a:cxn>
                <a:cxn ang="0">
                  <a:pos x="95" y="190"/>
                </a:cxn>
                <a:cxn ang="0">
                  <a:pos x="104" y="196"/>
                </a:cxn>
                <a:cxn ang="0">
                  <a:pos x="110" y="196"/>
                </a:cxn>
                <a:cxn ang="0">
                  <a:pos x="120" y="207"/>
                </a:cxn>
                <a:cxn ang="0">
                  <a:pos x="110" y="184"/>
                </a:cxn>
                <a:cxn ang="0">
                  <a:pos x="112" y="157"/>
                </a:cxn>
                <a:cxn ang="0">
                  <a:pos x="119" y="178"/>
                </a:cxn>
                <a:cxn ang="0">
                  <a:pos x="109" y="118"/>
                </a:cxn>
                <a:cxn ang="0">
                  <a:pos x="142" y="177"/>
                </a:cxn>
                <a:cxn ang="0">
                  <a:pos x="17" y="5"/>
                </a:cxn>
                <a:cxn ang="0">
                  <a:pos x="42" y="51"/>
                </a:cxn>
                <a:cxn ang="0">
                  <a:pos x="232" y="70"/>
                </a:cxn>
                <a:cxn ang="0">
                  <a:pos x="214" y="99"/>
                </a:cxn>
                <a:cxn ang="0">
                  <a:pos x="196" y="128"/>
                </a:cxn>
                <a:cxn ang="0">
                  <a:pos x="173" y="137"/>
                </a:cxn>
                <a:cxn ang="0">
                  <a:pos x="148" y="119"/>
                </a:cxn>
                <a:cxn ang="0">
                  <a:pos x="143" y="116"/>
                </a:cxn>
                <a:cxn ang="0">
                  <a:pos x="109" y="114"/>
                </a:cxn>
                <a:cxn ang="0">
                  <a:pos x="61" y="89"/>
                </a:cxn>
                <a:cxn ang="0">
                  <a:pos x="51" y="64"/>
                </a:cxn>
                <a:cxn ang="0">
                  <a:pos x="25" y="9"/>
                </a:cxn>
                <a:cxn ang="0">
                  <a:pos x="5" y="24"/>
                </a:cxn>
                <a:cxn ang="0">
                  <a:pos x="25" y="59"/>
                </a:cxn>
                <a:cxn ang="0">
                  <a:pos x="34" y="83"/>
                </a:cxn>
                <a:cxn ang="0">
                  <a:pos x="44" y="110"/>
                </a:cxn>
                <a:cxn ang="0">
                  <a:pos x="57" y="169"/>
                </a:cxn>
                <a:cxn ang="0">
                  <a:pos x="56" y="184"/>
                </a:cxn>
                <a:cxn ang="0">
                  <a:pos x="45" y="200"/>
                </a:cxn>
                <a:cxn ang="0">
                  <a:pos x="14" y="221"/>
                </a:cxn>
                <a:cxn ang="0">
                  <a:pos x="6" y="231"/>
                </a:cxn>
                <a:cxn ang="0">
                  <a:pos x="112" y="296"/>
                </a:cxn>
                <a:cxn ang="0">
                  <a:pos x="154" y="293"/>
                </a:cxn>
                <a:cxn ang="0">
                  <a:pos x="174" y="273"/>
                </a:cxn>
                <a:cxn ang="0">
                  <a:pos x="189" y="226"/>
                </a:cxn>
                <a:cxn ang="0">
                  <a:pos x="196" y="201"/>
                </a:cxn>
                <a:cxn ang="0">
                  <a:pos x="194" y="176"/>
                </a:cxn>
                <a:cxn ang="0">
                  <a:pos x="201" y="163"/>
                </a:cxn>
                <a:cxn ang="0">
                  <a:pos x="241" y="98"/>
                </a:cxn>
              </a:cxnLst>
              <a:rect l="0" t="0" r="r" b="b"/>
              <a:pathLst>
                <a:path w="257" h="305">
                  <a:moveTo>
                    <a:pt x="241" y="88"/>
                  </a:moveTo>
                  <a:cubicBezTo>
                    <a:pt x="240" y="88"/>
                    <a:pt x="239" y="87"/>
                    <a:pt x="239" y="86"/>
                  </a:cubicBezTo>
                  <a:cubicBezTo>
                    <a:pt x="241" y="86"/>
                    <a:pt x="241" y="87"/>
                    <a:pt x="241" y="88"/>
                  </a:cubicBezTo>
                  <a:close/>
                  <a:moveTo>
                    <a:pt x="214" y="105"/>
                  </a:moveTo>
                  <a:cubicBezTo>
                    <a:pt x="214" y="103"/>
                    <a:pt x="214" y="103"/>
                    <a:pt x="213" y="104"/>
                  </a:cubicBezTo>
                  <a:cubicBezTo>
                    <a:pt x="213" y="103"/>
                    <a:pt x="213" y="103"/>
                    <a:pt x="213" y="102"/>
                  </a:cubicBezTo>
                  <a:cubicBezTo>
                    <a:pt x="213" y="102"/>
                    <a:pt x="214" y="102"/>
                    <a:pt x="214" y="102"/>
                  </a:cubicBezTo>
                  <a:cubicBezTo>
                    <a:pt x="213" y="102"/>
                    <a:pt x="213" y="102"/>
                    <a:pt x="213" y="102"/>
                  </a:cubicBezTo>
                  <a:cubicBezTo>
                    <a:pt x="215" y="101"/>
                    <a:pt x="215" y="104"/>
                    <a:pt x="214" y="105"/>
                  </a:cubicBezTo>
                  <a:close/>
                  <a:moveTo>
                    <a:pt x="212" y="105"/>
                  </a:moveTo>
                  <a:cubicBezTo>
                    <a:pt x="211" y="105"/>
                    <a:pt x="210" y="104"/>
                    <a:pt x="211" y="103"/>
                  </a:cubicBezTo>
                  <a:cubicBezTo>
                    <a:pt x="212" y="103"/>
                    <a:pt x="212" y="105"/>
                    <a:pt x="212" y="105"/>
                  </a:cubicBezTo>
                  <a:close/>
                  <a:moveTo>
                    <a:pt x="208" y="107"/>
                  </a:moveTo>
                  <a:cubicBezTo>
                    <a:pt x="207" y="105"/>
                    <a:pt x="208" y="105"/>
                    <a:pt x="209" y="104"/>
                  </a:cubicBezTo>
                  <a:cubicBezTo>
                    <a:pt x="210" y="105"/>
                    <a:pt x="211" y="109"/>
                    <a:pt x="208" y="107"/>
                  </a:cubicBezTo>
                  <a:close/>
                  <a:moveTo>
                    <a:pt x="196" y="142"/>
                  </a:moveTo>
                  <a:cubicBezTo>
                    <a:pt x="194" y="143"/>
                    <a:pt x="194" y="141"/>
                    <a:pt x="194" y="141"/>
                  </a:cubicBezTo>
                  <a:cubicBezTo>
                    <a:pt x="195" y="140"/>
                    <a:pt x="196" y="142"/>
                    <a:pt x="196" y="142"/>
                  </a:cubicBezTo>
                  <a:close/>
                  <a:moveTo>
                    <a:pt x="193" y="168"/>
                  </a:moveTo>
                  <a:cubicBezTo>
                    <a:pt x="193" y="167"/>
                    <a:pt x="192" y="168"/>
                    <a:pt x="191" y="167"/>
                  </a:cubicBezTo>
                  <a:cubicBezTo>
                    <a:pt x="191" y="166"/>
                    <a:pt x="195" y="167"/>
                    <a:pt x="193" y="168"/>
                  </a:cubicBezTo>
                  <a:close/>
                  <a:moveTo>
                    <a:pt x="163" y="128"/>
                  </a:moveTo>
                  <a:cubicBezTo>
                    <a:pt x="163" y="128"/>
                    <a:pt x="162" y="128"/>
                    <a:pt x="161" y="127"/>
                  </a:cubicBezTo>
                  <a:cubicBezTo>
                    <a:pt x="162" y="128"/>
                    <a:pt x="163" y="126"/>
                    <a:pt x="163" y="128"/>
                  </a:cubicBezTo>
                  <a:close/>
                  <a:moveTo>
                    <a:pt x="155" y="123"/>
                  </a:moveTo>
                  <a:cubicBezTo>
                    <a:pt x="154" y="124"/>
                    <a:pt x="155" y="122"/>
                    <a:pt x="154" y="122"/>
                  </a:cubicBezTo>
                  <a:cubicBezTo>
                    <a:pt x="154" y="121"/>
                    <a:pt x="155" y="122"/>
                    <a:pt x="156" y="122"/>
                  </a:cubicBezTo>
                  <a:cubicBezTo>
                    <a:pt x="156" y="123"/>
                    <a:pt x="155" y="123"/>
                    <a:pt x="155" y="123"/>
                  </a:cubicBezTo>
                  <a:close/>
                  <a:moveTo>
                    <a:pt x="189" y="201"/>
                  </a:moveTo>
                  <a:cubicBezTo>
                    <a:pt x="189" y="201"/>
                    <a:pt x="189" y="201"/>
                    <a:pt x="188" y="202"/>
                  </a:cubicBezTo>
                  <a:cubicBezTo>
                    <a:pt x="188" y="201"/>
                    <a:pt x="188" y="201"/>
                    <a:pt x="188" y="200"/>
                  </a:cubicBezTo>
                  <a:cubicBezTo>
                    <a:pt x="189" y="200"/>
                    <a:pt x="189" y="201"/>
                    <a:pt x="189" y="201"/>
                  </a:cubicBezTo>
                  <a:close/>
                  <a:moveTo>
                    <a:pt x="189" y="204"/>
                  </a:moveTo>
                  <a:cubicBezTo>
                    <a:pt x="189" y="205"/>
                    <a:pt x="189" y="205"/>
                    <a:pt x="189" y="205"/>
                  </a:cubicBezTo>
                  <a:cubicBezTo>
                    <a:pt x="189" y="205"/>
                    <a:pt x="190" y="205"/>
                    <a:pt x="190" y="205"/>
                  </a:cubicBezTo>
                  <a:cubicBezTo>
                    <a:pt x="191" y="207"/>
                    <a:pt x="187" y="205"/>
                    <a:pt x="189" y="204"/>
                  </a:cubicBezTo>
                  <a:close/>
                  <a:moveTo>
                    <a:pt x="187" y="211"/>
                  </a:moveTo>
                  <a:cubicBezTo>
                    <a:pt x="187" y="210"/>
                    <a:pt x="190" y="211"/>
                    <a:pt x="189" y="210"/>
                  </a:cubicBezTo>
                  <a:cubicBezTo>
                    <a:pt x="190" y="210"/>
                    <a:pt x="189" y="210"/>
                    <a:pt x="191" y="211"/>
                  </a:cubicBezTo>
                  <a:cubicBezTo>
                    <a:pt x="190" y="211"/>
                    <a:pt x="188" y="214"/>
                    <a:pt x="187" y="211"/>
                  </a:cubicBezTo>
                  <a:close/>
                  <a:moveTo>
                    <a:pt x="150" y="126"/>
                  </a:moveTo>
                  <a:cubicBezTo>
                    <a:pt x="150" y="125"/>
                    <a:pt x="151" y="125"/>
                    <a:pt x="150" y="124"/>
                  </a:cubicBezTo>
                  <a:cubicBezTo>
                    <a:pt x="150" y="124"/>
                    <a:pt x="151" y="123"/>
                    <a:pt x="151" y="123"/>
                  </a:cubicBezTo>
                  <a:cubicBezTo>
                    <a:pt x="151" y="124"/>
                    <a:pt x="151" y="124"/>
                    <a:pt x="152" y="124"/>
                  </a:cubicBezTo>
                  <a:cubicBezTo>
                    <a:pt x="150" y="124"/>
                    <a:pt x="152" y="125"/>
                    <a:pt x="150" y="126"/>
                  </a:cubicBezTo>
                  <a:close/>
                  <a:moveTo>
                    <a:pt x="195" y="205"/>
                  </a:moveTo>
                  <a:cubicBezTo>
                    <a:pt x="194" y="206"/>
                    <a:pt x="194" y="207"/>
                    <a:pt x="193" y="206"/>
                  </a:cubicBezTo>
                  <a:cubicBezTo>
                    <a:pt x="192" y="205"/>
                    <a:pt x="194" y="205"/>
                    <a:pt x="195" y="205"/>
                  </a:cubicBezTo>
                  <a:close/>
                  <a:moveTo>
                    <a:pt x="193" y="200"/>
                  </a:moveTo>
                  <a:cubicBezTo>
                    <a:pt x="192" y="199"/>
                    <a:pt x="191" y="199"/>
                    <a:pt x="190" y="198"/>
                  </a:cubicBezTo>
                  <a:cubicBezTo>
                    <a:pt x="191" y="198"/>
                    <a:pt x="192" y="198"/>
                    <a:pt x="193" y="200"/>
                  </a:cubicBezTo>
                  <a:close/>
                  <a:moveTo>
                    <a:pt x="186" y="185"/>
                  </a:moveTo>
                  <a:cubicBezTo>
                    <a:pt x="187" y="185"/>
                    <a:pt x="188" y="185"/>
                    <a:pt x="189" y="185"/>
                  </a:cubicBezTo>
                  <a:cubicBezTo>
                    <a:pt x="189" y="186"/>
                    <a:pt x="186" y="187"/>
                    <a:pt x="186" y="185"/>
                  </a:cubicBezTo>
                  <a:close/>
                  <a:moveTo>
                    <a:pt x="195" y="189"/>
                  </a:moveTo>
                  <a:cubicBezTo>
                    <a:pt x="194" y="189"/>
                    <a:pt x="192" y="188"/>
                    <a:pt x="191" y="187"/>
                  </a:cubicBezTo>
                  <a:cubicBezTo>
                    <a:pt x="193" y="187"/>
                    <a:pt x="194" y="187"/>
                    <a:pt x="195" y="189"/>
                  </a:cubicBezTo>
                  <a:close/>
                  <a:moveTo>
                    <a:pt x="188" y="230"/>
                  </a:moveTo>
                  <a:cubicBezTo>
                    <a:pt x="188" y="229"/>
                    <a:pt x="188" y="228"/>
                    <a:pt x="188" y="228"/>
                  </a:cubicBezTo>
                  <a:cubicBezTo>
                    <a:pt x="189" y="228"/>
                    <a:pt x="189" y="229"/>
                    <a:pt x="190" y="229"/>
                  </a:cubicBezTo>
                  <a:cubicBezTo>
                    <a:pt x="190" y="230"/>
                    <a:pt x="189" y="229"/>
                    <a:pt x="188" y="230"/>
                  </a:cubicBezTo>
                  <a:close/>
                  <a:moveTo>
                    <a:pt x="186" y="222"/>
                  </a:moveTo>
                  <a:cubicBezTo>
                    <a:pt x="186" y="221"/>
                    <a:pt x="188" y="224"/>
                    <a:pt x="187" y="224"/>
                  </a:cubicBezTo>
                  <a:cubicBezTo>
                    <a:pt x="186" y="223"/>
                    <a:pt x="187" y="222"/>
                    <a:pt x="186" y="222"/>
                  </a:cubicBezTo>
                  <a:close/>
                  <a:moveTo>
                    <a:pt x="157" y="179"/>
                  </a:moveTo>
                  <a:cubicBezTo>
                    <a:pt x="158" y="179"/>
                    <a:pt x="161" y="178"/>
                    <a:pt x="161" y="179"/>
                  </a:cubicBezTo>
                  <a:cubicBezTo>
                    <a:pt x="160" y="180"/>
                    <a:pt x="158" y="180"/>
                    <a:pt x="157" y="179"/>
                  </a:cubicBezTo>
                  <a:close/>
                  <a:moveTo>
                    <a:pt x="130" y="120"/>
                  </a:moveTo>
                  <a:cubicBezTo>
                    <a:pt x="128" y="120"/>
                    <a:pt x="129" y="118"/>
                    <a:pt x="129" y="117"/>
                  </a:cubicBezTo>
                  <a:cubicBezTo>
                    <a:pt x="130" y="117"/>
                    <a:pt x="130" y="119"/>
                    <a:pt x="130" y="120"/>
                  </a:cubicBezTo>
                  <a:close/>
                  <a:moveTo>
                    <a:pt x="162" y="195"/>
                  </a:moveTo>
                  <a:cubicBezTo>
                    <a:pt x="161" y="196"/>
                    <a:pt x="161" y="194"/>
                    <a:pt x="160" y="194"/>
                  </a:cubicBezTo>
                  <a:cubicBezTo>
                    <a:pt x="160" y="193"/>
                    <a:pt x="162" y="194"/>
                    <a:pt x="162" y="195"/>
                  </a:cubicBezTo>
                  <a:close/>
                  <a:moveTo>
                    <a:pt x="163" y="199"/>
                  </a:moveTo>
                  <a:cubicBezTo>
                    <a:pt x="163" y="199"/>
                    <a:pt x="161" y="198"/>
                    <a:pt x="162" y="199"/>
                  </a:cubicBezTo>
                  <a:cubicBezTo>
                    <a:pt x="162" y="200"/>
                    <a:pt x="161" y="199"/>
                    <a:pt x="161" y="199"/>
                  </a:cubicBezTo>
                  <a:cubicBezTo>
                    <a:pt x="162" y="198"/>
                    <a:pt x="161" y="197"/>
                    <a:pt x="161" y="196"/>
                  </a:cubicBezTo>
                  <a:cubicBezTo>
                    <a:pt x="161" y="196"/>
                    <a:pt x="161" y="195"/>
                    <a:pt x="160" y="195"/>
                  </a:cubicBezTo>
                  <a:cubicBezTo>
                    <a:pt x="162" y="194"/>
                    <a:pt x="161" y="198"/>
                    <a:pt x="163" y="199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3" y="199"/>
                    <a:pt x="163" y="199"/>
                    <a:pt x="163" y="199"/>
                  </a:cubicBezTo>
                  <a:close/>
                  <a:moveTo>
                    <a:pt x="152" y="182"/>
                  </a:moveTo>
                  <a:cubicBezTo>
                    <a:pt x="152" y="181"/>
                    <a:pt x="150" y="182"/>
                    <a:pt x="150" y="181"/>
                  </a:cubicBezTo>
                  <a:cubicBezTo>
                    <a:pt x="151" y="181"/>
                    <a:pt x="152" y="180"/>
                    <a:pt x="152" y="181"/>
                  </a:cubicBezTo>
                  <a:cubicBezTo>
                    <a:pt x="152" y="181"/>
                    <a:pt x="152" y="180"/>
                    <a:pt x="153" y="180"/>
                  </a:cubicBezTo>
                  <a:cubicBezTo>
                    <a:pt x="152" y="180"/>
                    <a:pt x="150" y="179"/>
                    <a:pt x="150" y="180"/>
                  </a:cubicBezTo>
                  <a:cubicBezTo>
                    <a:pt x="148" y="180"/>
                    <a:pt x="148" y="179"/>
                    <a:pt x="147" y="179"/>
                  </a:cubicBezTo>
                  <a:cubicBezTo>
                    <a:pt x="147" y="179"/>
                    <a:pt x="148" y="179"/>
                    <a:pt x="148" y="178"/>
                  </a:cubicBezTo>
                  <a:cubicBezTo>
                    <a:pt x="150" y="179"/>
                    <a:pt x="154" y="178"/>
                    <a:pt x="156" y="180"/>
                  </a:cubicBezTo>
                  <a:cubicBezTo>
                    <a:pt x="154" y="180"/>
                    <a:pt x="151" y="183"/>
                    <a:pt x="152" y="182"/>
                  </a:cubicBezTo>
                  <a:close/>
                  <a:moveTo>
                    <a:pt x="156" y="202"/>
                  </a:moveTo>
                  <a:cubicBezTo>
                    <a:pt x="156" y="202"/>
                    <a:pt x="157" y="202"/>
                    <a:pt x="157" y="202"/>
                  </a:cubicBezTo>
                  <a:cubicBezTo>
                    <a:pt x="155" y="199"/>
                    <a:pt x="153" y="202"/>
                    <a:pt x="151" y="202"/>
                  </a:cubicBezTo>
                  <a:cubicBezTo>
                    <a:pt x="152" y="200"/>
                    <a:pt x="154" y="200"/>
                    <a:pt x="156" y="199"/>
                  </a:cubicBezTo>
                  <a:cubicBezTo>
                    <a:pt x="156" y="200"/>
                    <a:pt x="156" y="200"/>
                    <a:pt x="157" y="201"/>
                  </a:cubicBezTo>
                  <a:cubicBezTo>
                    <a:pt x="158" y="201"/>
                    <a:pt x="157" y="200"/>
                    <a:pt x="158" y="200"/>
                  </a:cubicBezTo>
                  <a:cubicBezTo>
                    <a:pt x="158" y="201"/>
                    <a:pt x="157" y="202"/>
                    <a:pt x="156" y="202"/>
                  </a:cubicBezTo>
                  <a:close/>
                  <a:moveTo>
                    <a:pt x="155" y="208"/>
                  </a:moveTo>
                  <a:cubicBezTo>
                    <a:pt x="155" y="207"/>
                    <a:pt x="156" y="207"/>
                    <a:pt x="156" y="206"/>
                  </a:cubicBezTo>
                  <a:cubicBezTo>
                    <a:pt x="157" y="206"/>
                    <a:pt x="156" y="208"/>
                    <a:pt x="155" y="208"/>
                  </a:cubicBezTo>
                  <a:close/>
                  <a:moveTo>
                    <a:pt x="147" y="194"/>
                  </a:moveTo>
                  <a:cubicBezTo>
                    <a:pt x="145" y="192"/>
                    <a:pt x="148" y="192"/>
                    <a:pt x="148" y="191"/>
                  </a:cubicBezTo>
                  <a:cubicBezTo>
                    <a:pt x="148" y="192"/>
                    <a:pt x="147" y="193"/>
                    <a:pt x="147" y="194"/>
                  </a:cubicBezTo>
                  <a:close/>
                  <a:moveTo>
                    <a:pt x="138" y="186"/>
                  </a:moveTo>
                  <a:cubicBezTo>
                    <a:pt x="139" y="185"/>
                    <a:pt x="141" y="184"/>
                    <a:pt x="143" y="185"/>
                  </a:cubicBezTo>
                  <a:cubicBezTo>
                    <a:pt x="141" y="186"/>
                    <a:pt x="140" y="186"/>
                    <a:pt x="138" y="186"/>
                  </a:cubicBezTo>
                  <a:close/>
                  <a:moveTo>
                    <a:pt x="128" y="173"/>
                  </a:moveTo>
                  <a:cubicBezTo>
                    <a:pt x="128" y="172"/>
                    <a:pt x="130" y="171"/>
                    <a:pt x="130" y="170"/>
                  </a:cubicBezTo>
                  <a:cubicBezTo>
                    <a:pt x="131" y="170"/>
                    <a:pt x="132" y="170"/>
                    <a:pt x="132" y="171"/>
                  </a:cubicBezTo>
                  <a:cubicBezTo>
                    <a:pt x="133" y="169"/>
                    <a:pt x="135" y="170"/>
                    <a:pt x="136" y="172"/>
                  </a:cubicBezTo>
                  <a:cubicBezTo>
                    <a:pt x="134" y="174"/>
                    <a:pt x="131" y="171"/>
                    <a:pt x="128" y="173"/>
                  </a:cubicBezTo>
                  <a:close/>
                  <a:moveTo>
                    <a:pt x="148" y="210"/>
                  </a:moveTo>
                  <a:cubicBezTo>
                    <a:pt x="147" y="210"/>
                    <a:pt x="146" y="209"/>
                    <a:pt x="145" y="208"/>
                  </a:cubicBezTo>
                  <a:cubicBezTo>
                    <a:pt x="146" y="208"/>
                    <a:pt x="147" y="208"/>
                    <a:pt x="148" y="210"/>
                  </a:cubicBezTo>
                  <a:close/>
                  <a:moveTo>
                    <a:pt x="132" y="191"/>
                  </a:moveTo>
                  <a:cubicBezTo>
                    <a:pt x="132" y="189"/>
                    <a:pt x="134" y="189"/>
                    <a:pt x="135" y="188"/>
                  </a:cubicBezTo>
                  <a:cubicBezTo>
                    <a:pt x="135" y="189"/>
                    <a:pt x="134" y="190"/>
                    <a:pt x="132" y="191"/>
                  </a:cubicBezTo>
                  <a:close/>
                  <a:moveTo>
                    <a:pt x="124" y="176"/>
                  </a:moveTo>
                  <a:cubicBezTo>
                    <a:pt x="123" y="175"/>
                    <a:pt x="128" y="173"/>
                    <a:pt x="126" y="175"/>
                  </a:cubicBezTo>
                  <a:cubicBezTo>
                    <a:pt x="125" y="175"/>
                    <a:pt x="125" y="177"/>
                    <a:pt x="124" y="176"/>
                  </a:cubicBezTo>
                  <a:close/>
                  <a:moveTo>
                    <a:pt x="130" y="194"/>
                  </a:moveTo>
                  <a:cubicBezTo>
                    <a:pt x="131" y="195"/>
                    <a:pt x="131" y="195"/>
                    <a:pt x="131" y="196"/>
                  </a:cubicBezTo>
                  <a:cubicBezTo>
                    <a:pt x="131" y="197"/>
                    <a:pt x="131" y="196"/>
                    <a:pt x="131" y="195"/>
                  </a:cubicBezTo>
                  <a:cubicBezTo>
                    <a:pt x="130" y="195"/>
                    <a:pt x="130" y="195"/>
                    <a:pt x="129" y="196"/>
                  </a:cubicBezTo>
                  <a:cubicBezTo>
                    <a:pt x="130" y="194"/>
                    <a:pt x="132" y="192"/>
                    <a:pt x="130" y="191"/>
                  </a:cubicBezTo>
                  <a:cubicBezTo>
                    <a:pt x="132" y="190"/>
                    <a:pt x="131" y="194"/>
                    <a:pt x="130" y="194"/>
                  </a:cubicBezTo>
                  <a:close/>
                  <a:moveTo>
                    <a:pt x="131" y="202"/>
                  </a:moveTo>
                  <a:cubicBezTo>
                    <a:pt x="131" y="202"/>
                    <a:pt x="131" y="202"/>
                    <a:pt x="131" y="202"/>
                  </a:cubicBezTo>
                  <a:cubicBezTo>
                    <a:pt x="131" y="201"/>
                    <a:pt x="131" y="201"/>
                    <a:pt x="130" y="201"/>
                  </a:cubicBezTo>
                  <a:cubicBezTo>
                    <a:pt x="131" y="201"/>
                    <a:pt x="132" y="200"/>
                    <a:pt x="131" y="199"/>
                  </a:cubicBezTo>
                  <a:cubicBezTo>
                    <a:pt x="132" y="199"/>
                    <a:pt x="132" y="200"/>
                    <a:pt x="133" y="200"/>
                  </a:cubicBezTo>
                  <a:cubicBezTo>
                    <a:pt x="133" y="201"/>
                    <a:pt x="132" y="201"/>
                    <a:pt x="131" y="202"/>
                  </a:cubicBezTo>
                  <a:close/>
                  <a:moveTo>
                    <a:pt x="127" y="208"/>
                  </a:moveTo>
                  <a:cubicBezTo>
                    <a:pt x="127" y="209"/>
                    <a:pt x="127" y="212"/>
                    <a:pt x="128" y="210"/>
                  </a:cubicBezTo>
                  <a:cubicBezTo>
                    <a:pt x="128" y="210"/>
                    <a:pt x="127" y="212"/>
                    <a:pt x="127" y="212"/>
                  </a:cubicBezTo>
                  <a:cubicBezTo>
                    <a:pt x="127" y="210"/>
                    <a:pt x="125" y="209"/>
                    <a:pt x="126" y="208"/>
                  </a:cubicBezTo>
                  <a:cubicBezTo>
                    <a:pt x="127" y="208"/>
                    <a:pt x="127" y="208"/>
                    <a:pt x="128" y="207"/>
                  </a:cubicBezTo>
                  <a:cubicBezTo>
                    <a:pt x="128" y="206"/>
                    <a:pt x="127" y="206"/>
                    <a:pt x="127" y="205"/>
                  </a:cubicBezTo>
                  <a:cubicBezTo>
                    <a:pt x="127" y="205"/>
                    <a:pt x="127" y="205"/>
                    <a:pt x="128" y="204"/>
                  </a:cubicBezTo>
                  <a:cubicBezTo>
                    <a:pt x="128" y="205"/>
                    <a:pt x="128" y="205"/>
                    <a:pt x="128" y="206"/>
                  </a:cubicBezTo>
                  <a:cubicBezTo>
                    <a:pt x="130" y="206"/>
                    <a:pt x="131" y="203"/>
                    <a:pt x="132" y="203"/>
                  </a:cubicBezTo>
                  <a:cubicBezTo>
                    <a:pt x="131" y="205"/>
                    <a:pt x="130" y="207"/>
                    <a:pt x="127" y="208"/>
                  </a:cubicBezTo>
                  <a:close/>
                  <a:moveTo>
                    <a:pt x="132" y="215"/>
                  </a:moveTo>
                  <a:cubicBezTo>
                    <a:pt x="132" y="215"/>
                    <a:pt x="134" y="214"/>
                    <a:pt x="135" y="214"/>
                  </a:cubicBezTo>
                  <a:cubicBezTo>
                    <a:pt x="134" y="214"/>
                    <a:pt x="134" y="215"/>
                    <a:pt x="132" y="215"/>
                  </a:cubicBezTo>
                  <a:close/>
                  <a:moveTo>
                    <a:pt x="127" y="212"/>
                  </a:moveTo>
                  <a:cubicBezTo>
                    <a:pt x="128" y="211"/>
                    <a:pt x="128" y="213"/>
                    <a:pt x="128" y="213"/>
                  </a:cubicBezTo>
                  <a:cubicBezTo>
                    <a:pt x="127" y="214"/>
                    <a:pt x="128" y="213"/>
                    <a:pt x="127" y="212"/>
                  </a:cubicBezTo>
                  <a:close/>
                  <a:moveTo>
                    <a:pt x="162" y="284"/>
                  </a:moveTo>
                  <a:cubicBezTo>
                    <a:pt x="161" y="284"/>
                    <a:pt x="159" y="283"/>
                    <a:pt x="161" y="282"/>
                  </a:cubicBezTo>
                  <a:cubicBezTo>
                    <a:pt x="159" y="282"/>
                    <a:pt x="159" y="284"/>
                    <a:pt x="158" y="284"/>
                  </a:cubicBezTo>
                  <a:cubicBezTo>
                    <a:pt x="159" y="283"/>
                    <a:pt x="157" y="283"/>
                    <a:pt x="156" y="283"/>
                  </a:cubicBezTo>
                  <a:cubicBezTo>
                    <a:pt x="156" y="283"/>
                    <a:pt x="157" y="282"/>
                    <a:pt x="156" y="281"/>
                  </a:cubicBezTo>
                  <a:cubicBezTo>
                    <a:pt x="157" y="282"/>
                    <a:pt x="157" y="283"/>
                    <a:pt x="159" y="283"/>
                  </a:cubicBezTo>
                  <a:cubicBezTo>
                    <a:pt x="159" y="281"/>
                    <a:pt x="161" y="282"/>
                    <a:pt x="163" y="281"/>
                  </a:cubicBezTo>
                  <a:cubicBezTo>
                    <a:pt x="163" y="283"/>
                    <a:pt x="160" y="282"/>
                    <a:pt x="162" y="284"/>
                  </a:cubicBezTo>
                  <a:close/>
                  <a:moveTo>
                    <a:pt x="128" y="221"/>
                  </a:moveTo>
                  <a:cubicBezTo>
                    <a:pt x="127" y="221"/>
                    <a:pt x="126" y="222"/>
                    <a:pt x="126" y="224"/>
                  </a:cubicBezTo>
                  <a:cubicBezTo>
                    <a:pt x="125" y="222"/>
                    <a:pt x="128" y="220"/>
                    <a:pt x="129" y="219"/>
                  </a:cubicBezTo>
                  <a:cubicBezTo>
                    <a:pt x="130" y="220"/>
                    <a:pt x="128" y="220"/>
                    <a:pt x="128" y="221"/>
                  </a:cubicBezTo>
                  <a:close/>
                  <a:moveTo>
                    <a:pt x="123" y="218"/>
                  </a:moveTo>
                  <a:cubicBezTo>
                    <a:pt x="122" y="218"/>
                    <a:pt x="122" y="216"/>
                    <a:pt x="123" y="216"/>
                  </a:cubicBezTo>
                  <a:cubicBezTo>
                    <a:pt x="123" y="215"/>
                    <a:pt x="122" y="215"/>
                    <a:pt x="122" y="215"/>
                  </a:cubicBezTo>
                  <a:cubicBezTo>
                    <a:pt x="121" y="215"/>
                    <a:pt x="120" y="216"/>
                    <a:pt x="121" y="217"/>
                  </a:cubicBezTo>
                  <a:cubicBezTo>
                    <a:pt x="120" y="215"/>
                    <a:pt x="123" y="213"/>
                    <a:pt x="124" y="212"/>
                  </a:cubicBezTo>
                  <a:cubicBezTo>
                    <a:pt x="124" y="213"/>
                    <a:pt x="124" y="214"/>
                    <a:pt x="123" y="215"/>
                  </a:cubicBezTo>
                  <a:cubicBezTo>
                    <a:pt x="124" y="215"/>
                    <a:pt x="125" y="215"/>
                    <a:pt x="126" y="216"/>
                  </a:cubicBezTo>
                  <a:cubicBezTo>
                    <a:pt x="126" y="215"/>
                    <a:pt x="126" y="215"/>
                    <a:pt x="125" y="214"/>
                  </a:cubicBezTo>
                  <a:cubicBezTo>
                    <a:pt x="126" y="214"/>
                    <a:pt x="127" y="214"/>
                    <a:pt x="127" y="215"/>
                  </a:cubicBezTo>
                  <a:cubicBezTo>
                    <a:pt x="127" y="215"/>
                    <a:pt x="127" y="214"/>
                    <a:pt x="127" y="215"/>
                  </a:cubicBezTo>
                  <a:cubicBezTo>
                    <a:pt x="126" y="215"/>
                    <a:pt x="126" y="217"/>
                    <a:pt x="125" y="217"/>
                  </a:cubicBezTo>
                  <a:cubicBezTo>
                    <a:pt x="125" y="217"/>
                    <a:pt x="125" y="216"/>
                    <a:pt x="125" y="216"/>
                  </a:cubicBezTo>
                  <a:cubicBezTo>
                    <a:pt x="124" y="216"/>
                    <a:pt x="123" y="216"/>
                    <a:pt x="123" y="217"/>
                  </a:cubicBezTo>
                  <a:cubicBezTo>
                    <a:pt x="123" y="218"/>
                    <a:pt x="124" y="217"/>
                    <a:pt x="125" y="218"/>
                  </a:cubicBezTo>
                  <a:cubicBezTo>
                    <a:pt x="124" y="218"/>
                    <a:pt x="123" y="217"/>
                    <a:pt x="123" y="218"/>
                  </a:cubicBezTo>
                  <a:close/>
                  <a:moveTo>
                    <a:pt x="117" y="213"/>
                  </a:moveTo>
                  <a:cubicBezTo>
                    <a:pt x="118" y="213"/>
                    <a:pt x="119" y="214"/>
                    <a:pt x="119" y="214"/>
                  </a:cubicBezTo>
                  <a:cubicBezTo>
                    <a:pt x="120" y="214"/>
                    <a:pt x="119" y="213"/>
                    <a:pt x="119" y="212"/>
                  </a:cubicBezTo>
                  <a:cubicBezTo>
                    <a:pt x="120" y="212"/>
                    <a:pt x="120" y="212"/>
                    <a:pt x="121" y="212"/>
                  </a:cubicBezTo>
                  <a:cubicBezTo>
                    <a:pt x="121" y="213"/>
                    <a:pt x="120" y="213"/>
                    <a:pt x="120" y="214"/>
                  </a:cubicBezTo>
                  <a:cubicBezTo>
                    <a:pt x="119" y="215"/>
                    <a:pt x="117" y="214"/>
                    <a:pt x="117" y="213"/>
                  </a:cubicBezTo>
                  <a:close/>
                  <a:moveTo>
                    <a:pt x="116" y="213"/>
                  </a:moveTo>
                  <a:cubicBezTo>
                    <a:pt x="116" y="212"/>
                    <a:pt x="118" y="212"/>
                    <a:pt x="119" y="211"/>
                  </a:cubicBezTo>
                  <a:cubicBezTo>
                    <a:pt x="119" y="213"/>
                    <a:pt x="117" y="212"/>
                    <a:pt x="116" y="213"/>
                  </a:cubicBezTo>
                  <a:close/>
                  <a:moveTo>
                    <a:pt x="113" y="206"/>
                  </a:moveTo>
                  <a:cubicBezTo>
                    <a:pt x="113" y="206"/>
                    <a:pt x="112" y="206"/>
                    <a:pt x="112" y="205"/>
                  </a:cubicBezTo>
                  <a:cubicBezTo>
                    <a:pt x="114" y="206"/>
                    <a:pt x="115" y="204"/>
                    <a:pt x="115" y="203"/>
                  </a:cubicBezTo>
                  <a:cubicBezTo>
                    <a:pt x="116" y="204"/>
                    <a:pt x="116" y="205"/>
                    <a:pt x="116" y="205"/>
                  </a:cubicBezTo>
                  <a:cubicBezTo>
                    <a:pt x="116" y="206"/>
                    <a:pt x="115" y="205"/>
                    <a:pt x="114" y="206"/>
                  </a:cubicBezTo>
                  <a:cubicBezTo>
                    <a:pt x="113" y="207"/>
                    <a:pt x="116" y="207"/>
                    <a:pt x="115" y="208"/>
                  </a:cubicBezTo>
                  <a:cubicBezTo>
                    <a:pt x="113" y="208"/>
                    <a:pt x="114" y="205"/>
                    <a:pt x="113" y="206"/>
                  </a:cubicBezTo>
                  <a:close/>
                  <a:moveTo>
                    <a:pt x="109" y="204"/>
                  </a:moveTo>
                  <a:cubicBezTo>
                    <a:pt x="107" y="204"/>
                    <a:pt x="110" y="202"/>
                    <a:pt x="110" y="201"/>
                  </a:cubicBezTo>
                  <a:cubicBezTo>
                    <a:pt x="109" y="201"/>
                    <a:pt x="108" y="201"/>
                    <a:pt x="107" y="201"/>
                  </a:cubicBezTo>
                  <a:cubicBezTo>
                    <a:pt x="107" y="200"/>
                    <a:pt x="107" y="200"/>
                    <a:pt x="106" y="198"/>
                  </a:cubicBezTo>
                  <a:cubicBezTo>
                    <a:pt x="104" y="199"/>
                    <a:pt x="105" y="201"/>
                    <a:pt x="104" y="202"/>
                  </a:cubicBezTo>
                  <a:cubicBezTo>
                    <a:pt x="104" y="200"/>
                    <a:pt x="105" y="199"/>
                    <a:pt x="105" y="197"/>
                  </a:cubicBezTo>
                  <a:cubicBezTo>
                    <a:pt x="106" y="198"/>
                    <a:pt x="107" y="198"/>
                    <a:pt x="108" y="199"/>
                  </a:cubicBezTo>
                  <a:cubicBezTo>
                    <a:pt x="106" y="199"/>
                    <a:pt x="109" y="201"/>
                    <a:pt x="110" y="200"/>
                  </a:cubicBezTo>
                  <a:cubicBezTo>
                    <a:pt x="110" y="202"/>
                    <a:pt x="109" y="203"/>
                    <a:pt x="109" y="204"/>
                  </a:cubicBezTo>
                  <a:close/>
                  <a:moveTo>
                    <a:pt x="119" y="228"/>
                  </a:moveTo>
                  <a:cubicBezTo>
                    <a:pt x="118" y="228"/>
                    <a:pt x="118" y="228"/>
                    <a:pt x="117" y="228"/>
                  </a:cubicBezTo>
                  <a:cubicBezTo>
                    <a:pt x="117" y="227"/>
                    <a:pt x="117" y="226"/>
                    <a:pt x="119" y="226"/>
                  </a:cubicBezTo>
                  <a:cubicBezTo>
                    <a:pt x="119" y="226"/>
                    <a:pt x="118" y="227"/>
                    <a:pt x="119" y="228"/>
                  </a:cubicBezTo>
                  <a:close/>
                  <a:moveTo>
                    <a:pt x="113" y="217"/>
                  </a:moveTo>
                  <a:cubicBezTo>
                    <a:pt x="113" y="218"/>
                    <a:pt x="114" y="218"/>
                    <a:pt x="115" y="219"/>
                  </a:cubicBezTo>
                  <a:cubicBezTo>
                    <a:pt x="114" y="219"/>
                    <a:pt x="113" y="219"/>
                    <a:pt x="113" y="217"/>
                  </a:cubicBezTo>
                  <a:close/>
                  <a:moveTo>
                    <a:pt x="111" y="217"/>
                  </a:moveTo>
                  <a:cubicBezTo>
                    <a:pt x="111" y="217"/>
                    <a:pt x="111" y="216"/>
                    <a:pt x="110" y="216"/>
                  </a:cubicBezTo>
                  <a:cubicBezTo>
                    <a:pt x="111" y="215"/>
                    <a:pt x="112" y="216"/>
                    <a:pt x="111" y="215"/>
                  </a:cubicBezTo>
                  <a:cubicBezTo>
                    <a:pt x="112" y="214"/>
                    <a:pt x="113" y="215"/>
                    <a:pt x="112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6"/>
                  </a:cubicBezTo>
                  <a:cubicBezTo>
                    <a:pt x="112" y="215"/>
                    <a:pt x="112" y="216"/>
                    <a:pt x="111" y="217"/>
                  </a:cubicBezTo>
                  <a:close/>
                  <a:moveTo>
                    <a:pt x="112" y="212"/>
                  </a:moveTo>
                  <a:cubicBezTo>
                    <a:pt x="112" y="213"/>
                    <a:pt x="110" y="213"/>
                    <a:pt x="110" y="214"/>
                  </a:cubicBezTo>
                  <a:cubicBezTo>
                    <a:pt x="110" y="213"/>
                    <a:pt x="111" y="212"/>
                    <a:pt x="112" y="212"/>
                  </a:cubicBezTo>
                  <a:close/>
                  <a:moveTo>
                    <a:pt x="107" y="208"/>
                  </a:moveTo>
                  <a:cubicBezTo>
                    <a:pt x="107" y="209"/>
                    <a:pt x="109" y="209"/>
                    <a:pt x="108" y="208"/>
                  </a:cubicBezTo>
                  <a:cubicBezTo>
                    <a:pt x="108" y="208"/>
                    <a:pt x="109" y="208"/>
                    <a:pt x="109" y="209"/>
                  </a:cubicBezTo>
                  <a:cubicBezTo>
                    <a:pt x="108" y="209"/>
                    <a:pt x="108" y="210"/>
                    <a:pt x="108" y="211"/>
                  </a:cubicBezTo>
                  <a:cubicBezTo>
                    <a:pt x="107" y="211"/>
                    <a:pt x="107" y="209"/>
                    <a:pt x="107" y="208"/>
                  </a:cubicBezTo>
                  <a:close/>
                  <a:moveTo>
                    <a:pt x="110" y="216"/>
                  </a:moveTo>
                  <a:cubicBezTo>
                    <a:pt x="109" y="215"/>
                    <a:pt x="108" y="216"/>
                    <a:pt x="108" y="216"/>
                  </a:cubicBezTo>
                  <a:cubicBezTo>
                    <a:pt x="108" y="215"/>
                    <a:pt x="110" y="215"/>
                    <a:pt x="110" y="216"/>
                  </a:cubicBezTo>
                  <a:close/>
                  <a:moveTo>
                    <a:pt x="105" y="211"/>
                  </a:moveTo>
                  <a:cubicBezTo>
                    <a:pt x="104" y="211"/>
                    <a:pt x="104" y="211"/>
                    <a:pt x="103" y="212"/>
                  </a:cubicBezTo>
                  <a:cubicBezTo>
                    <a:pt x="103" y="210"/>
                    <a:pt x="104" y="209"/>
                    <a:pt x="105" y="211"/>
                  </a:cubicBezTo>
                  <a:close/>
                  <a:moveTo>
                    <a:pt x="110" y="225"/>
                  </a:moveTo>
                  <a:cubicBezTo>
                    <a:pt x="109" y="225"/>
                    <a:pt x="109" y="225"/>
                    <a:pt x="108" y="226"/>
                  </a:cubicBezTo>
                  <a:cubicBezTo>
                    <a:pt x="107" y="224"/>
                    <a:pt x="109" y="225"/>
                    <a:pt x="109" y="224"/>
                  </a:cubicBezTo>
                  <a:cubicBezTo>
                    <a:pt x="109" y="224"/>
                    <a:pt x="110" y="224"/>
                    <a:pt x="110" y="225"/>
                  </a:cubicBezTo>
                  <a:close/>
                  <a:moveTo>
                    <a:pt x="89" y="187"/>
                  </a:moveTo>
                  <a:cubicBezTo>
                    <a:pt x="91" y="186"/>
                    <a:pt x="90" y="185"/>
                    <a:pt x="90" y="183"/>
                  </a:cubicBezTo>
                  <a:cubicBezTo>
                    <a:pt x="89" y="183"/>
                    <a:pt x="88" y="185"/>
                    <a:pt x="87" y="185"/>
                  </a:cubicBezTo>
                  <a:cubicBezTo>
                    <a:pt x="86" y="184"/>
                    <a:pt x="85" y="183"/>
                    <a:pt x="85" y="182"/>
                  </a:cubicBezTo>
                  <a:cubicBezTo>
                    <a:pt x="85" y="181"/>
                    <a:pt x="87" y="182"/>
                    <a:pt x="87" y="181"/>
                  </a:cubicBezTo>
                  <a:cubicBezTo>
                    <a:pt x="88" y="182"/>
                    <a:pt x="87" y="182"/>
                    <a:pt x="86" y="182"/>
                  </a:cubicBezTo>
                  <a:cubicBezTo>
                    <a:pt x="88" y="185"/>
                    <a:pt x="90" y="182"/>
                    <a:pt x="92" y="182"/>
                  </a:cubicBezTo>
                  <a:cubicBezTo>
                    <a:pt x="91" y="183"/>
                    <a:pt x="90" y="187"/>
                    <a:pt x="92" y="187"/>
                  </a:cubicBezTo>
                  <a:cubicBezTo>
                    <a:pt x="92" y="189"/>
                    <a:pt x="89" y="189"/>
                    <a:pt x="89" y="187"/>
                  </a:cubicBezTo>
                  <a:close/>
                  <a:moveTo>
                    <a:pt x="105" y="226"/>
                  </a:moveTo>
                  <a:cubicBezTo>
                    <a:pt x="104" y="227"/>
                    <a:pt x="105" y="224"/>
                    <a:pt x="107" y="224"/>
                  </a:cubicBezTo>
                  <a:cubicBezTo>
                    <a:pt x="107" y="226"/>
                    <a:pt x="105" y="225"/>
                    <a:pt x="105" y="226"/>
                  </a:cubicBezTo>
                  <a:close/>
                  <a:moveTo>
                    <a:pt x="99" y="225"/>
                  </a:moveTo>
                  <a:cubicBezTo>
                    <a:pt x="99" y="224"/>
                    <a:pt x="98" y="224"/>
                    <a:pt x="98" y="224"/>
                  </a:cubicBezTo>
                  <a:cubicBezTo>
                    <a:pt x="98" y="224"/>
                    <a:pt x="99" y="224"/>
                    <a:pt x="99" y="223"/>
                  </a:cubicBezTo>
                  <a:cubicBezTo>
                    <a:pt x="101" y="223"/>
                    <a:pt x="101" y="222"/>
                    <a:pt x="102" y="221"/>
                  </a:cubicBezTo>
                  <a:cubicBezTo>
                    <a:pt x="102" y="223"/>
                    <a:pt x="100" y="224"/>
                    <a:pt x="99" y="225"/>
                  </a:cubicBezTo>
                  <a:close/>
                  <a:moveTo>
                    <a:pt x="95" y="223"/>
                  </a:moveTo>
                  <a:cubicBezTo>
                    <a:pt x="95" y="224"/>
                    <a:pt x="96" y="225"/>
                    <a:pt x="94" y="224"/>
                  </a:cubicBezTo>
                  <a:cubicBezTo>
                    <a:pt x="94" y="225"/>
                    <a:pt x="96" y="227"/>
                    <a:pt x="94" y="22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94" y="225"/>
                    <a:pt x="93" y="226"/>
                    <a:pt x="93" y="224"/>
                  </a:cubicBezTo>
                  <a:cubicBezTo>
                    <a:pt x="93" y="224"/>
                    <a:pt x="94" y="224"/>
                    <a:pt x="94" y="223"/>
                  </a:cubicBezTo>
                  <a:cubicBezTo>
                    <a:pt x="94" y="222"/>
                    <a:pt x="93" y="220"/>
                    <a:pt x="92" y="220"/>
                  </a:cubicBezTo>
                  <a:cubicBezTo>
                    <a:pt x="91" y="220"/>
                    <a:pt x="91" y="221"/>
                    <a:pt x="91" y="222"/>
                  </a:cubicBezTo>
                  <a:cubicBezTo>
                    <a:pt x="90" y="222"/>
                    <a:pt x="90" y="221"/>
                    <a:pt x="89" y="220"/>
                  </a:cubicBezTo>
                  <a:cubicBezTo>
                    <a:pt x="90" y="220"/>
                    <a:pt x="92" y="219"/>
                    <a:pt x="92" y="220"/>
                  </a:cubicBezTo>
                  <a:cubicBezTo>
                    <a:pt x="93" y="219"/>
                    <a:pt x="91" y="217"/>
                    <a:pt x="90" y="217"/>
                  </a:cubicBezTo>
                  <a:cubicBezTo>
                    <a:pt x="90" y="217"/>
                    <a:pt x="92" y="217"/>
                    <a:pt x="91" y="216"/>
                  </a:cubicBezTo>
                  <a:cubicBezTo>
                    <a:pt x="90" y="215"/>
                    <a:pt x="90" y="215"/>
                    <a:pt x="90" y="214"/>
                  </a:cubicBezTo>
                  <a:cubicBezTo>
                    <a:pt x="89" y="215"/>
                    <a:pt x="89" y="217"/>
                    <a:pt x="88" y="216"/>
                  </a:cubicBezTo>
                  <a:cubicBezTo>
                    <a:pt x="87" y="217"/>
                    <a:pt x="89" y="217"/>
                    <a:pt x="89" y="219"/>
                  </a:cubicBezTo>
                  <a:cubicBezTo>
                    <a:pt x="88" y="220"/>
                    <a:pt x="88" y="218"/>
                    <a:pt x="87" y="219"/>
                  </a:cubicBezTo>
                  <a:cubicBezTo>
                    <a:pt x="88" y="218"/>
                    <a:pt x="88" y="217"/>
                    <a:pt x="87" y="215"/>
                  </a:cubicBezTo>
                  <a:cubicBezTo>
                    <a:pt x="87" y="215"/>
                    <a:pt x="88" y="214"/>
                    <a:pt x="87" y="213"/>
                  </a:cubicBezTo>
                  <a:cubicBezTo>
                    <a:pt x="88" y="212"/>
                    <a:pt x="89" y="212"/>
                    <a:pt x="90" y="212"/>
                  </a:cubicBezTo>
                  <a:cubicBezTo>
                    <a:pt x="90" y="213"/>
                    <a:pt x="89" y="213"/>
                    <a:pt x="88" y="213"/>
                  </a:cubicBezTo>
                  <a:cubicBezTo>
                    <a:pt x="88" y="214"/>
                    <a:pt x="88" y="214"/>
                    <a:pt x="89" y="215"/>
                  </a:cubicBezTo>
                  <a:cubicBezTo>
                    <a:pt x="89" y="215"/>
                    <a:pt x="90" y="214"/>
                    <a:pt x="91" y="214"/>
                  </a:cubicBezTo>
                  <a:cubicBezTo>
                    <a:pt x="91" y="215"/>
                    <a:pt x="91" y="216"/>
                    <a:pt x="92" y="216"/>
                  </a:cubicBezTo>
                  <a:cubicBezTo>
                    <a:pt x="93" y="215"/>
                    <a:pt x="91" y="214"/>
                    <a:pt x="91" y="214"/>
                  </a:cubicBezTo>
                  <a:cubicBezTo>
                    <a:pt x="91" y="213"/>
                    <a:pt x="91" y="213"/>
                    <a:pt x="92" y="213"/>
                  </a:cubicBezTo>
                  <a:cubicBezTo>
                    <a:pt x="93" y="213"/>
                    <a:pt x="92" y="214"/>
                    <a:pt x="93" y="215"/>
                  </a:cubicBezTo>
                  <a:cubicBezTo>
                    <a:pt x="94" y="216"/>
                    <a:pt x="96" y="214"/>
                    <a:pt x="97" y="216"/>
                  </a:cubicBezTo>
                  <a:cubicBezTo>
                    <a:pt x="98" y="215"/>
                    <a:pt x="99" y="216"/>
                    <a:pt x="100" y="217"/>
                  </a:cubicBezTo>
                  <a:cubicBezTo>
                    <a:pt x="101" y="216"/>
                    <a:pt x="100" y="215"/>
                    <a:pt x="99" y="215"/>
                  </a:cubicBezTo>
                  <a:cubicBezTo>
                    <a:pt x="99" y="214"/>
                    <a:pt x="101" y="215"/>
                    <a:pt x="102" y="216"/>
                  </a:cubicBezTo>
                  <a:cubicBezTo>
                    <a:pt x="101" y="216"/>
                    <a:pt x="101" y="217"/>
                    <a:pt x="101" y="217"/>
                  </a:cubicBezTo>
                  <a:cubicBezTo>
                    <a:pt x="100" y="217"/>
                    <a:pt x="99" y="219"/>
                    <a:pt x="98" y="217"/>
                  </a:cubicBezTo>
                  <a:cubicBezTo>
                    <a:pt x="98" y="218"/>
                    <a:pt x="98" y="219"/>
                    <a:pt x="97" y="221"/>
                  </a:cubicBezTo>
                  <a:cubicBezTo>
                    <a:pt x="99" y="221"/>
                    <a:pt x="100" y="218"/>
                    <a:pt x="102" y="219"/>
                  </a:cubicBezTo>
                  <a:cubicBezTo>
                    <a:pt x="101" y="221"/>
                    <a:pt x="97" y="221"/>
                    <a:pt x="95" y="223"/>
                  </a:cubicBezTo>
                  <a:close/>
                  <a:moveTo>
                    <a:pt x="81" y="213"/>
                  </a:moveTo>
                  <a:cubicBezTo>
                    <a:pt x="81" y="212"/>
                    <a:pt x="83" y="211"/>
                    <a:pt x="81" y="209"/>
                  </a:cubicBezTo>
                  <a:cubicBezTo>
                    <a:pt x="83" y="209"/>
                    <a:pt x="83" y="211"/>
                    <a:pt x="84" y="212"/>
                  </a:cubicBezTo>
                  <a:cubicBezTo>
                    <a:pt x="82" y="212"/>
                    <a:pt x="82" y="214"/>
                    <a:pt x="81" y="213"/>
                  </a:cubicBezTo>
                  <a:close/>
                  <a:moveTo>
                    <a:pt x="83" y="219"/>
                  </a:moveTo>
                  <a:cubicBezTo>
                    <a:pt x="82" y="221"/>
                    <a:pt x="81" y="218"/>
                    <a:pt x="80" y="217"/>
                  </a:cubicBezTo>
                  <a:cubicBezTo>
                    <a:pt x="79" y="218"/>
                    <a:pt x="79" y="219"/>
                    <a:pt x="78" y="219"/>
                  </a:cubicBezTo>
                  <a:cubicBezTo>
                    <a:pt x="78" y="217"/>
                    <a:pt x="81" y="217"/>
                    <a:pt x="81" y="217"/>
                  </a:cubicBezTo>
                  <a:cubicBezTo>
                    <a:pt x="82" y="216"/>
                    <a:pt x="82" y="218"/>
                    <a:pt x="83" y="217"/>
                  </a:cubicBezTo>
                  <a:cubicBezTo>
                    <a:pt x="83" y="218"/>
                    <a:pt x="82" y="219"/>
                    <a:pt x="83" y="219"/>
                  </a:cubicBezTo>
                  <a:close/>
                  <a:moveTo>
                    <a:pt x="77" y="217"/>
                  </a:moveTo>
                  <a:cubicBezTo>
                    <a:pt x="77" y="216"/>
                    <a:pt x="78" y="215"/>
                    <a:pt x="76" y="215"/>
                  </a:cubicBezTo>
                  <a:cubicBezTo>
                    <a:pt x="77" y="214"/>
                    <a:pt x="79" y="214"/>
                    <a:pt x="79" y="213"/>
                  </a:cubicBezTo>
                  <a:cubicBezTo>
                    <a:pt x="80" y="215"/>
                    <a:pt x="78" y="214"/>
                    <a:pt x="78" y="216"/>
                  </a:cubicBezTo>
                  <a:cubicBezTo>
                    <a:pt x="78" y="216"/>
                    <a:pt x="78" y="217"/>
                    <a:pt x="77" y="217"/>
                  </a:cubicBezTo>
                  <a:close/>
                  <a:moveTo>
                    <a:pt x="74" y="217"/>
                  </a:moveTo>
                  <a:cubicBezTo>
                    <a:pt x="74" y="216"/>
                    <a:pt x="74" y="216"/>
                    <a:pt x="74" y="215"/>
                  </a:cubicBezTo>
                  <a:cubicBezTo>
                    <a:pt x="75" y="215"/>
                    <a:pt x="75" y="217"/>
                    <a:pt x="76" y="216"/>
                  </a:cubicBezTo>
                  <a:cubicBezTo>
                    <a:pt x="76" y="216"/>
                    <a:pt x="76" y="216"/>
                    <a:pt x="76" y="216"/>
                  </a:cubicBezTo>
                  <a:cubicBezTo>
                    <a:pt x="76" y="215"/>
                    <a:pt x="76" y="215"/>
                    <a:pt x="76" y="216"/>
                  </a:cubicBezTo>
                  <a:cubicBezTo>
                    <a:pt x="76" y="217"/>
                    <a:pt x="75" y="217"/>
                    <a:pt x="74" y="217"/>
                  </a:cubicBezTo>
                  <a:close/>
                  <a:moveTo>
                    <a:pt x="72" y="213"/>
                  </a:moveTo>
                  <a:cubicBezTo>
                    <a:pt x="71" y="213"/>
                    <a:pt x="71" y="212"/>
                    <a:pt x="70" y="213"/>
                  </a:cubicBezTo>
                  <a:cubicBezTo>
                    <a:pt x="70" y="212"/>
                    <a:pt x="71" y="212"/>
                    <a:pt x="72" y="212"/>
                  </a:cubicBezTo>
                  <a:cubicBezTo>
                    <a:pt x="72" y="212"/>
                    <a:pt x="72" y="213"/>
                    <a:pt x="72" y="213"/>
                  </a:cubicBezTo>
                  <a:close/>
                  <a:moveTo>
                    <a:pt x="71" y="207"/>
                  </a:moveTo>
                  <a:cubicBezTo>
                    <a:pt x="70" y="207"/>
                    <a:pt x="70" y="207"/>
                    <a:pt x="69" y="206"/>
                  </a:cubicBezTo>
                  <a:cubicBezTo>
                    <a:pt x="69" y="206"/>
                    <a:pt x="70" y="204"/>
                    <a:pt x="71" y="204"/>
                  </a:cubicBezTo>
                  <a:cubicBezTo>
                    <a:pt x="72" y="205"/>
                    <a:pt x="70" y="207"/>
                    <a:pt x="72" y="206"/>
                  </a:cubicBezTo>
                  <a:cubicBezTo>
                    <a:pt x="72" y="207"/>
                    <a:pt x="72" y="208"/>
                    <a:pt x="72" y="209"/>
                  </a:cubicBezTo>
                  <a:cubicBezTo>
                    <a:pt x="71" y="209"/>
                    <a:pt x="69" y="210"/>
                    <a:pt x="67" y="210"/>
                  </a:cubicBezTo>
                  <a:cubicBezTo>
                    <a:pt x="68" y="208"/>
                    <a:pt x="70" y="208"/>
                    <a:pt x="71" y="207"/>
                  </a:cubicBezTo>
                  <a:close/>
                  <a:moveTo>
                    <a:pt x="72" y="210"/>
                  </a:moveTo>
                  <a:cubicBezTo>
                    <a:pt x="73" y="209"/>
                    <a:pt x="75" y="211"/>
                    <a:pt x="74" y="212"/>
                  </a:cubicBezTo>
                  <a:cubicBezTo>
                    <a:pt x="73" y="211"/>
                    <a:pt x="72" y="212"/>
                    <a:pt x="72" y="210"/>
                  </a:cubicBezTo>
                  <a:close/>
                  <a:moveTo>
                    <a:pt x="75" y="212"/>
                  </a:moveTo>
                  <a:cubicBezTo>
                    <a:pt x="76" y="213"/>
                    <a:pt x="74" y="213"/>
                    <a:pt x="74" y="214"/>
                  </a:cubicBezTo>
                  <a:cubicBezTo>
                    <a:pt x="74" y="213"/>
                    <a:pt x="74" y="212"/>
                    <a:pt x="75" y="212"/>
                  </a:cubicBezTo>
                  <a:close/>
                  <a:moveTo>
                    <a:pt x="65" y="204"/>
                  </a:moveTo>
                  <a:cubicBezTo>
                    <a:pt x="65" y="204"/>
                    <a:pt x="66" y="204"/>
                    <a:pt x="67" y="203"/>
                  </a:cubicBezTo>
                  <a:cubicBezTo>
                    <a:pt x="67" y="203"/>
                    <a:pt x="66" y="202"/>
                    <a:pt x="65" y="202"/>
                  </a:cubicBezTo>
                  <a:cubicBezTo>
                    <a:pt x="65" y="201"/>
                    <a:pt x="67" y="201"/>
                    <a:pt x="67" y="200"/>
                  </a:cubicBezTo>
                  <a:cubicBezTo>
                    <a:pt x="67" y="201"/>
                    <a:pt x="68" y="202"/>
                    <a:pt x="69" y="202"/>
                  </a:cubicBezTo>
                  <a:cubicBezTo>
                    <a:pt x="71" y="202"/>
                    <a:pt x="70" y="201"/>
                    <a:pt x="71" y="201"/>
                  </a:cubicBezTo>
                  <a:cubicBezTo>
                    <a:pt x="70" y="200"/>
                    <a:pt x="69" y="199"/>
                    <a:pt x="68" y="200"/>
                  </a:cubicBezTo>
                  <a:cubicBezTo>
                    <a:pt x="68" y="198"/>
                    <a:pt x="70" y="199"/>
                    <a:pt x="71" y="198"/>
                  </a:cubicBezTo>
                  <a:cubicBezTo>
                    <a:pt x="71" y="198"/>
                    <a:pt x="72" y="199"/>
                    <a:pt x="72" y="200"/>
                  </a:cubicBezTo>
                  <a:cubicBezTo>
                    <a:pt x="74" y="198"/>
                    <a:pt x="74" y="200"/>
                    <a:pt x="75" y="199"/>
                  </a:cubicBezTo>
                  <a:cubicBezTo>
                    <a:pt x="74" y="200"/>
                    <a:pt x="71" y="200"/>
                    <a:pt x="72" y="203"/>
                  </a:cubicBezTo>
                  <a:cubicBezTo>
                    <a:pt x="70" y="202"/>
                    <a:pt x="69" y="204"/>
                    <a:pt x="67" y="203"/>
                  </a:cubicBezTo>
                  <a:cubicBezTo>
                    <a:pt x="67" y="204"/>
                    <a:pt x="65" y="205"/>
                    <a:pt x="65" y="204"/>
                  </a:cubicBezTo>
                  <a:close/>
                  <a:moveTo>
                    <a:pt x="59" y="193"/>
                  </a:moveTo>
                  <a:cubicBezTo>
                    <a:pt x="60" y="192"/>
                    <a:pt x="60" y="192"/>
                    <a:pt x="60" y="191"/>
                  </a:cubicBezTo>
                  <a:cubicBezTo>
                    <a:pt x="61" y="191"/>
                    <a:pt x="61" y="192"/>
                    <a:pt x="61" y="193"/>
                  </a:cubicBezTo>
                  <a:cubicBezTo>
                    <a:pt x="60" y="193"/>
                    <a:pt x="60" y="194"/>
                    <a:pt x="59" y="193"/>
                  </a:cubicBezTo>
                  <a:close/>
                  <a:moveTo>
                    <a:pt x="56" y="191"/>
                  </a:moveTo>
                  <a:cubicBezTo>
                    <a:pt x="58" y="190"/>
                    <a:pt x="58" y="192"/>
                    <a:pt x="59" y="191"/>
                  </a:cubicBezTo>
                  <a:cubicBezTo>
                    <a:pt x="59" y="193"/>
                    <a:pt x="56" y="192"/>
                    <a:pt x="56" y="191"/>
                  </a:cubicBezTo>
                  <a:close/>
                  <a:moveTo>
                    <a:pt x="65" y="213"/>
                  </a:moveTo>
                  <a:cubicBezTo>
                    <a:pt x="65" y="212"/>
                    <a:pt x="63" y="213"/>
                    <a:pt x="64" y="212"/>
                  </a:cubicBezTo>
                  <a:cubicBezTo>
                    <a:pt x="65" y="212"/>
                    <a:pt x="69" y="212"/>
                    <a:pt x="65" y="213"/>
                  </a:cubicBezTo>
                  <a:close/>
                  <a:moveTo>
                    <a:pt x="70" y="223"/>
                  </a:moveTo>
                  <a:cubicBezTo>
                    <a:pt x="68" y="224"/>
                    <a:pt x="69" y="221"/>
                    <a:pt x="68" y="221"/>
                  </a:cubicBezTo>
                  <a:cubicBezTo>
                    <a:pt x="69" y="219"/>
                    <a:pt x="70" y="223"/>
                    <a:pt x="70" y="223"/>
                  </a:cubicBezTo>
                  <a:close/>
                  <a:moveTo>
                    <a:pt x="62" y="209"/>
                  </a:moveTo>
                  <a:cubicBezTo>
                    <a:pt x="62" y="212"/>
                    <a:pt x="60" y="211"/>
                    <a:pt x="58" y="212"/>
                  </a:cubicBezTo>
                  <a:cubicBezTo>
                    <a:pt x="58" y="211"/>
                    <a:pt x="59" y="210"/>
                    <a:pt x="58" y="209"/>
                  </a:cubicBezTo>
                  <a:cubicBezTo>
                    <a:pt x="61" y="209"/>
                    <a:pt x="61" y="208"/>
                    <a:pt x="63" y="207"/>
                  </a:cubicBezTo>
                  <a:cubicBezTo>
                    <a:pt x="65" y="208"/>
                    <a:pt x="63" y="211"/>
                    <a:pt x="65" y="210"/>
                  </a:cubicBezTo>
                  <a:cubicBezTo>
                    <a:pt x="66" y="211"/>
                    <a:pt x="64" y="210"/>
                    <a:pt x="64" y="211"/>
                  </a:cubicBezTo>
                  <a:cubicBezTo>
                    <a:pt x="63" y="210"/>
                    <a:pt x="62" y="210"/>
                    <a:pt x="62" y="209"/>
                  </a:cubicBezTo>
                  <a:close/>
                  <a:moveTo>
                    <a:pt x="56" y="191"/>
                  </a:moveTo>
                  <a:cubicBezTo>
                    <a:pt x="56" y="193"/>
                    <a:pt x="55" y="193"/>
                    <a:pt x="53" y="194"/>
                  </a:cubicBezTo>
                  <a:cubicBezTo>
                    <a:pt x="54" y="193"/>
                    <a:pt x="55" y="193"/>
                    <a:pt x="56" y="191"/>
                  </a:cubicBezTo>
                  <a:close/>
                  <a:moveTo>
                    <a:pt x="52" y="187"/>
                  </a:moveTo>
                  <a:cubicBezTo>
                    <a:pt x="52" y="188"/>
                    <a:pt x="52" y="189"/>
                    <a:pt x="53" y="189"/>
                  </a:cubicBezTo>
                  <a:cubicBezTo>
                    <a:pt x="53" y="189"/>
                    <a:pt x="53" y="188"/>
                    <a:pt x="54" y="188"/>
                  </a:cubicBezTo>
                  <a:cubicBezTo>
                    <a:pt x="55" y="189"/>
                    <a:pt x="53" y="189"/>
                    <a:pt x="53" y="190"/>
                  </a:cubicBezTo>
                  <a:cubicBezTo>
                    <a:pt x="52" y="190"/>
                    <a:pt x="52" y="188"/>
                    <a:pt x="50" y="188"/>
                  </a:cubicBezTo>
                  <a:cubicBezTo>
                    <a:pt x="50" y="188"/>
                    <a:pt x="51" y="188"/>
                    <a:pt x="52" y="187"/>
                  </a:cubicBezTo>
                  <a:close/>
                  <a:moveTo>
                    <a:pt x="58" y="186"/>
                  </a:moveTo>
                  <a:cubicBezTo>
                    <a:pt x="56" y="186"/>
                    <a:pt x="55" y="185"/>
                    <a:pt x="53" y="187"/>
                  </a:cubicBezTo>
                  <a:cubicBezTo>
                    <a:pt x="53" y="184"/>
                    <a:pt x="57" y="184"/>
                    <a:pt x="58" y="186"/>
                  </a:cubicBezTo>
                  <a:close/>
                  <a:moveTo>
                    <a:pt x="61" y="189"/>
                  </a:moveTo>
                  <a:cubicBezTo>
                    <a:pt x="61" y="190"/>
                    <a:pt x="60" y="191"/>
                    <a:pt x="59" y="190"/>
                  </a:cubicBezTo>
                  <a:cubicBezTo>
                    <a:pt x="60" y="189"/>
                    <a:pt x="61" y="189"/>
                    <a:pt x="61" y="189"/>
                  </a:cubicBezTo>
                  <a:close/>
                  <a:moveTo>
                    <a:pt x="71" y="197"/>
                  </a:moveTo>
                  <a:cubicBezTo>
                    <a:pt x="71" y="198"/>
                    <a:pt x="71" y="198"/>
                    <a:pt x="71" y="198"/>
                  </a:cubicBezTo>
                  <a:cubicBezTo>
                    <a:pt x="71" y="198"/>
                    <a:pt x="71" y="198"/>
                    <a:pt x="71" y="197"/>
                  </a:cubicBezTo>
                  <a:close/>
                  <a:moveTo>
                    <a:pt x="66" y="198"/>
                  </a:moveTo>
                  <a:cubicBezTo>
                    <a:pt x="68" y="196"/>
                    <a:pt x="67" y="194"/>
                    <a:pt x="67" y="193"/>
                  </a:cubicBezTo>
                  <a:cubicBezTo>
                    <a:pt x="67" y="193"/>
                    <a:pt x="67" y="192"/>
                    <a:pt x="68" y="192"/>
                  </a:cubicBezTo>
                  <a:cubicBezTo>
                    <a:pt x="69" y="193"/>
                    <a:pt x="70" y="193"/>
                    <a:pt x="71" y="195"/>
                  </a:cubicBezTo>
                  <a:cubicBezTo>
                    <a:pt x="69" y="197"/>
                    <a:pt x="65" y="198"/>
                    <a:pt x="63" y="199"/>
                  </a:cubicBezTo>
                  <a:cubicBezTo>
                    <a:pt x="63" y="199"/>
                    <a:pt x="64" y="198"/>
                    <a:pt x="64" y="198"/>
                  </a:cubicBezTo>
                  <a:cubicBezTo>
                    <a:pt x="64" y="197"/>
                    <a:pt x="62" y="198"/>
                    <a:pt x="62" y="197"/>
                  </a:cubicBezTo>
                  <a:cubicBezTo>
                    <a:pt x="63" y="196"/>
                    <a:pt x="65" y="198"/>
                    <a:pt x="66" y="198"/>
                  </a:cubicBezTo>
                  <a:close/>
                  <a:moveTo>
                    <a:pt x="61" y="183"/>
                  </a:moveTo>
                  <a:cubicBezTo>
                    <a:pt x="61" y="181"/>
                    <a:pt x="65" y="181"/>
                    <a:pt x="67" y="180"/>
                  </a:cubicBezTo>
                  <a:cubicBezTo>
                    <a:pt x="69" y="179"/>
                    <a:pt x="69" y="176"/>
                    <a:pt x="71" y="176"/>
                  </a:cubicBezTo>
                  <a:cubicBezTo>
                    <a:pt x="70" y="177"/>
                    <a:pt x="70" y="178"/>
                    <a:pt x="72" y="178"/>
                  </a:cubicBezTo>
                  <a:cubicBezTo>
                    <a:pt x="72" y="179"/>
                    <a:pt x="71" y="178"/>
                    <a:pt x="70" y="179"/>
                  </a:cubicBezTo>
                  <a:cubicBezTo>
                    <a:pt x="70" y="179"/>
                    <a:pt x="70" y="179"/>
                    <a:pt x="69" y="179"/>
                  </a:cubicBezTo>
                  <a:cubicBezTo>
                    <a:pt x="69" y="181"/>
                    <a:pt x="65" y="182"/>
                    <a:pt x="63" y="184"/>
                  </a:cubicBezTo>
                  <a:cubicBezTo>
                    <a:pt x="63" y="185"/>
                    <a:pt x="65" y="183"/>
                    <a:pt x="65" y="185"/>
                  </a:cubicBezTo>
                  <a:cubicBezTo>
                    <a:pt x="63" y="185"/>
                    <a:pt x="63" y="187"/>
                    <a:pt x="62" y="186"/>
                  </a:cubicBezTo>
                  <a:cubicBezTo>
                    <a:pt x="63" y="185"/>
                    <a:pt x="63" y="184"/>
                    <a:pt x="63" y="183"/>
                  </a:cubicBezTo>
                  <a:cubicBezTo>
                    <a:pt x="63" y="182"/>
                    <a:pt x="61" y="183"/>
                    <a:pt x="61" y="183"/>
                  </a:cubicBezTo>
                  <a:close/>
                  <a:moveTo>
                    <a:pt x="63" y="177"/>
                  </a:moveTo>
                  <a:cubicBezTo>
                    <a:pt x="64" y="177"/>
                    <a:pt x="65" y="178"/>
                    <a:pt x="65" y="179"/>
                  </a:cubicBezTo>
                  <a:cubicBezTo>
                    <a:pt x="64" y="180"/>
                    <a:pt x="64" y="179"/>
                    <a:pt x="63" y="179"/>
                  </a:cubicBezTo>
                  <a:cubicBezTo>
                    <a:pt x="63" y="178"/>
                    <a:pt x="64" y="178"/>
                    <a:pt x="63" y="177"/>
                  </a:cubicBezTo>
                  <a:close/>
                  <a:moveTo>
                    <a:pt x="76" y="176"/>
                  </a:moveTo>
                  <a:cubicBezTo>
                    <a:pt x="78" y="175"/>
                    <a:pt x="78" y="177"/>
                    <a:pt x="79" y="177"/>
                  </a:cubicBezTo>
                  <a:cubicBezTo>
                    <a:pt x="79" y="179"/>
                    <a:pt x="78" y="177"/>
                    <a:pt x="77" y="177"/>
                  </a:cubicBezTo>
                  <a:cubicBezTo>
                    <a:pt x="77" y="177"/>
                    <a:pt x="77" y="178"/>
                    <a:pt x="76" y="178"/>
                  </a:cubicBezTo>
                  <a:cubicBezTo>
                    <a:pt x="77" y="178"/>
                    <a:pt x="77" y="178"/>
                    <a:pt x="77" y="179"/>
                  </a:cubicBezTo>
                  <a:cubicBezTo>
                    <a:pt x="76" y="178"/>
                    <a:pt x="74" y="180"/>
                    <a:pt x="73" y="179"/>
                  </a:cubicBezTo>
                  <a:cubicBezTo>
                    <a:pt x="72" y="180"/>
                    <a:pt x="72" y="180"/>
                    <a:pt x="71" y="181"/>
                  </a:cubicBezTo>
                  <a:cubicBezTo>
                    <a:pt x="72" y="179"/>
                    <a:pt x="73" y="179"/>
                    <a:pt x="74" y="178"/>
                  </a:cubicBezTo>
                  <a:cubicBezTo>
                    <a:pt x="74" y="178"/>
                    <a:pt x="73" y="178"/>
                    <a:pt x="72" y="178"/>
                  </a:cubicBezTo>
                  <a:cubicBezTo>
                    <a:pt x="73" y="177"/>
                    <a:pt x="77" y="178"/>
                    <a:pt x="76" y="176"/>
                  </a:cubicBezTo>
                  <a:close/>
                  <a:moveTo>
                    <a:pt x="79" y="181"/>
                  </a:moveTo>
                  <a:cubicBezTo>
                    <a:pt x="78" y="180"/>
                    <a:pt x="78" y="182"/>
                    <a:pt x="77" y="182"/>
                  </a:cubicBezTo>
                  <a:cubicBezTo>
                    <a:pt x="77" y="183"/>
                    <a:pt x="78" y="182"/>
                    <a:pt x="78" y="182"/>
                  </a:cubicBezTo>
                  <a:cubicBezTo>
                    <a:pt x="78" y="184"/>
                    <a:pt x="76" y="183"/>
                    <a:pt x="76" y="182"/>
                  </a:cubicBezTo>
                  <a:cubicBezTo>
                    <a:pt x="75" y="183"/>
                    <a:pt x="72" y="184"/>
                    <a:pt x="74" y="186"/>
                  </a:cubicBezTo>
                  <a:cubicBezTo>
                    <a:pt x="73" y="187"/>
                    <a:pt x="73" y="185"/>
                    <a:pt x="72" y="186"/>
                  </a:cubicBezTo>
                  <a:cubicBezTo>
                    <a:pt x="73" y="183"/>
                    <a:pt x="77" y="180"/>
                    <a:pt x="78" y="180"/>
                  </a:cubicBezTo>
                  <a:cubicBezTo>
                    <a:pt x="78" y="179"/>
                    <a:pt x="79" y="180"/>
                    <a:pt x="80" y="179"/>
                  </a:cubicBezTo>
                  <a:cubicBezTo>
                    <a:pt x="80" y="180"/>
                    <a:pt x="78" y="180"/>
                    <a:pt x="79" y="181"/>
                  </a:cubicBezTo>
                  <a:close/>
                  <a:moveTo>
                    <a:pt x="82" y="183"/>
                  </a:moveTo>
                  <a:cubicBezTo>
                    <a:pt x="82" y="184"/>
                    <a:pt x="81" y="185"/>
                    <a:pt x="81" y="185"/>
                  </a:cubicBezTo>
                  <a:cubicBezTo>
                    <a:pt x="80" y="184"/>
                    <a:pt x="81" y="183"/>
                    <a:pt x="79" y="184"/>
                  </a:cubicBezTo>
                  <a:cubicBezTo>
                    <a:pt x="79" y="183"/>
                    <a:pt x="80" y="182"/>
                    <a:pt x="79" y="182"/>
                  </a:cubicBezTo>
                  <a:cubicBezTo>
                    <a:pt x="81" y="180"/>
                    <a:pt x="80" y="184"/>
                    <a:pt x="82" y="183"/>
                  </a:cubicBezTo>
                  <a:close/>
                  <a:moveTo>
                    <a:pt x="77" y="185"/>
                  </a:moveTo>
                  <a:cubicBezTo>
                    <a:pt x="77" y="185"/>
                    <a:pt x="78" y="186"/>
                    <a:pt x="78" y="187"/>
                  </a:cubicBezTo>
                  <a:cubicBezTo>
                    <a:pt x="76" y="187"/>
                    <a:pt x="76" y="186"/>
                    <a:pt x="77" y="185"/>
                  </a:cubicBezTo>
                  <a:close/>
                  <a:moveTo>
                    <a:pt x="76" y="202"/>
                  </a:moveTo>
                  <a:cubicBezTo>
                    <a:pt x="76" y="202"/>
                    <a:pt x="75" y="203"/>
                    <a:pt x="74" y="203"/>
                  </a:cubicBezTo>
                  <a:cubicBezTo>
                    <a:pt x="74" y="203"/>
                    <a:pt x="75" y="203"/>
                    <a:pt x="75" y="202"/>
                  </a:cubicBezTo>
                  <a:cubicBezTo>
                    <a:pt x="75" y="202"/>
                    <a:pt x="75" y="202"/>
                    <a:pt x="74" y="201"/>
                  </a:cubicBezTo>
                  <a:cubicBezTo>
                    <a:pt x="76" y="201"/>
                    <a:pt x="76" y="201"/>
                    <a:pt x="76" y="202"/>
                  </a:cubicBezTo>
                  <a:close/>
                  <a:moveTo>
                    <a:pt x="74" y="194"/>
                  </a:moveTo>
                  <a:cubicBezTo>
                    <a:pt x="75" y="194"/>
                    <a:pt x="75" y="195"/>
                    <a:pt x="74" y="195"/>
                  </a:cubicBezTo>
                  <a:cubicBezTo>
                    <a:pt x="75" y="197"/>
                    <a:pt x="76" y="195"/>
                    <a:pt x="77" y="195"/>
                  </a:cubicBezTo>
                  <a:cubicBezTo>
                    <a:pt x="77" y="197"/>
                    <a:pt x="77" y="197"/>
                    <a:pt x="78" y="196"/>
                  </a:cubicBezTo>
                  <a:cubicBezTo>
                    <a:pt x="78" y="197"/>
                    <a:pt x="78" y="198"/>
                    <a:pt x="79" y="199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78" y="199"/>
                    <a:pt x="79" y="198"/>
                    <a:pt x="78" y="197"/>
                  </a:cubicBezTo>
                  <a:cubicBezTo>
                    <a:pt x="77" y="198"/>
                    <a:pt x="76" y="198"/>
                    <a:pt x="76" y="199"/>
                  </a:cubicBezTo>
                  <a:cubicBezTo>
                    <a:pt x="75" y="199"/>
                    <a:pt x="76" y="197"/>
                    <a:pt x="76" y="197"/>
                  </a:cubicBezTo>
                  <a:cubicBezTo>
                    <a:pt x="75" y="196"/>
                    <a:pt x="74" y="197"/>
                    <a:pt x="74" y="198"/>
                  </a:cubicBezTo>
                  <a:cubicBezTo>
                    <a:pt x="73" y="197"/>
                    <a:pt x="73" y="197"/>
                    <a:pt x="72" y="197"/>
                  </a:cubicBezTo>
                  <a:cubicBezTo>
                    <a:pt x="73" y="196"/>
                    <a:pt x="74" y="195"/>
                    <a:pt x="74" y="194"/>
                  </a:cubicBezTo>
                  <a:close/>
                  <a:moveTo>
                    <a:pt x="67" y="185"/>
                  </a:moveTo>
                  <a:cubicBezTo>
                    <a:pt x="68" y="183"/>
                    <a:pt x="69" y="182"/>
                    <a:pt x="71" y="181"/>
                  </a:cubicBezTo>
                  <a:cubicBezTo>
                    <a:pt x="71" y="183"/>
                    <a:pt x="68" y="184"/>
                    <a:pt x="67" y="185"/>
                  </a:cubicBezTo>
                  <a:close/>
                  <a:moveTo>
                    <a:pt x="76" y="190"/>
                  </a:moveTo>
                  <a:cubicBezTo>
                    <a:pt x="76" y="191"/>
                    <a:pt x="77" y="191"/>
                    <a:pt x="78" y="192"/>
                  </a:cubicBezTo>
                  <a:cubicBezTo>
                    <a:pt x="78" y="193"/>
                    <a:pt x="76" y="193"/>
                    <a:pt x="75" y="194"/>
                  </a:cubicBezTo>
                  <a:cubicBezTo>
                    <a:pt x="75" y="193"/>
                    <a:pt x="76" y="193"/>
                    <a:pt x="76" y="192"/>
                  </a:cubicBezTo>
                  <a:cubicBezTo>
                    <a:pt x="75" y="191"/>
                    <a:pt x="74" y="193"/>
                    <a:pt x="72" y="193"/>
                  </a:cubicBezTo>
                  <a:cubicBezTo>
                    <a:pt x="72" y="193"/>
                    <a:pt x="72" y="192"/>
                    <a:pt x="71" y="192"/>
                  </a:cubicBezTo>
                  <a:cubicBezTo>
                    <a:pt x="71" y="192"/>
                    <a:pt x="72" y="191"/>
                    <a:pt x="71" y="191"/>
                  </a:cubicBezTo>
                  <a:cubicBezTo>
                    <a:pt x="72" y="190"/>
                    <a:pt x="73" y="191"/>
                    <a:pt x="72" y="192"/>
                  </a:cubicBezTo>
                  <a:cubicBezTo>
                    <a:pt x="73" y="192"/>
                    <a:pt x="74" y="191"/>
                    <a:pt x="76" y="190"/>
                  </a:cubicBezTo>
                  <a:close/>
                  <a:moveTo>
                    <a:pt x="95" y="213"/>
                  </a:moveTo>
                  <a:cubicBezTo>
                    <a:pt x="96" y="215"/>
                    <a:pt x="94" y="214"/>
                    <a:pt x="93" y="214"/>
                  </a:cubicBezTo>
                  <a:cubicBezTo>
                    <a:pt x="93" y="214"/>
                    <a:pt x="93" y="213"/>
                    <a:pt x="93" y="213"/>
                  </a:cubicBezTo>
                  <a:cubicBezTo>
                    <a:pt x="94" y="212"/>
                    <a:pt x="93" y="215"/>
                    <a:pt x="95" y="213"/>
                  </a:cubicBezTo>
                  <a:close/>
                  <a:moveTo>
                    <a:pt x="84" y="191"/>
                  </a:moveTo>
                  <a:cubicBezTo>
                    <a:pt x="84" y="193"/>
                    <a:pt x="82" y="193"/>
                    <a:pt x="80" y="193"/>
                  </a:cubicBezTo>
                  <a:cubicBezTo>
                    <a:pt x="81" y="195"/>
                    <a:pt x="81" y="195"/>
                    <a:pt x="83" y="195"/>
                  </a:cubicBezTo>
                  <a:cubicBezTo>
                    <a:pt x="83" y="194"/>
                    <a:pt x="84" y="193"/>
                    <a:pt x="86" y="193"/>
                  </a:cubicBezTo>
                  <a:cubicBezTo>
                    <a:pt x="85" y="194"/>
                    <a:pt x="83" y="194"/>
                    <a:pt x="83" y="196"/>
                  </a:cubicBezTo>
                  <a:cubicBezTo>
                    <a:pt x="85" y="196"/>
                    <a:pt x="86" y="196"/>
                    <a:pt x="88" y="195"/>
                  </a:cubicBezTo>
                  <a:cubicBezTo>
                    <a:pt x="88" y="196"/>
                    <a:pt x="87" y="196"/>
                    <a:pt x="87" y="197"/>
                  </a:cubicBezTo>
                  <a:cubicBezTo>
                    <a:pt x="87" y="198"/>
                    <a:pt x="86" y="196"/>
                    <a:pt x="86" y="196"/>
                  </a:cubicBezTo>
                  <a:cubicBezTo>
                    <a:pt x="83" y="197"/>
                    <a:pt x="84" y="198"/>
                    <a:pt x="82" y="199"/>
                  </a:cubicBezTo>
                  <a:cubicBezTo>
                    <a:pt x="83" y="203"/>
                    <a:pt x="86" y="197"/>
                    <a:pt x="88" y="198"/>
                  </a:cubicBezTo>
                  <a:cubicBezTo>
                    <a:pt x="89" y="198"/>
                    <a:pt x="89" y="199"/>
                    <a:pt x="89" y="200"/>
                  </a:cubicBezTo>
                  <a:cubicBezTo>
                    <a:pt x="88" y="200"/>
                    <a:pt x="87" y="200"/>
                    <a:pt x="87" y="199"/>
                  </a:cubicBezTo>
                  <a:cubicBezTo>
                    <a:pt x="86" y="200"/>
                    <a:pt x="86" y="201"/>
                    <a:pt x="85" y="202"/>
                  </a:cubicBezTo>
                  <a:cubicBezTo>
                    <a:pt x="84" y="203"/>
                    <a:pt x="84" y="202"/>
                    <a:pt x="83" y="203"/>
                  </a:cubicBezTo>
                  <a:cubicBezTo>
                    <a:pt x="83" y="202"/>
                    <a:pt x="85" y="202"/>
                    <a:pt x="84" y="201"/>
                  </a:cubicBezTo>
                  <a:cubicBezTo>
                    <a:pt x="83" y="200"/>
                    <a:pt x="83" y="203"/>
                    <a:pt x="82" y="201"/>
                  </a:cubicBezTo>
                  <a:cubicBezTo>
                    <a:pt x="81" y="202"/>
                    <a:pt x="82" y="203"/>
                    <a:pt x="83" y="204"/>
                  </a:cubicBezTo>
                  <a:cubicBezTo>
                    <a:pt x="86" y="202"/>
                    <a:pt x="89" y="202"/>
                    <a:pt x="91" y="201"/>
                  </a:cubicBezTo>
                  <a:cubicBezTo>
                    <a:pt x="92" y="202"/>
                    <a:pt x="90" y="202"/>
                    <a:pt x="90" y="203"/>
                  </a:cubicBezTo>
                  <a:cubicBezTo>
                    <a:pt x="90" y="204"/>
                    <a:pt x="91" y="203"/>
                    <a:pt x="91" y="204"/>
                  </a:cubicBezTo>
                  <a:cubicBezTo>
                    <a:pt x="90" y="204"/>
                    <a:pt x="89" y="205"/>
                    <a:pt x="88" y="205"/>
                  </a:cubicBezTo>
                  <a:cubicBezTo>
                    <a:pt x="88" y="207"/>
                    <a:pt x="90" y="206"/>
                    <a:pt x="91" y="206"/>
                  </a:cubicBezTo>
                  <a:cubicBezTo>
                    <a:pt x="92" y="205"/>
                    <a:pt x="92" y="203"/>
                    <a:pt x="94" y="205"/>
                  </a:cubicBezTo>
                  <a:cubicBezTo>
                    <a:pt x="92" y="205"/>
                    <a:pt x="92" y="206"/>
                    <a:pt x="90" y="207"/>
                  </a:cubicBezTo>
                  <a:cubicBezTo>
                    <a:pt x="90" y="207"/>
                    <a:pt x="90" y="208"/>
                    <a:pt x="90" y="208"/>
                  </a:cubicBezTo>
                  <a:cubicBezTo>
                    <a:pt x="92" y="209"/>
                    <a:pt x="91" y="210"/>
                    <a:pt x="92" y="211"/>
                  </a:cubicBezTo>
                  <a:cubicBezTo>
                    <a:pt x="92" y="211"/>
                    <a:pt x="91" y="212"/>
                    <a:pt x="91" y="212"/>
                  </a:cubicBezTo>
                  <a:cubicBezTo>
                    <a:pt x="91" y="211"/>
                    <a:pt x="92" y="211"/>
                    <a:pt x="91" y="210"/>
                  </a:cubicBezTo>
                  <a:cubicBezTo>
                    <a:pt x="89" y="210"/>
                    <a:pt x="87" y="211"/>
                    <a:pt x="86" y="211"/>
                  </a:cubicBezTo>
                  <a:cubicBezTo>
                    <a:pt x="86" y="210"/>
                    <a:pt x="86" y="209"/>
                    <a:pt x="85" y="209"/>
                  </a:cubicBezTo>
                  <a:cubicBezTo>
                    <a:pt x="85" y="209"/>
                    <a:pt x="85" y="208"/>
                    <a:pt x="86" y="208"/>
                  </a:cubicBezTo>
                  <a:cubicBezTo>
                    <a:pt x="85" y="205"/>
                    <a:pt x="82" y="208"/>
                    <a:pt x="81" y="208"/>
                  </a:cubicBezTo>
                  <a:cubicBezTo>
                    <a:pt x="81" y="209"/>
                    <a:pt x="81" y="207"/>
                    <a:pt x="82" y="207"/>
                  </a:cubicBezTo>
                  <a:cubicBezTo>
                    <a:pt x="81" y="206"/>
                    <a:pt x="81" y="204"/>
                    <a:pt x="79" y="203"/>
                  </a:cubicBezTo>
                  <a:cubicBezTo>
                    <a:pt x="78" y="204"/>
                    <a:pt x="78" y="206"/>
                    <a:pt x="79" y="207"/>
                  </a:cubicBezTo>
                  <a:cubicBezTo>
                    <a:pt x="77" y="207"/>
                    <a:pt x="76" y="207"/>
                    <a:pt x="74" y="208"/>
                  </a:cubicBezTo>
                  <a:cubicBezTo>
                    <a:pt x="74" y="208"/>
                    <a:pt x="76" y="205"/>
                    <a:pt x="74" y="205"/>
                  </a:cubicBezTo>
                  <a:cubicBezTo>
                    <a:pt x="74" y="203"/>
                    <a:pt x="77" y="205"/>
                    <a:pt x="78" y="205"/>
                  </a:cubicBezTo>
                  <a:cubicBezTo>
                    <a:pt x="77" y="204"/>
                    <a:pt x="78" y="203"/>
                    <a:pt x="79" y="202"/>
                  </a:cubicBezTo>
                  <a:cubicBezTo>
                    <a:pt x="79" y="201"/>
                    <a:pt x="78" y="201"/>
                    <a:pt x="78" y="200"/>
                  </a:cubicBezTo>
                  <a:cubicBezTo>
                    <a:pt x="79" y="199"/>
                    <a:pt x="79" y="201"/>
                    <a:pt x="81" y="201"/>
                  </a:cubicBezTo>
                  <a:cubicBezTo>
                    <a:pt x="81" y="200"/>
                    <a:pt x="79" y="199"/>
                    <a:pt x="81" y="199"/>
                  </a:cubicBezTo>
                  <a:cubicBezTo>
                    <a:pt x="79" y="198"/>
                    <a:pt x="81" y="195"/>
                    <a:pt x="79" y="194"/>
                  </a:cubicBezTo>
                  <a:cubicBezTo>
                    <a:pt x="80" y="194"/>
                    <a:pt x="78" y="192"/>
                    <a:pt x="79" y="191"/>
                  </a:cubicBezTo>
                  <a:cubicBezTo>
                    <a:pt x="79" y="190"/>
                    <a:pt x="78" y="191"/>
                    <a:pt x="78" y="189"/>
                  </a:cubicBezTo>
                  <a:cubicBezTo>
                    <a:pt x="79" y="189"/>
                    <a:pt x="79" y="189"/>
                    <a:pt x="79" y="187"/>
                  </a:cubicBezTo>
                  <a:cubicBezTo>
                    <a:pt x="79" y="187"/>
                    <a:pt x="80" y="187"/>
                    <a:pt x="80" y="187"/>
                  </a:cubicBezTo>
                  <a:cubicBezTo>
                    <a:pt x="81" y="186"/>
                    <a:pt x="80" y="188"/>
                    <a:pt x="79" y="188"/>
                  </a:cubicBezTo>
                  <a:cubicBezTo>
                    <a:pt x="79" y="188"/>
                    <a:pt x="79" y="189"/>
                    <a:pt x="80" y="189"/>
                  </a:cubicBezTo>
                  <a:cubicBezTo>
                    <a:pt x="82" y="188"/>
                    <a:pt x="83" y="187"/>
                    <a:pt x="83" y="185"/>
                  </a:cubicBezTo>
                  <a:cubicBezTo>
                    <a:pt x="83" y="186"/>
                    <a:pt x="84" y="186"/>
                    <a:pt x="85" y="187"/>
                  </a:cubicBezTo>
                  <a:cubicBezTo>
                    <a:pt x="83" y="187"/>
                    <a:pt x="83" y="187"/>
                    <a:pt x="82" y="188"/>
                  </a:cubicBezTo>
                  <a:cubicBezTo>
                    <a:pt x="85" y="189"/>
                    <a:pt x="82" y="191"/>
                    <a:pt x="84" y="191"/>
                  </a:cubicBezTo>
                  <a:close/>
                  <a:moveTo>
                    <a:pt x="49" y="102"/>
                  </a:moveTo>
                  <a:cubicBezTo>
                    <a:pt x="48" y="102"/>
                    <a:pt x="48" y="101"/>
                    <a:pt x="47" y="101"/>
                  </a:cubicBezTo>
                  <a:cubicBezTo>
                    <a:pt x="48" y="100"/>
                    <a:pt x="50" y="100"/>
                    <a:pt x="49" y="99"/>
                  </a:cubicBezTo>
                  <a:cubicBezTo>
                    <a:pt x="50" y="100"/>
                    <a:pt x="48" y="101"/>
                    <a:pt x="49" y="102"/>
                  </a:cubicBezTo>
                  <a:close/>
                  <a:moveTo>
                    <a:pt x="50" y="105"/>
                  </a:moveTo>
                  <a:cubicBezTo>
                    <a:pt x="49" y="105"/>
                    <a:pt x="47" y="106"/>
                    <a:pt x="46" y="105"/>
                  </a:cubicBezTo>
                  <a:cubicBezTo>
                    <a:pt x="47" y="104"/>
                    <a:pt x="48" y="103"/>
                    <a:pt x="49" y="102"/>
                  </a:cubicBezTo>
                  <a:cubicBezTo>
                    <a:pt x="50" y="102"/>
                    <a:pt x="49" y="104"/>
                    <a:pt x="50" y="105"/>
                  </a:cubicBezTo>
                  <a:close/>
                  <a:moveTo>
                    <a:pt x="40" y="94"/>
                  </a:moveTo>
                  <a:cubicBezTo>
                    <a:pt x="40" y="93"/>
                    <a:pt x="40" y="93"/>
                    <a:pt x="41" y="92"/>
                  </a:cubicBezTo>
                  <a:cubicBezTo>
                    <a:pt x="42" y="93"/>
                    <a:pt x="41" y="94"/>
                    <a:pt x="40" y="94"/>
                  </a:cubicBezTo>
                  <a:close/>
                  <a:moveTo>
                    <a:pt x="39" y="77"/>
                  </a:moveTo>
                  <a:cubicBezTo>
                    <a:pt x="40" y="77"/>
                    <a:pt x="40" y="77"/>
                    <a:pt x="41" y="77"/>
                  </a:cubicBezTo>
                  <a:cubicBezTo>
                    <a:pt x="40" y="78"/>
                    <a:pt x="39" y="78"/>
                    <a:pt x="39" y="77"/>
                  </a:cubicBezTo>
                  <a:close/>
                  <a:moveTo>
                    <a:pt x="30" y="48"/>
                  </a:moveTo>
                  <a:cubicBezTo>
                    <a:pt x="31" y="48"/>
                    <a:pt x="30" y="47"/>
                    <a:pt x="30" y="47"/>
                  </a:cubicBezTo>
                  <a:cubicBezTo>
                    <a:pt x="31" y="46"/>
                    <a:pt x="31" y="48"/>
                    <a:pt x="32" y="48"/>
                  </a:cubicBezTo>
                  <a:cubicBezTo>
                    <a:pt x="33" y="49"/>
                    <a:pt x="31" y="49"/>
                    <a:pt x="31" y="49"/>
                  </a:cubicBezTo>
                  <a:cubicBezTo>
                    <a:pt x="30" y="48"/>
                    <a:pt x="28" y="49"/>
                    <a:pt x="27" y="48"/>
                  </a:cubicBezTo>
                  <a:cubicBezTo>
                    <a:pt x="28" y="47"/>
                    <a:pt x="29" y="47"/>
                    <a:pt x="30" y="48"/>
                  </a:cubicBezTo>
                  <a:close/>
                  <a:moveTo>
                    <a:pt x="30" y="40"/>
                  </a:moveTo>
                  <a:cubicBezTo>
                    <a:pt x="30" y="41"/>
                    <a:pt x="31" y="41"/>
                    <a:pt x="31" y="42"/>
                  </a:cubicBezTo>
                  <a:cubicBezTo>
                    <a:pt x="29" y="43"/>
                    <a:pt x="30" y="41"/>
                    <a:pt x="29" y="41"/>
                  </a:cubicBezTo>
                  <a:cubicBezTo>
                    <a:pt x="29" y="41"/>
                    <a:pt x="30" y="41"/>
                    <a:pt x="30" y="40"/>
                  </a:cubicBezTo>
                  <a:close/>
                  <a:moveTo>
                    <a:pt x="31" y="54"/>
                  </a:moveTo>
                  <a:cubicBezTo>
                    <a:pt x="30" y="53"/>
                    <a:pt x="32" y="52"/>
                    <a:pt x="32" y="52"/>
                  </a:cubicBezTo>
                  <a:cubicBezTo>
                    <a:pt x="33" y="54"/>
                    <a:pt x="32" y="54"/>
                    <a:pt x="31" y="54"/>
                  </a:cubicBezTo>
                  <a:close/>
                  <a:moveTo>
                    <a:pt x="49" y="98"/>
                  </a:moveTo>
                  <a:cubicBezTo>
                    <a:pt x="49" y="96"/>
                    <a:pt x="50" y="94"/>
                    <a:pt x="51" y="95"/>
                  </a:cubicBezTo>
                  <a:cubicBezTo>
                    <a:pt x="51" y="96"/>
                    <a:pt x="50" y="97"/>
                    <a:pt x="49" y="98"/>
                  </a:cubicBezTo>
                  <a:close/>
                  <a:moveTo>
                    <a:pt x="85" y="176"/>
                  </a:moveTo>
                  <a:cubicBezTo>
                    <a:pt x="84" y="175"/>
                    <a:pt x="83" y="175"/>
                    <a:pt x="83" y="174"/>
                  </a:cubicBezTo>
                  <a:cubicBezTo>
                    <a:pt x="85" y="173"/>
                    <a:pt x="85" y="176"/>
                    <a:pt x="87" y="174"/>
                  </a:cubicBezTo>
                  <a:cubicBezTo>
                    <a:pt x="87" y="175"/>
                    <a:pt x="86" y="177"/>
                    <a:pt x="88" y="179"/>
                  </a:cubicBezTo>
                  <a:cubicBezTo>
                    <a:pt x="88" y="177"/>
                    <a:pt x="88" y="177"/>
                    <a:pt x="90" y="176"/>
                  </a:cubicBezTo>
                  <a:cubicBezTo>
                    <a:pt x="90" y="178"/>
                    <a:pt x="91" y="176"/>
                    <a:pt x="92" y="176"/>
                  </a:cubicBezTo>
                  <a:cubicBezTo>
                    <a:pt x="93" y="178"/>
                    <a:pt x="91" y="177"/>
                    <a:pt x="90" y="178"/>
                  </a:cubicBezTo>
                  <a:cubicBezTo>
                    <a:pt x="91" y="178"/>
                    <a:pt x="92" y="178"/>
                    <a:pt x="92" y="179"/>
                  </a:cubicBezTo>
                  <a:cubicBezTo>
                    <a:pt x="89" y="179"/>
                    <a:pt x="86" y="178"/>
                    <a:pt x="83" y="177"/>
                  </a:cubicBezTo>
                  <a:cubicBezTo>
                    <a:pt x="82" y="176"/>
                    <a:pt x="83" y="177"/>
                    <a:pt x="85" y="176"/>
                  </a:cubicBezTo>
                  <a:close/>
                  <a:moveTo>
                    <a:pt x="93" y="175"/>
                  </a:move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3" y="176"/>
                    <a:pt x="94" y="177"/>
                  </a:cubicBezTo>
                  <a:cubicBezTo>
                    <a:pt x="93" y="177"/>
                    <a:pt x="93" y="176"/>
                    <a:pt x="92" y="175"/>
                  </a:cubicBezTo>
                  <a:cubicBezTo>
                    <a:pt x="93" y="175"/>
                    <a:pt x="93" y="175"/>
                    <a:pt x="93" y="175"/>
                  </a:cubicBezTo>
                  <a:close/>
                  <a:moveTo>
                    <a:pt x="94" y="175"/>
                  </a:moveTo>
                  <a:cubicBezTo>
                    <a:pt x="94" y="175"/>
                    <a:pt x="95" y="174"/>
                    <a:pt x="96" y="174"/>
                  </a:cubicBezTo>
                  <a:cubicBezTo>
                    <a:pt x="95" y="177"/>
                    <a:pt x="97" y="177"/>
                    <a:pt x="99" y="177"/>
                  </a:cubicBezTo>
                  <a:cubicBezTo>
                    <a:pt x="99" y="178"/>
                    <a:pt x="98" y="178"/>
                    <a:pt x="98" y="179"/>
                  </a:cubicBezTo>
                  <a:cubicBezTo>
                    <a:pt x="98" y="177"/>
                    <a:pt x="97" y="177"/>
                    <a:pt x="96" y="178"/>
                  </a:cubicBezTo>
                  <a:cubicBezTo>
                    <a:pt x="96" y="176"/>
                    <a:pt x="94" y="176"/>
                    <a:pt x="94" y="175"/>
                  </a:cubicBezTo>
                  <a:close/>
                  <a:moveTo>
                    <a:pt x="97" y="174"/>
                  </a:moveTo>
                  <a:cubicBezTo>
                    <a:pt x="98" y="174"/>
                    <a:pt x="98" y="175"/>
                    <a:pt x="99" y="175"/>
                  </a:cubicBezTo>
                  <a:cubicBezTo>
                    <a:pt x="98" y="175"/>
                    <a:pt x="98" y="175"/>
                    <a:pt x="97" y="176"/>
                  </a:cubicBezTo>
                  <a:cubicBezTo>
                    <a:pt x="97" y="175"/>
                    <a:pt x="97" y="175"/>
                    <a:pt x="97" y="174"/>
                  </a:cubicBezTo>
                  <a:close/>
                  <a:moveTo>
                    <a:pt x="89" y="181"/>
                  </a:moveTo>
                  <a:cubicBezTo>
                    <a:pt x="90" y="181"/>
                    <a:pt x="92" y="180"/>
                    <a:pt x="93" y="180"/>
                  </a:cubicBezTo>
                  <a:cubicBezTo>
                    <a:pt x="93" y="179"/>
                    <a:pt x="97" y="177"/>
                    <a:pt x="97" y="179"/>
                  </a:cubicBezTo>
                  <a:cubicBezTo>
                    <a:pt x="95" y="180"/>
                    <a:pt x="91" y="182"/>
                    <a:pt x="89" y="181"/>
                  </a:cubicBezTo>
                  <a:close/>
                  <a:moveTo>
                    <a:pt x="97" y="190"/>
                  </a:moveTo>
                  <a:cubicBezTo>
                    <a:pt x="98" y="191"/>
                    <a:pt x="97" y="191"/>
                    <a:pt x="98" y="193"/>
                  </a:cubicBezTo>
                  <a:cubicBezTo>
                    <a:pt x="97" y="192"/>
                    <a:pt x="96" y="191"/>
                    <a:pt x="94" y="192"/>
                  </a:cubicBezTo>
                  <a:cubicBezTo>
                    <a:pt x="94" y="191"/>
                    <a:pt x="96" y="191"/>
                    <a:pt x="97" y="190"/>
                  </a:cubicBezTo>
                  <a:close/>
                  <a:moveTo>
                    <a:pt x="93" y="186"/>
                  </a:moveTo>
                  <a:cubicBezTo>
                    <a:pt x="92" y="186"/>
                    <a:pt x="93" y="184"/>
                    <a:pt x="94" y="184"/>
                  </a:cubicBezTo>
                  <a:cubicBezTo>
                    <a:pt x="95" y="186"/>
                    <a:pt x="94" y="188"/>
                    <a:pt x="95" y="190"/>
                  </a:cubicBezTo>
                  <a:cubicBezTo>
                    <a:pt x="95" y="190"/>
                    <a:pt x="95" y="190"/>
                    <a:pt x="95" y="191"/>
                  </a:cubicBezTo>
                  <a:cubicBezTo>
                    <a:pt x="94" y="191"/>
                    <a:pt x="95" y="189"/>
                    <a:pt x="94" y="189"/>
                  </a:cubicBezTo>
                  <a:cubicBezTo>
                    <a:pt x="94" y="188"/>
                    <a:pt x="94" y="187"/>
                    <a:pt x="94" y="186"/>
                  </a:cubicBezTo>
                  <a:cubicBezTo>
                    <a:pt x="94" y="185"/>
                    <a:pt x="93" y="186"/>
                    <a:pt x="93" y="186"/>
                  </a:cubicBezTo>
                  <a:close/>
                  <a:moveTo>
                    <a:pt x="102" y="195"/>
                  </a:moveTo>
                  <a:cubicBezTo>
                    <a:pt x="101" y="196"/>
                    <a:pt x="98" y="197"/>
                    <a:pt x="98" y="195"/>
                  </a:cubicBezTo>
                  <a:cubicBezTo>
                    <a:pt x="98" y="195"/>
                    <a:pt x="99" y="195"/>
                    <a:pt x="99" y="194"/>
                  </a:cubicBezTo>
                  <a:cubicBezTo>
                    <a:pt x="99" y="194"/>
                    <a:pt x="99" y="194"/>
                    <a:pt x="98" y="194"/>
                  </a:cubicBezTo>
                  <a:cubicBezTo>
                    <a:pt x="98" y="193"/>
                    <a:pt x="98" y="193"/>
                    <a:pt x="99" y="193"/>
                  </a:cubicBezTo>
                  <a:cubicBezTo>
                    <a:pt x="99" y="193"/>
                    <a:pt x="99" y="193"/>
                    <a:pt x="99" y="193"/>
                  </a:cubicBezTo>
                  <a:cubicBezTo>
                    <a:pt x="100" y="194"/>
                    <a:pt x="99" y="194"/>
                    <a:pt x="99" y="196"/>
                  </a:cubicBezTo>
                  <a:cubicBezTo>
                    <a:pt x="99" y="196"/>
                    <a:pt x="102" y="195"/>
                    <a:pt x="101" y="194"/>
                  </a:cubicBezTo>
                  <a:cubicBezTo>
                    <a:pt x="102" y="194"/>
                    <a:pt x="103" y="194"/>
                    <a:pt x="103" y="196"/>
                  </a:cubicBezTo>
                  <a:cubicBezTo>
                    <a:pt x="102" y="197"/>
                    <a:pt x="102" y="196"/>
                    <a:pt x="102" y="195"/>
                  </a:cubicBezTo>
                  <a:close/>
                  <a:moveTo>
                    <a:pt x="105" y="206"/>
                  </a:moveTo>
                  <a:cubicBezTo>
                    <a:pt x="105" y="206"/>
                    <a:pt x="104" y="206"/>
                    <a:pt x="104" y="207"/>
                  </a:cubicBezTo>
                  <a:cubicBezTo>
                    <a:pt x="103" y="205"/>
                    <a:pt x="104" y="204"/>
                    <a:pt x="105" y="204"/>
                  </a:cubicBezTo>
                  <a:cubicBezTo>
                    <a:pt x="105" y="204"/>
                    <a:pt x="103" y="205"/>
                    <a:pt x="105" y="206"/>
                  </a:cubicBezTo>
                  <a:close/>
                  <a:moveTo>
                    <a:pt x="103" y="200"/>
                  </a:moveTo>
                  <a:cubicBezTo>
                    <a:pt x="103" y="201"/>
                    <a:pt x="101" y="200"/>
                    <a:pt x="100" y="200"/>
                  </a:cubicBezTo>
                  <a:cubicBezTo>
                    <a:pt x="101" y="199"/>
                    <a:pt x="103" y="200"/>
                    <a:pt x="103" y="198"/>
                  </a:cubicBezTo>
                  <a:cubicBezTo>
                    <a:pt x="105" y="198"/>
                    <a:pt x="102" y="200"/>
                    <a:pt x="103" y="200"/>
                  </a:cubicBezTo>
                  <a:close/>
                  <a:moveTo>
                    <a:pt x="104" y="196"/>
                  </a:moveTo>
                  <a:cubicBezTo>
                    <a:pt x="103" y="196"/>
                    <a:pt x="103" y="195"/>
                    <a:pt x="103" y="194"/>
                  </a:cubicBezTo>
                  <a:cubicBezTo>
                    <a:pt x="103" y="194"/>
                    <a:pt x="104" y="194"/>
                    <a:pt x="104" y="194"/>
                  </a:cubicBezTo>
                  <a:cubicBezTo>
                    <a:pt x="104" y="195"/>
                    <a:pt x="104" y="195"/>
                    <a:pt x="104" y="196"/>
                  </a:cubicBezTo>
                  <a:close/>
                  <a:moveTo>
                    <a:pt x="105" y="195"/>
                  </a:moveTo>
                  <a:cubicBezTo>
                    <a:pt x="104" y="195"/>
                    <a:pt x="105" y="194"/>
                    <a:pt x="105" y="193"/>
                  </a:cubicBezTo>
                  <a:cubicBezTo>
                    <a:pt x="106" y="193"/>
                    <a:pt x="106" y="194"/>
                    <a:pt x="107" y="194"/>
                  </a:cubicBezTo>
                  <a:cubicBezTo>
                    <a:pt x="106" y="196"/>
                    <a:pt x="105" y="193"/>
                    <a:pt x="105" y="195"/>
                  </a:cubicBezTo>
                  <a:close/>
                  <a:moveTo>
                    <a:pt x="107" y="196"/>
                  </a:moveTo>
                  <a:cubicBezTo>
                    <a:pt x="107" y="195"/>
                    <a:pt x="108" y="195"/>
                    <a:pt x="107" y="194"/>
                  </a:cubicBezTo>
                  <a:cubicBezTo>
                    <a:pt x="107" y="193"/>
                    <a:pt x="108" y="194"/>
                    <a:pt x="108" y="193"/>
                  </a:cubicBezTo>
                  <a:cubicBezTo>
                    <a:pt x="109" y="195"/>
                    <a:pt x="108" y="196"/>
                    <a:pt x="110" y="198"/>
                  </a:cubicBezTo>
                  <a:cubicBezTo>
                    <a:pt x="110" y="198"/>
                    <a:pt x="109" y="198"/>
                    <a:pt x="109" y="198"/>
                  </a:cubicBezTo>
                  <a:cubicBezTo>
                    <a:pt x="109" y="197"/>
                    <a:pt x="108" y="196"/>
                    <a:pt x="107" y="196"/>
                  </a:cubicBezTo>
                  <a:close/>
                  <a:moveTo>
                    <a:pt x="103" y="181"/>
                  </a:moveTo>
                  <a:cubicBezTo>
                    <a:pt x="102" y="181"/>
                    <a:pt x="100" y="183"/>
                    <a:pt x="99" y="182"/>
                  </a:cubicBezTo>
                  <a:cubicBezTo>
                    <a:pt x="98" y="182"/>
                    <a:pt x="100" y="181"/>
                    <a:pt x="99" y="181"/>
                  </a:cubicBezTo>
                  <a:cubicBezTo>
                    <a:pt x="99" y="181"/>
                    <a:pt x="99" y="181"/>
                    <a:pt x="98" y="181"/>
                  </a:cubicBezTo>
                  <a:cubicBezTo>
                    <a:pt x="99" y="181"/>
                    <a:pt x="99" y="181"/>
                    <a:pt x="99" y="181"/>
                  </a:cubicBezTo>
                  <a:cubicBezTo>
                    <a:pt x="99" y="181"/>
                    <a:pt x="103" y="180"/>
                    <a:pt x="103" y="181"/>
                  </a:cubicBezTo>
                  <a:close/>
                  <a:moveTo>
                    <a:pt x="102" y="175"/>
                  </a:moveTo>
                  <a:cubicBezTo>
                    <a:pt x="102" y="175"/>
                    <a:pt x="103" y="176"/>
                    <a:pt x="101" y="177"/>
                  </a:cubicBezTo>
                  <a:cubicBezTo>
                    <a:pt x="101" y="176"/>
                    <a:pt x="101" y="175"/>
                    <a:pt x="102" y="175"/>
                  </a:cubicBezTo>
                  <a:close/>
                  <a:moveTo>
                    <a:pt x="110" y="196"/>
                  </a:moveTo>
                  <a:cubicBezTo>
                    <a:pt x="109" y="196"/>
                    <a:pt x="109" y="194"/>
                    <a:pt x="110" y="194"/>
                  </a:cubicBezTo>
                  <a:cubicBezTo>
                    <a:pt x="110" y="193"/>
                    <a:pt x="109" y="194"/>
                    <a:pt x="109" y="193"/>
                  </a:cubicBezTo>
                  <a:cubicBezTo>
                    <a:pt x="111" y="193"/>
                    <a:pt x="111" y="195"/>
                    <a:pt x="110" y="196"/>
                  </a:cubicBezTo>
                  <a:close/>
                  <a:moveTo>
                    <a:pt x="112" y="195"/>
                  </a:moveTo>
                  <a:cubicBezTo>
                    <a:pt x="112" y="195"/>
                    <a:pt x="113" y="195"/>
                    <a:pt x="114" y="195"/>
                  </a:cubicBezTo>
                  <a:cubicBezTo>
                    <a:pt x="113" y="196"/>
                    <a:pt x="112" y="197"/>
                    <a:pt x="112" y="198"/>
                  </a:cubicBezTo>
                  <a:cubicBezTo>
                    <a:pt x="113" y="198"/>
                    <a:pt x="113" y="198"/>
                    <a:pt x="114" y="198"/>
                  </a:cubicBezTo>
                  <a:cubicBezTo>
                    <a:pt x="114" y="199"/>
                    <a:pt x="112" y="198"/>
                    <a:pt x="113" y="199"/>
                  </a:cubicBezTo>
                  <a:cubicBezTo>
                    <a:pt x="112" y="199"/>
                    <a:pt x="112" y="198"/>
                    <a:pt x="111" y="197"/>
                  </a:cubicBezTo>
                  <a:cubicBezTo>
                    <a:pt x="114" y="196"/>
                    <a:pt x="111" y="196"/>
                    <a:pt x="112" y="195"/>
                  </a:cubicBezTo>
                  <a:close/>
                  <a:moveTo>
                    <a:pt x="103" y="173"/>
                  </a:moveTo>
                  <a:cubicBezTo>
                    <a:pt x="104" y="174"/>
                    <a:pt x="105" y="176"/>
                    <a:pt x="103" y="176"/>
                  </a:cubicBezTo>
                  <a:cubicBezTo>
                    <a:pt x="103" y="175"/>
                    <a:pt x="104" y="175"/>
                    <a:pt x="103" y="173"/>
                  </a:cubicBezTo>
                  <a:close/>
                  <a:moveTo>
                    <a:pt x="122" y="205"/>
                  </a:moveTo>
                  <a:cubicBezTo>
                    <a:pt x="121" y="206"/>
                    <a:pt x="120" y="207"/>
                    <a:pt x="121" y="208"/>
                  </a:cubicBezTo>
                  <a:cubicBezTo>
                    <a:pt x="122" y="209"/>
                    <a:pt x="122" y="208"/>
                    <a:pt x="123" y="208"/>
                  </a:cubicBezTo>
                  <a:cubicBezTo>
                    <a:pt x="124" y="209"/>
                    <a:pt x="122" y="208"/>
                    <a:pt x="123" y="209"/>
                  </a:cubicBezTo>
                  <a:cubicBezTo>
                    <a:pt x="123" y="210"/>
                    <a:pt x="123" y="208"/>
                    <a:pt x="124" y="210"/>
                  </a:cubicBezTo>
                  <a:cubicBezTo>
                    <a:pt x="124" y="210"/>
                    <a:pt x="124" y="210"/>
                    <a:pt x="124" y="209"/>
                  </a:cubicBezTo>
                  <a:cubicBezTo>
                    <a:pt x="125" y="209"/>
                    <a:pt x="125" y="210"/>
                    <a:pt x="125" y="211"/>
                  </a:cubicBezTo>
                  <a:cubicBezTo>
                    <a:pt x="124" y="211"/>
                    <a:pt x="123" y="211"/>
                    <a:pt x="122" y="210"/>
                  </a:cubicBezTo>
                  <a:cubicBezTo>
                    <a:pt x="121" y="210"/>
                    <a:pt x="122" y="211"/>
                    <a:pt x="122" y="212"/>
                  </a:cubicBezTo>
                  <a:cubicBezTo>
                    <a:pt x="120" y="210"/>
                    <a:pt x="122" y="209"/>
                    <a:pt x="120" y="207"/>
                  </a:cubicBezTo>
                  <a:cubicBezTo>
                    <a:pt x="119" y="207"/>
                    <a:pt x="120" y="207"/>
                    <a:pt x="120" y="208"/>
                  </a:cubicBezTo>
                  <a:cubicBezTo>
                    <a:pt x="118" y="207"/>
                    <a:pt x="121" y="205"/>
                    <a:pt x="122" y="205"/>
                  </a:cubicBezTo>
                  <a:close/>
                  <a:moveTo>
                    <a:pt x="126" y="207"/>
                  </a:moveTo>
                  <a:cubicBezTo>
                    <a:pt x="125" y="207"/>
                    <a:pt x="125" y="205"/>
                    <a:pt x="124" y="207"/>
                  </a:cubicBezTo>
                  <a:cubicBezTo>
                    <a:pt x="125" y="205"/>
                    <a:pt x="125" y="205"/>
                    <a:pt x="124" y="204"/>
                  </a:cubicBezTo>
                  <a:cubicBezTo>
                    <a:pt x="125" y="204"/>
                    <a:pt x="125" y="204"/>
                    <a:pt x="126" y="203"/>
                  </a:cubicBezTo>
                  <a:cubicBezTo>
                    <a:pt x="126" y="205"/>
                    <a:pt x="125" y="205"/>
                    <a:pt x="126" y="207"/>
                  </a:cubicBezTo>
                  <a:close/>
                  <a:moveTo>
                    <a:pt x="123" y="186"/>
                  </a:moveTo>
                  <a:cubicBezTo>
                    <a:pt x="124" y="186"/>
                    <a:pt x="125" y="186"/>
                    <a:pt x="125" y="186"/>
                  </a:cubicBezTo>
                  <a:cubicBezTo>
                    <a:pt x="125" y="186"/>
                    <a:pt x="125" y="185"/>
                    <a:pt x="125" y="185"/>
                  </a:cubicBezTo>
                  <a:cubicBezTo>
                    <a:pt x="126" y="184"/>
                    <a:pt x="126" y="186"/>
                    <a:pt x="126" y="187"/>
                  </a:cubicBezTo>
                  <a:cubicBezTo>
                    <a:pt x="124" y="187"/>
                    <a:pt x="123" y="187"/>
                    <a:pt x="122" y="186"/>
                  </a:cubicBezTo>
                  <a:cubicBezTo>
                    <a:pt x="123" y="186"/>
                    <a:pt x="122" y="186"/>
                    <a:pt x="122" y="185"/>
                  </a:cubicBezTo>
                  <a:cubicBezTo>
                    <a:pt x="123" y="185"/>
                    <a:pt x="123" y="186"/>
                    <a:pt x="123" y="186"/>
                  </a:cubicBezTo>
                  <a:close/>
                  <a:moveTo>
                    <a:pt x="122" y="177"/>
                  </a:moveTo>
                  <a:cubicBezTo>
                    <a:pt x="123" y="178"/>
                    <a:pt x="121" y="178"/>
                    <a:pt x="120" y="179"/>
                  </a:cubicBezTo>
                  <a:cubicBezTo>
                    <a:pt x="119" y="178"/>
                    <a:pt x="121" y="177"/>
                    <a:pt x="122" y="177"/>
                  </a:cubicBezTo>
                  <a:close/>
                  <a:moveTo>
                    <a:pt x="122" y="179"/>
                  </a:moveTo>
                  <a:cubicBezTo>
                    <a:pt x="122" y="180"/>
                    <a:pt x="122" y="181"/>
                    <a:pt x="121" y="181"/>
                  </a:cubicBezTo>
                  <a:cubicBezTo>
                    <a:pt x="121" y="180"/>
                    <a:pt x="120" y="180"/>
                    <a:pt x="120" y="179"/>
                  </a:cubicBezTo>
                  <a:cubicBezTo>
                    <a:pt x="120" y="179"/>
                    <a:pt x="120" y="179"/>
                    <a:pt x="120" y="179"/>
                  </a:cubicBezTo>
                  <a:cubicBezTo>
                    <a:pt x="120" y="180"/>
                    <a:pt x="121" y="179"/>
                    <a:pt x="122" y="179"/>
                  </a:cubicBezTo>
                  <a:close/>
                  <a:moveTo>
                    <a:pt x="110" y="184"/>
                  </a:moveTo>
                  <a:cubicBezTo>
                    <a:pt x="112" y="185"/>
                    <a:pt x="113" y="183"/>
                    <a:pt x="115" y="183"/>
                  </a:cubicBezTo>
                  <a:cubicBezTo>
                    <a:pt x="114" y="182"/>
                    <a:pt x="112" y="183"/>
                    <a:pt x="112" y="181"/>
                  </a:cubicBezTo>
                  <a:cubicBezTo>
                    <a:pt x="113" y="180"/>
                    <a:pt x="114" y="179"/>
                    <a:pt x="113" y="178"/>
                  </a:cubicBezTo>
                  <a:cubicBezTo>
                    <a:pt x="113" y="177"/>
                    <a:pt x="112" y="178"/>
                    <a:pt x="112" y="178"/>
                  </a:cubicBezTo>
                  <a:cubicBezTo>
                    <a:pt x="111" y="178"/>
                    <a:pt x="112" y="178"/>
                    <a:pt x="112" y="179"/>
                  </a:cubicBezTo>
                  <a:cubicBezTo>
                    <a:pt x="110" y="178"/>
                    <a:pt x="110" y="176"/>
                    <a:pt x="110" y="175"/>
                  </a:cubicBezTo>
                  <a:cubicBezTo>
                    <a:pt x="110" y="175"/>
                    <a:pt x="109" y="174"/>
                    <a:pt x="109" y="173"/>
                  </a:cubicBezTo>
                  <a:cubicBezTo>
                    <a:pt x="108" y="174"/>
                    <a:pt x="109" y="175"/>
                    <a:pt x="108" y="175"/>
                  </a:cubicBezTo>
                  <a:cubicBezTo>
                    <a:pt x="107" y="176"/>
                    <a:pt x="109" y="173"/>
                    <a:pt x="107" y="172"/>
                  </a:cubicBezTo>
                  <a:cubicBezTo>
                    <a:pt x="108" y="172"/>
                    <a:pt x="108" y="173"/>
                    <a:pt x="108" y="173"/>
                  </a:cubicBezTo>
                  <a:cubicBezTo>
                    <a:pt x="108" y="173"/>
                    <a:pt x="109" y="172"/>
                    <a:pt x="110" y="172"/>
                  </a:cubicBezTo>
                  <a:cubicBezTo>
                    <a:pt x="110" y="172"/>
                    <a:pt x="109" y="171"/>
                    <a:pt x="110" y="172"/>
                  </a:cubicBezTo>
                  <a:cubicBezTo>
                    <a:pt x="111" y="171"/>
                    <a:pt x="108" y="170"/>
                    <a:pt x="110" y="169"/>
                  </a:cubicBezTo>
                  <a:cubicBezTo>
                    <a:pt x="110" y="171"/>
                    <a:pt x="111" y="171"/>
                    <a:pt x="112" y="172"/>
                  </a:cubicBezTo>
                  <a:cubicBezTo>
                    <a:pt x="112" y="171"/>
                    <a:pt x="112" y="169"/>
                    <a:pt x="111" y="167"/>
                  </a:cubicBezTo>
                  <a:cubicBezTo>
                    <a:pt x="112" y="167"/>
                    <a:pt x="112" y="167"/>
                    <a:pt x="112" y="167"/>
                  </a:cubicBezTo>
                  <a:cubicBezTo>
                    <a:pt x="111" y="166"/>
                    <a:pt x="112" y="165"/>
                    <a:pt x="111" y="164"/>
                  </a:cubicBezTo>
                  <a:cubicBezTo>
                    <a:pt x="112" y="164"/>
                    <a:pt x="113" y="167"/>
                    <a:pt x="112" y="167"/>
                  </a:cubicBezTo>
                  <a:cubicBezTo>
                    <a:pt x="113" y="168"/>
                    <a:pt x="113" y="166"/>
                    <a:pt x="114" y="167"/>
                  </a:cubicBezTo>
                  <a:cubicBezTo>
                    <a:pt x="114" y="166"/>
                    <a:pt x="112" y="165"/>
                    <a:pt x="113" y="165"/>
                  </a:cubicBezTo>
                  <a:cubicBezTo>
                    <a:pt x="111" y="164"/>
                    <a:pt x="112" y="162"/>
                    <a:pt x="113" y="161"/>
                  </a:cubicBezTo>
                  <a:cubicBezTo>
                    <a:pt x="112" y="160"/>
                    <a:pt x="112" y="162"/>
                    <a:pt x="111" y="161"/>
                  </a:cubicBezTo>
                  <a:cubicBezTo>
                    <a:pt x="110" y="159"/>
                    <a:pt x="114" y="158"/>
                    <a:pt x="112" y="157"/>
                  </a:cubicBezTo>
                  <a:cubicBezTo>
                    <a:pt x="113" y="156"/>
                    <a:pt x="113" y="158"/>
                    <a:pt x="114" y="158"/>
                  </a:cubicBezTo>
                  <a:cubicBezTo>
                    <a:pt x="113" y="159"/>
                    <a:pt x="116" y="160"/>
                    <a:pt x="116" y="162"/>
                  </a:cubicBezTo>
                  <a:cubicBezTo>
                    <a:pt x="117" y="160"/>
                    <a:pt x="116" y="161"/>
                    <a:pt x="118" y="161"/>
                  </a:cubicBezTo>
                  <a:cubicBezTo>
                    <a:pt x="118" y="161"/>
                    <a:pt x="117" y="160"/>
                    <a:pt x="117" y="159"/>
                  </a:cubicBezTo>
                  <a:cubicBezTo>
                    <a:pt x="117" y="158"/>
                    <a:pt x="117" y="160"/>
                    <a:pt x="116" y="159"/>
                  </a:cubicBezTo>
                  <a:cubicBezTo>
                    <a:pt x="114" y="157"/>
                    <a:pt x="112" y="155"/>
                    <a:pt x="112" y="152"/>
                  </a:cubicBezTo>
                  <a:cubicBezTo>
                    <a:pt x="116" y="154"/>
                    <a:pt x="120" y="155"/>
                    <a:pt x="120" y="160"/>
                  </a:cubicBezTo>
                  <a:cubicBezTo>
                    <a:pt x="120" y="160"/>
                    <a:pt x="122" y="160"/>
                    <a:pt x="123" y="161"/>
                  </a:cubicBezTo>
                  <a:cubicBezTo>
                    <a:pt x="123" y="162"/>
                    <a:pt x="124" y="163"/>
                    <a:pt x="122" y="164"/>
                  </a:cubicBezTo>
                  <a:cubicBezTo>
                    <a:pt x="123" y="165"/>
                    <a:pt x="123" y="165"/>
                    <a:pt x="123" y="166"/>
                  </a:cubicBezTo>
                  <a:cubicBezTo>
                    <a:pt x="123" y="166"/>
                    <a:pt x="124" y="166"/>
                    <a:pt x="125" y="166"/>
                  </a:cubicBezTo>
                  <a:cubicBezTo>
                    <a:pt x="126" y="167"/>
                    <a:pt x="125" y="167"/>
                    <a:pt x="125" y="168"/>
                  </a:cubicBezTo>
                  <a:cubicBezTo>
                    <a:pt x="125" y="168"/>
                    <a:pt x="127" y="168"/>
                    <a:pt x="127" y="168"/>
                  </a:cubicBezTo>
                  <a:cubicBezTo>
                    <a:pt x="127" y="170"/>
                    <a:pt x="127" y="170"/>
                    <a:pt x="129" y="170"/>
                  </a:cubicBezTo>
                  <a:cubicBezTo>
                    <a:pt x="128" y="171"/>
                    <a:pt x="127" y="171"/>
                    <a:pt x="127" y="171"/>
                  </a:cubicBezTo>
                  <a:cubicBezTo>
                    <a:pt x="126" y="170"/>
                    <a:pt x="125" y="171"/>
                    <a:pt x="124" y="171"/>
                  </a:cubicBezTo>
                  <a:cubicBezTo>
                    <a:pt x="124" y="169"/>
                    <a:pt x="126" y="170"/>
                    <a:pt x="126" y="169"/>
                  </a:cubicBezTo>
                  <a:cubicBezTo>
                    <a:pt x="126" y="168"/>
                    <a:pt x="123" y="169"/>
                    <a:pt x="122" y="170"/>
                  </a:cubicBezTo>
                  <a:cubicBezTo>
                    <a:pt x="122" y="171"/>
                    <a:pt x="123" y="172"/>
                    <a:pt x="121" y="173"/>
                  </a:cubicBezTo>
                  <a:cubicBezTo>
                    <a:pt x="122" y="174"/>
                    <a:pt x="122" y="173"/>
                    <a:pt x="123" y="173"/>
                  </a:cubicBezTo>
                  <a:cubicBezTo>
                    <a:pt x="122" y="175"/>
                    <a:pt x="120" y="176"/>
                    <a:pt x="118" y="176"/>
                  </a:cubicBezTo>
                  <a:cubicBezTo>
                    <a:pt x="118" y="177"/>
                    <a:pt x="118" y="177"/>
                    <a:pt x="117" y="177"/>
                  </a:cubicBezTo>
                  <a:cubicBezTo>
                    <a:pt x="118" y="178"/>
                    <a:pt x="118" y="179"/>
                    <a:pt x="119" y="178"/>
                  </a:cubicBezTo>
                  <a:cubicBezTo>
                    <a:pt x="119" y="179"/>
                    <a:pt x="118" y="180"/>
                    <a:pt x="117" y="179"/>
                  </a:cubicBezTo>
                  <a:cubicBezTo>
                    <a:pt x="116" y="181"/>
                    <a:pt x="116" y="184"/>
                    <a:pt x="115" y="186"/>
                  </a:cubicBezTo>
                  <a:cubicBezTo>
                    <a:pt x="115" y="185"/>
                    <a:pt x="114" y="184"/>
                    <a:pt x="114" y="184"/>
                  </a:cubicBezTo>
                  <a:cubicBezTo>
                    <a:pt x="113" y="185"/>
                    <a:pt x="115" y="185"/>
                    <a:pt x="115" y="186"/>
                  </a:cubicBezTo>
                  <a:cubicBezTo>
                    <a:pt x="114" y="187"/>
                    <a:pt x="114" y="187"/>
                    <a:pt x="114" y="188"/>
                  </a:cubicBezTo>
                  <a:cubicBezTo>
                    <a:pt x="113" y="187"/>
                    <a:pt x="113" y="186"/>
                    <a:pt x="113" y="185"/>
                  </a:cubicBezTo>
                  <a:cubicBezTo>
                    <a:pt x="112" y="184"/>
                    <a:pt x="110" y="186"/>
                    <a:pt x="110" y="184"/>
                  </a:cubicBezTo>
                  <a:close/>
                  <a:moveTo>
                    <a:pt x="104" y="132"/>
                  </a:moveTo>
                  <a:cubicBezTo>
                    <a:pt x="105" y="131"/>
                    <a:pt x="105" y="131"/>
                    <a:pt x="104" y="130"/>
                  </a:cubicBezTo>
                  <a:cubicBezTo>
                    <a:pt x="105" y="130"/>
                    <a:pt x="105" y="130"/>
                    <a:pt x="105" y="129"/>
                  </a:cubicBezTo>
                  <a:cubicBezTo>
                    <a:pt x="105" y="131"/>
                    <a:pt x="107" y="133"/>
                    <a:pt x="105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132"/>
                    <a:pt x="105" y="132"/>
                    <a:pt x="104" y="132"/>
                  </a:cubicBezTo>
                  <a:close/>
                  <a:moveTo>
                    <a:pt x="117" y="136"/>
                  </a:moveTo>
                  <a:cubicBezTo>
                    <a:pt x="116" y="135"/>
                    <a:pt x="116" y="133"/>
                    <a:pt x="116" y="132"/>
                  </a:cubicBezTo>
                  <a:cubicBezTo>
                    <a:pt x="117" y="132"/>
                    <a:pt x="117" y="135"/>
                    <a:pt x="117" y="136"/>
                  </a:cubicBezTo>
                  <a:close/>
                  <a:moveTo>
                    <a:pt x="106" y="118"/>
                  </a:moveTo>
                  <a:cubicBezTo>
                    <a:pt x="107" y="117"/>
                    <a:pt x="105" y="117"/>
                    <a:pt x="104" y="117"/>
                  </a:cubicBezTo>
                  <a:cubicBezTo>
                    <a:pt x="106" y="115"/>
                    <a:pt x="108" y="117"/>
                    <a:pt x="111" y="116"/>
                  </a:cubicBezTo>
                  <a:cubicBezTo>
                    <a:pt x="110" y="116"/>
                    <a:pt x="110" y="117"/>
                    <a:pt x="111" y="117"/>
                  </a:cubicBezTo>
                  <a:cubicBezTo>
                    <a:pt x="109" y="118"/>
                    <a:pt x="109" y="116"/>
                    <a:pt x="107" y="117"/>
                  </a:cubicBezTo>
                  <a:cubicBezTo>
                    <a:pt x="109" y="117"/>
                    <a:pt x="110" y="118"/>
                    <a:pt x="110" y="119"/>
                  </a:cubicBezTo>
                  <a:cubicBezTo>
                    <a:pt x="110" y="120"/>
                    <a:pt x="106" y="118"/>
                    <a:pt x="109" y="118"/>
                  </a:cubicBezTo>
                  <a:cubicBezTo>
                    <a:pt x="107" y="117"/>
                    <a:pt x="104" y="120"/>
                    <a:pt x="103" y="117"/>
                  </a:cubicBezTo>
                  <a:cubicBezTo>
                    <a:pt x="104" y="117"/>
                    <a:pt x="105" y="118"/>
                    <a:pt x="106" y="118"/>
                  </a:cubicBezTo>
                  <a:close/>
                  <a:moveTo>
                    <a:pt x="114" y="114"/>
                  </a:moveTo>
                  <a:cubicBezTo>
                    <a:pt x="113" y="116"/>
                    <a:pt x="110" y="116"/>
                    <a:pt x="108" y="115"/>
                  </a:cubicBezTo>
                  <a:cubicBezTo>
                    <a:pt x="109" y="115"/>
                    <a:pt x="112" y="115"/>
                    <a:pt x="114" y="114"/>
                  </a:cubicBezTo>
                  <a:close/>
                  <a:moveTo>
                    <a:pt x="116" y="117"/>
                  </a:moveTo>
                  <a:cubicBezTo>
                    <a:pt x="116" y="119"/>
                    <a:pt x="114" y="117"/>
                    <a:pt x="113" y="119"/>
                  </a:cubicBezTo>
                  <a:cubicBezTo>
                    <a:pt x="117" y="119"/>
                    <a:pt x="112" y="121"/>
                    <a:pt x="112" y="119"/>
                  </a:cubicBezTo>
                  <a:cubicBezTo>
                    <a:pt x="114" y="119"/>
                    <a:pt x="114" y="117"/>
                    <a:pt x="115" y="117"/>
                  </a:cubicBezTo>
                  <a:cubicBezTo>
                    <a:pt x="112" y="117"/>
                    <a:pt x="115" y="116"/>
                    <a:pt x="114" y="115"/>
                  </a:cubicBezTo>
                  <a:cubicBezTo>
                    <a:pt x="115" y="115"/>
                    <a:pt x="114" y="117"/>
                    <a:pt x="116" y="117"/>
                  </a:cubicBezTo>
                  <a:close/>
                  <a:moveTo>
                    <a:pt x="142" y="175"/>
                  </a:moveTo>
                  <a:cubicBezTo>
                    <a:pt x="141" y="176"/>
                    <a:pt x="139" y="176"/>
                    <a:pt x="138" y="177"/>
                  </a:cubicBezTo>
                  <a:cubicBezTo>
                    <a:pt x="138" y="176"/>
                    <a:pt x="137" y="174"/>
                    <a:pt x="135" y="176"/>
                  </a:cubicBezTo>
                  <a:cubicBezTo>
                    <a:pt x="135" y="175"/>
                    <a:pt x="134" y="175"/>
                    <a:pt x="134" y="175"/>
                  </a:cubicBezTo>
                  <a:cubicBezTo>
                    <a:pt x="135" y="171"/>
                    <a:pt x="140" y="173"/>
                    <a:pt x="142" y="175"/>
                  </a:cubicBezTo>
                  <a:close/>
                  <a:moveTo>
                    <a:pt x="146" y="183"/>
                  </a:moveTo>
                  <a:cubicBezTo>
                    <a:pt x="146" y="183"/>
                    <a:pt x="146" y="183"/>
                    <a:pt x="147" y="184"/>
                  </a:cubicBezTo>
                  <a:cubicBezTo>
                    <a:pt x="146" y="184"/>
                    <a:pt x="145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5" y="184"/>
                    <a:pt x="145" y="183"/>
                    <a:pt x="146" y="183"/>
                  </a:cubicBezTo>
                  <a:close/>
                  <a:moveTo>
                    <a:pt x="147" y="177"/>
                  </a:moveTo>
                  <a:cubicBezTo>
                    <a:pt x="145" y="178"/>
                    <a:pt x="143" y="178"/>
                    <a:pt x="142" y="177"/>
                  </a:cubicBezTo>
                  <a:cubicBezTo>
                    <a:pt x="143" y="176"/>
                    <a:pt x="145" y="177"/>
                    <a:pt x="147" y="177"/>
                  </a:cubicBezTo>
                  <a:close/>
                  <a:moveTo>
                    <a:pt x="51" y="199"/>
                  </a:moveTo>
                  <a:cubicBezTo>
                    <a:pt x="50" y="200"/>
                    <a:pt x="50" y="198"/>
                    <a:pt x="49" y="198"/>
                  </a:cubicBezTo>
                  <a:cubicBezTo>
                    <a:pt x="49" y="197"/>
                    <a:pt x="50" y="197"/>
                    <a:pt x="51" y="197"/>
                  </a:cubicBezTo>
                  <a:cubicBezTo>
                    <a:pt x="50" y="198"/>
                    <a:pt x="50" y="198"/>
                    <a:pt x="51" y="199"/>
                  </a:cubicBezTo>
                  <a:close/>
                  <a:moveTo>
                    <a:pt x="52" y="214"/>
                  </a:moveTo>
                  <a:cubicBezTo>
                    <a:pt x="53" y="212"/>
                    <a:pt x="54" y="211"/>
                    <a:pt x="56" y="212"/>
                  </a:cubicBezTo>
                  <a:cubicBezTo>
                    <a:pt x="56" y="212"/>
                    <a:pt x="54" y="213"/>
                    <a:pt x="52" y="214"/>
                  </a:cubicBezTo>
                  <a:close/>
                  <a:moveTo>
                    <a:pt x="54" y="208"/>
                  </a:moveTo>
                  <a:cubicBezTo>
                    <a:pt x="54" y="207"/>
                    <a:pt x="52" y="208"/>
                    <a:pt x="53" y="207"/>
                  </a:cubicBezTo>
                  <a:cubicBezTo>
                    <a:pt x="54" y="207"/>
                    <a:pt x="55" y="209"/>
                    <a:pt x="53" y="210"/>
                  </a:cubicBezTo>
                  <a:cubicBezTo>
                    <a:pt x="53" y="209"/>
                    <a:pt x="54" y="208"/>
                    <a:pt x="54" y="208"/>
                  </a:cubicBezTo>
                  <a:close/>
                  <a:moveTo>
                    <a:pt x="41" y="104"/>
                  </a:moveTo>
                  <a:cubicBezTo>
                    <a:pt x="40" y="104"/>
                    <a:pt x="41" y="103"/>
                    <a:pt x="40" y="102"/>
                  </a:cubicBezTo>
                  <a:cubicBezTo>
                    <a:pt x="41" y="102"/>
                    <a:pt x="41" y="104"/>
                    <a:pt x="41" y="104"/>
                  </a:cubicBezTo>
                  <a:close/>
                  <a:moveTo>
                    <a:pt x="37" y="99"/>
                  </a:moveTo>
                  <a:cubicBezTo>
                    <a:pt x="37" y="99"/>
                    <a:pt x="36" y="97"/>
                    <a:pt x="37" y="96"/>
                  </a:cubicBezTo>
                  <a:cubicBezTo>
                    <a:pt x="37" y="97"/>
                    <a:pt x="37" y="97"/>
                    <a:pt x="38" y="98"/>
                  </a:cubicBezTo>
                  <a:cubicBezTo>
                    <a:pt x="38" y="97"/>
                    <a:pt x="37" y="96"/>
                    <a:pt x="38" y="96"/>
                  </a:cubicBezTo>
                  <a:cubicBezTo>
                    <a:pt x="39" y="97"/>
                    <a:pt x="38" y="98"/>
                    <a:pt x="37" y="99"/>
                  </a:cubicBezTo>
                  <a:close/>
                  <a:moveTo>
                    <a:pt x="16" y="4"/>
                  </a:moveTo>
                  <a:cubicBezTo>
                    <a:pt x="17" y="4"/>
                    <a:pt x="18" y="5"/>
                    <a:pt x="18" y="5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6" y="5"/>
                    <a:pt x="16" y="6"/>
                    <a:pt x="17" y="5"/>
                  </a:cubicBezTo>
                  <a:cubicBezTo>
                    <a:pt x="17" y="7"/>
                    <a:pt x="16" y="5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lose/>
                  <a:moveTo>
                    <a:pt x="59" y="95"/>
                  </a:moveTo>
                  <a:cubicBezTo>
                    <a:pt x="58" y="97"/>
                    <a:pt x="56" y="96"/>
                    <a:pt x="56" y="97"/>
                  </a:cubicBezTo>
                  <a:cubicBezTo>
                    <a:pt x="55" y="97"/>
                    <a:pt x="55" y="95"/>
                    <a:pt x="55" y="94"/>
                  </a:cubicBezTo>
                  <a:cubicBezTo>
                    <a:pt x="56" y="94"/>
                    <a:pt x="56" y="98"/>
                    <a:pt x="59" y="95"/>
                  </a:cubicBezTo>
                  <a:close/>
                  <a:moveTo>
                    <a:pt x="43" y="48"/>
                  </a:moveTo>
                  <a:cubicBezTo>
                    <a:pt x="43" y="51"/>
                    <a:pt x="38" y="50"/>
                    <a:pt x="37" y="51"/>
                  </a:cubicBezTo>
                  <a:cubicBezTo>
                    <a:pt x="37" y="49"/>
                    <a:pt x="41" y="50"/>
                    <a:pt x="43" y="48"/>
                  </a:cubicBezTo>
                  <a:close/>
                  <a:moveTo>
                    <a:pt x="39" y="42"/>
                  </a:moveTo>
                  <a:cubicBezTo>
                    <a:pt x="38" y="43"/>
                    <a:pt x="40" y="44"/>
                    <a:pt x="39" y="45"/>
                  </a:cubicBezTo>
                  <a:cubicBezTo>
                    <a:pt x="38" y="45"/>
                    <a:pt x="38" y="45"/>
                    <a:pt x="37" y="43"/>
                  </a:cubicBezTo>
                  <a:cubicBezTo>
                    <a:pt x="38" y="43"/>
                    <a:pt x="38" y="42"/>
                    <a:pt x="39" y="42"/>
                  </a:cubicBezTo>
                  <a:close/>
                  <a:moveTo>
                    <a:pt x="36" y="40"/>
                  </a:moveTo>
                  <a:cubicBezTo>
                    <a:pt x="37" y="40"/>
                    <a:pt x="37" y="40"/>
                    <a:pt x="38" y="40"/>
                  </a:cubicBezTo>
                  <a:cubicBezTo>
                    <a:pt x="38" y="41"/>
                    <a:pt x="39" y="41"/>
                    <a:pt x="38" y="42"/>
                  </a:cubicBezTo>
                  <a:cubicBezTo>
                    <a:pt x="37" y="41"/>
                    <a:pt x="37" y="41"/>
                    <a:pt x="36" y="40"/>
                  </a:cubicBezTo>
                  <a:close/>
                  <a:moveTo>
                    <a:pt x="42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4" y="53"/>
                    <a:pt x="44" y="52"/>
                    <a:pt x="45" y="53"/>
                  </a:cubicBezTo>
                  <a:cubicBezTo>
                    <a:pt x="43" y="55"/>
                    <a:pt x="43" y="52"/>
                    <a:pt x="42" y="51"/>
                  </a:cubicBezTo>
                  <a:close/>
                  <a:moveTo>
                    <a:pt x="54" y="82"/>
                  </a:moveTo>
                  <a:cubicBezTo>
                    <a:pt x="56" y="82"/>
                    <a:pt x="56" y="82"/>
                    <a:pt x="56" y="84"/>
                  </a:cubicBezTo>
                  <a:cubicBezTo>
                    <a:pt x="55" y="84"/>
                    <a:pt x="54" y="82"/>
                    <a:pt x="54" y="82"/>
                  </a:cubicBezTo>
                  <a:close/>
                  <a:moveTo>
                    <a:pt x="255" y="71"/>
                  </a:moveTo>
                  <a:cubicBezTo>
                    <a:pt x="254" y="71"/>
                    <a:pt x="254" y="72"/>
                    <a:pt x="253" y="71"/>
                  </a:cubicBezTo>
                  <a:cubicBezTo>
                    <a:pt x="252" y="71"/>
                    <a:pt x="252" y="72"/>
                    <a:pt x="251" y="72"/>
                  </a:cubicBezTo>
                  <a:cubicBezTo>
                    <a:pt x="251" y="72"/>
                    <a:pt x="251" y="71"/>
                    <a:pt x="251" y="70"/>
                  </a:cubicBezTo>
                  <a:cubicBezTo>
                    <a:pt x="252" y="70"/>
                    <a:pt x="252" y="69"/>
                    <a:pt x="253" y="69"/>
                  </a:cubicBezTo>
                  <a:cubicBezTo>
                    <a:pt x="252" y="68"/>
                    <a:pt x="250" y="66"/>
                    <a:pt x="249" y="67"/>
                  </a:cubicBezTo>
                  <a:cubicBezTo>
                    <a:pt x="249" y="66"/>
                    <a:pt x="250" y="66"/>
                    <a:pt x="251" y="66"/>
                  </a:cubicBezTo>
                  <a:cubicBezTo>
                    <a:pt x="250" y="66"/>
                    <a:pt x="250" y="65"/>
                    <a:pt x="250" y="65"/>
                  </a:cubicBezTo>
                  <a:cubicBezTo>
                    <a:pt x="249" y="66"/>
                    <a:pt x="247" y="67"/>
                    <a:pt x="246" y="69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46" y="66"/>
                    <a:pt x="244" y="67"/>
                    <a:pt x="245" y="66"/>
                  </a:cubicBezTo>
                  <a:cubicBezTo>
                    <a:pt x="243" y="65"/>
                    <a:pt x="243" y="67"/>
                    <a:pt x="242" y="67"/>
                  </a:cubicBezTo>
                  <a:cubicBezTo>
                    <a:pt x="242" y="66"/>
                    <a:pt x="242" y="64"/>
                    <a:pt x="241" y="65"/>
                  </a:cubicBezTo>
                  <a:cubicBezTo>
                    <a:pt x="241" y="66"/>
                    <a:pt x="240" y="66"/>
                    <a:pt x="240" y="68"/>
                  </a:cubicBezTo>
                  <a:cubicBezTo>
                    <a:pt x="239" y="67"/>
                    <a:pt x="239" y="67"/>
                    <a:pt x="238" y="66"/>
                  </a:cubicBezTo>
                  <a:cubicBezTo>
                    <a:pt x="237" y="68"/>
                    <a:pt x="236" y="68"/>
                    <a:pt x="235" y="70"/>
                  </a:cubicBezTo>
                  <a:cubicBezTo>
                    <a:pt x="234" y="68"/>
                    <a:pt x="234" y="68"/>
                    <a:pt x="235" y="69"/>
                  </a:cubicBezTo>
                  <a:cubicBezTo>
                    <a:pt x="235" y="68"/>
                    <a:pt x="235" y="67"/>
                    <a:pt x="235" y="67"/>
                  </a:cubicBezTo>
                  <a:cubicBezTo>
                    <a:pt x="234" y="68"/>
                    <a:pt x="233" y="69"/>
                    <a:pt x="231" y="69"/>
                  </a:cubicBezTo>
                  <a:cubicBezTo>
                    <a:pt x="231" y="70"/>
                    <a:pt x="233" y="70"/>
                    <a:pt x="232" y="70"/>
                  </a:cubicBezTo>
                  <a:cubicBezTo>
                    <a:pt x="232" y="69"/>
                    <a:pt x="231" y="71"/>
                    <a:pt x="231" y="70"/>
                  </a:cubicBezTo>
                  <a:cubicBezTo>
                    <a:pt x="230" y="70"/>
                    <a:pt x="231" y="68"/>
                    <a:pt x="230" y="69"/>
                  </a:cubicBezTo>
                  <a:cubicBezTo>
                    <a:pt x="230" y="69"/>
                    <a:pt x="230" y="70"/>
                    <a:pt x="229" y="70"/>
                  </a:cubicBezTo>
                  <a:cubicBezTo>
                    <a:pt x="229" y="70"/>
                    <a:pt x="231" y="70"/>
                    <a:pt x="230" y="71"/>
                  </a:cubicBezTo>
                  <a:cubicBezTo>
                    <a:pt x="229" y="70"/>
                    <a:pt x="228" y="71"/>
                    <a:pt x="227" y="71"/>
                  </a:cubicBezTo>
                  <a:cubicBezTo>
                    <a:pt x="226" y="72"/>
                    <a:pt x="228" y="73"/>
                    <a:pt x="227" y="74"/>
                  </a:cubicBezTo>
                  <a:cubicBezTo>
                    <a:pt x="227" y="74"/>
                    <a:pt x="227" y="73"/>
                    <a:pt x="226" y="73"/>
                  </a:cubicBezTo>
                  <a:cubicBezTo>
                    <a:pt x="225" y="75"/>
                    <a:pt x="228" y="77"/>
                    <a:pt x="226" y="76"/>
                  </a:cubicBezTo>
                  <a:cubicBezTo>
                    <a:pt x="226" y="77"/>
                    <a:pt x="226" y="77"/>
                    <a:pt x="225" y="78"/>
                  </a:cubicBezTo>
                  <a:cubicBezTo>
                    <a:pt x="226" y="78"/>
                    <a:pt x="228" y="79"/>
                    <a:pt x="226" y="80"/>
                  </a:cubicBezTo>
                  <a:cubicBezTo>
                    <a:pt x="226" y="80"/>
                    <a:pt x="225" y="79"/>
                    <a:pt x="226" y="80"/>
                  </a:cubicBezTo>
                  <a:cubicBezTo>
                    <a:pt x="226" y="80"/>
                    <a:pt x="226" y="81"/>
                    <a:pt x="227" y="82"/>
                  </a:cubicBezTo>
                  <a:cubicBezTo>
                    <a:pt x="226" y="82"/>
                    <a:pt x="226" y="83"/>
                    <a:pt x="226" y="83"/>
                  </a:cubicBezTo>
                  <a:cubicBezTo>
                    <a:pt x="222" y="85"/>
                    <a:pt x="217" y="89"/>
                    <a:pt x="219" y="95"/>
                  </a:cubicBezTo>
                  <a:cubicBezTo>
                    <a:pt x="218" y="92"/>
                    <a:pt x="219" y="94"/>
                    <a:pt x="219" y="95"/>
                  </a:cubicBezTo>
                  <a:cubicBezTo>
                    <a:pt x="218" y="96"/>
                    <a:pt x="217" y="96"/>
                    <a:pt x="217" y="95"/>
                  </a:cubicBezTo>
                  <a:cubicBezTo>
                    <a:pt x="216" y="96"/>
                    <a:pt x="215" y="95"/>
                    <a:pt x="215" y="96"/>
                  </a:cubicBezTo>
                  <a:cubicBezTo>
                    <a:pt x="217" y="95"/>
                    <a:pt x="217" y="95"/>
                    <a:pt x="218" y="97"/>
                  </a:cubicBezTo>
                  <a:cubicBezTo>
                    <a:pt x="217" y="97"/>
                    <a:pt x="217" y="97"/>
                    <a:pt x="217" y="98"/>
                  </a:cubicBezTo>
                  <a:cubicBezTo>
                    <a:pt x="216" y="96"/>
                    <a:pt x="216" y="98"/>
                    <a:pt x="216" y="98"/>
                  </a:cubicBezTo>
                  <a:cubicBezTo>
                    <a:pt x="216" y="97"/>
                    <a:pt x="214" y="97"/>
                    <a:pt x="215" y="98"/>
                  </a:cubicBezTo>
                  <a:cubicBezTo>
                    <a:pt x="215" y="98"/>
                    <a:pt x="216" y="98"/>
                    <a:pt x="216" y="99"/>
                  </a:cubicBezTo>
                  <a:cubicBezTo>
                    <a:pt x="215" y="98"/>
                    <a:pt x="215" y="99"/>
                    <a:pt x="214" y="99"/>
                  </a:cubicBezTo>
                  <a:cubicBezTo>
                    <a:pt x="214" y="101"/>
                    <a:pt x="212" y="101"/>
                    <a:pt x="212" y="102"/>
                  </a:cubicBezTo>
                  <a:cubicBezTo>
                    <a:pt x="211" y="102"/>
                    <a:pt x="212" y="103"/>
                    <a:pt x="211" y="103"/>
                  </a:cubicBezTo>
                  <a:cubicBezTo>
                    <a:pt x="211" y="101"/>
                    <a:pt x="212" y="101"/>
                    <a:pt x="212" y="100"/>
                  </a:cubicBezTo>
                  <a:cubicBezTo>
                    <a:pt x="211" y="98"/>
                    <a:pt x="210" y="102"/>
                    <a:pt x="209" y="102"/>
                  </a:cubicBezTo>
                  <a:cubicBezTo>
                    <a:pt x="209" y="101"/>
                    <a:pt x="210" y="100"/>
                    <a:pt x="210" y="100"/>
                  </a:cubicBezTo>
                  <a:cubicBezTo>
                    <a:pt x="208" y="100"/>
                    <a:pt x="208" y="101"/>
                    <a:pt x="207" y="101"/>
                  </a:cubicBezTo>
                  <a:cubicBezTo>
                    <a:pt x="205" y="102"/>
                    <a:pt x="207" y="101"/>
                    <a:pt x="206" y="100"/>
                  </a:cubicBezTo>
                  <a:cubicBezTo>
                    <a:pt x="206" y="102"/>
                    <a:pt x="205" y="102"/>
                    <a:pt x="205" y="103"/>
                  </a:cubicBezTo>
                  <a:cubicBezTo>
                    <a:pt x="205" y="103"/>
                    <a:pt x="205" y="103"/>
                    <a:pt x="206" y="103"/>
                  </a:cubicBezTo>
                  <a:cubicBezTo>
                    <a:pt x="206" y="104"/>
                    <a:pt x="206" y="106"/>
                    <a:pt x="206" y="107"/>
                  </a:cubicBezTo>
                  <a:cubicBezTo>
                    <a:pt x="206" y="107"/>
                    <a:pt x="205" y="107"/>
                    <a:pt x="205" y="106"/>
                  </a:cubicBezTo>
                  <a:cubicBezTo>
                    <a:pt x="205" y="106"/>
                    <a:pt x="206" y="105"/>
                    <a:pt x="205" y="105"/>
                  </a:cubicBezTo>
                  <a:cubicBezTo>
                    <a:pt x="205" y="105"/>
                    <a:pt x="204" y="107"/>
                    <a:pt x="205" y="108"/>
                  </a:cubicBezTo>
                  <a:cubicBezTo>
                    <a:pt x="205" y="113"/>
                    <a:pt x="200" y="114"/>
                    <a:pt x="198" y="118"/>
                  </a:cubicBezTo>
                  <a:cubicBezTo>
                    <a:pt x="198" y="117"/>
                    <a:pt x="197" y="118"/>
                    <a:pt x="196" y="117"/>
                  </a:cubicBezTo>
                  <a:cubicBezTo>
                    <a:pt x="197" y="120"/>
                    <a:pt x="197" y="121"/>
                    <a:pt x="198" y="120"/>
                  </a:cubicBezTo>
                  <a:cubicBezTo>
                    <a:pt x="199" y="121"/>
                    <a:pt x="197" y="122"/>
                    <a:pt x="199" y="123"/>
                  </a:cubicBezTo>
                  <a:cubicBezTo>
                    <a:pt x="198" y="123"/>
                    <a:pt x="197" y="122"/>
                    <a:pt x="197" y="122"/>
                  </a:cubicBezTo>
                  <a:cubicBezTo>
                    <a:pt x="197" y="124"/>
                    <a:pt x="198" y="123"/>
                    <a:pt x="198" y="124"/>
                  </a:cubicBezTo>
                  <a:cubicBezTo>
                    <a:pt x="196" y="125"/>
                    <a:pt x="199" y="127"/>
                    <a:pt x="197" y="127"/>
                  </a:cubicBezTo>
                  <a:cubicBezTo>
                    <a:pt x="197" y="126"/>
                    <a:pt x="195" y="126"/>
                    <a:pt x="196" y="126"/>
                  </a:cubicBezTo>
                  <a:cubicBezTo>
                    <a:pt x="196" y="128"/>
                    <a:pt x="198" y="128"/>
                    <a:pt x="197" y="129"/>
                  </a:cubicBezTo>
                  <a:cubicBezTo>
                    <a:pt x="196" y="129"/>
                    <a:pt x="197" y="128"/>
                    <a:pt x="196" y="128"/>
                  </a:cubicBezTo>
                  <a:cubicBezTo>
                    <a:pt x="195" y="129"/>
                    <a:pt x="197" y="130"/>
                    <a:pt x="197" y="131"/>
                  </a:cubicBezTo>
                  <a:cubicBezTo>
                    <a:pt x="196" y="133"/>
                    <a:pt x="195" y="135"/>
                    <a:pt x="194" y="136"/>
                  </a:cubicBezTo>
                  <a:cubicBezTo>
                    <a:pt x="195" y="136"/>
                    <a:pt x="195" y="135"/>
                    <a:pt x="196" y="135"/>
                  </a:cubicBezTo>
                  <a:cubicBezTo>
                    <a:pt x="196" y="136"/>
                    <a:pt x="198" y="136"/>
                    <a:pt x="197" y="137"/>
                  </a:cubicBezTo>
                  <a:cubicBezTo>
                    <a:pt x="196" y="136"/>
                    <a:pt x="194" y="137"/>
                    <a:pt x="193" y="138"/>
                  </a:cubicBezTo>
                  <a:cubicBezTo>
                    <a:pt x="192" y="137"/>
                    <a:pt x="192" y="137"/>
                    <a:pt x="191" y="137"/>
                  </a:cubicBezTo>
                  <a:cubicBezTo>
                    <a:pt x="190" y="140"/>
                    <a:pt x="193" y="141"/>
                    <a:pt x="191" y="142"/>
                  </a:cubicBezTo>
                  <a:cubicBezTo>
                    <a:pt x="190" y="142"/>
                    <a:pt x="191" y="141"/>
                    <a:pt x="191" y="141"/>
                  </a:cubicBezTo>
                  <a:cubicBezTo>
                    <a:pt x="189" y="141"/>
                    <a:pt x="191" y="142"/>
                    <a:pt x="190" y="142"/>
                  </a:cubicBezTo>
                  <a:cubicBezTo>
                    <a:pt x="188" y="141"/>
                    <a:pt x="190" y="140"/>
                    <a:pt x="188" y="138"/>
                  </a:cubicBezTo>
                  <a:cubicBezTo>
                    <a:pt x="187" y="138"/>
                    <a:pt x="188" y="139"/>
                    <a:pt x="187" y="140"/>
                  </a:cubicBezTo>
                  <a:cubicBezTo>
                    <a:pt x="187" y="139"/>
                    <a:pt x="186" y="139"/>
                    <a:pt x="186" y="139"/>
                  </a:cubicBezTo>
                  <a:cubicBezTo>
                    <a:pt x="186" y="141"/>
                    <a:pt x="185" y="140"/>
                    <a:pt x="185" y="141"/>
                  </a:cubicBezTo>
                  <a:cubicBezTo>
                    <a:pt x="183" y="140"/>
                    <a:pt x="184" y="141"/>
                    <a:pt x="183" y="142"/>
                  </a:cubicBezTo>
                  <a:cubicBezTo>
                    <a:pt x="183" y="141"/>
                    <a:pt x="183" y="141"/>
                    <a:pt x="182" y="141"/>
                  </a:cubicBezTo>
                  <a:cubicBezTo>
                    <a:pt x="183" y="142"/>
                    <a:pt x="183" y="142"/>
                    <a:pt x="182" y="143"/>
                  </a:cubicBezTo>
                  <a:cubicBezTo>
                    <a:pt x="182" y="142"/>
                    <a:pt x="182" y="142"/>
                    <a:pt x="181" y="142"/>
                  </a:cubicBezTo>
                  <a:cubicBezTo>
                    <a:pt x="181" y="142"/>
                    <a:pt x="182" y="143"/>
                    <a:pt x="181" y="143"/>
                  </a:cubicBezTo>
                  <a:cubicBezTo>
                    <a:pt x="181" y="142"/>
                    <a:pt x="180" y="142"/>
                    <a:pt x="179" y="143"/>
                  </a:cubicBezTo>
                  <a:cubicBezTo>
                    <a:pt x="179" y="142"/>
                    <a:pt x="178" y="142"/>
                    <a:pt x="177" y="141"/>
                  </a:cubicBezTo>
                  <a:cubicBezTo>
                    <a:pt x="177" y="140"/>
                    <a:pt x="177" y="138"/>
                    <a:pt x="176" y="138"/>
                  </a:cubicBezTo>
                  <a:cubicBezTo>
                    <a:pt x="176" y="139"/>
                    <a:pt x="177" y="139"/>
                    <a:pt x="176" y="140"/>
                  </a:cubicBezTo>
                  <a:cubicBezTo>
                    <a:pt x="175" y="138"/>
                    <a:pt x="174" y="138"/>
                    <a:pt x="173" y="137"/>
                  </a:cubicBezTo>
                  <a:cubicBezTo>
                    <a:pt x="174" y="137"/>
                    <a:pt x="174" y="137"/>
                    <a:pt x="175" y="137"/>
                  </a:cubicBezTo>
                  <a:cubicBezTo>
                    <a:pt x="173" y="136"/>
                    <a:pt x="170" y="134"/>
                    <a:pt x="168" y="132"/>
                  </a:cubicBezTo>
                  <a:cubicBezTo>
                    <a:pt x="169" y="130"/>
                    <a:pt x="168" y="129"/>
                    <a:pt x="167" y="128"/>
                  </a:cubicBezTo>
                  <a:cubicBezTo>
                    <a:pt x="168" y="127"/>
                    <a:pt x="168" y="125"/>
                    <a:pt x="166" y="126"/>
                  </a:cubicBezTo>
                  <a:cubicBezTo>
                    <a:pt x="166" y="126"/>
                    <a:pt x="167" y="126"/>
                    <a:pt x="167" y="127"/>
                  </a:cubicBezTo>
                  <a:cubicBezTo>
                    <a:pt x="166" y="128"/>
                    <a:pt x="166" y="128"/>
                    <a:pt x="165" y="129"/>
                  </a:cubicBezTo>
                  <a:cubicBezTo>
                    <a:pt x="165" y="128"/>
                    <a:pt x="166" y="128"/>
                    <a:pt x="166" y="127"/>
                  </a:cubicBezTo>
                  <a:cubicBezTo>
                    <a:pt x="165" y="127"/>
                    <a:pt x="165" y="129"/>
                    <a:pt x="165" y="128"/>
                  </a:cubicBezTo>
                  <a:cubicBezTo>
                    <a:pt x="165" y="127"/>
                    <a:pt x="164" y="126"/>
                    <a:pt x="164" y="125"/>
                  </a:cubicBezTo>
                  <a:cubicBezTo>
                    <a:pt x="162" y="126"/>
                    <a:pt x="163" y="123"/>
                    <a:pt x="161" y="124"/>
                  </a:cubicBezTo>
                  <a:cubicBezTo>
                    <a:pt x="161" y="124"/>
                    <a:pt x="161" y="124"/>
                    <a:pt x="162" y="124"/>
                  </a:cubicBezTo>
                  <a:cubicBezTo>
                    <a:pt x="162" y="124"/>
                    <a:pt x="161" y="125"/>
                    <a:pt x="161" y="125"/>
                  </a:cubicBezTo>
                  <a:cubicBezTo>
                    <a:pt x="162" y="124"/>
                    <a:pt x="163" y="126"/>
                    <a:pt x="163" y="126"/>
                  </a:cubicBezTo>
                  <a:cubicBezTo>
                    <a:pt x="162" y="126"/>
                    <a:pt x="161" y="126"/>
                    <a:pt x="161" y="125"/>
                  </a:cubicBezTo>
                  <a:cubicBezTo>
                    <a:pt x="161" y="124"/>
                    <a:pt x="160" y="123"/>
                    <a:pt x="160" y="122"/>
                  </a:cubicBezTo>
                  <a:cubicBezTo>
                    <a:pt x="160" y="122"/>
                    <a:pt x="158" y="122"/>
                    <a:pt x="158" y="122"/>
                  </a:cubicBezTo>
                  <a:cubicBezTo>
                    <a:pt x="158" y="122"/>
                    <a:pt x="157" y="122"/>
                    <a:pt x="158" y="121"/>
                  </a:cubicBezTo>
                  <a:cubicBezTo>
                    <a:pt x="157" y="121"/>
                    <a:pt x="157" y="122"/>
                    <a:pt x="156" y="122"/>
                  </a:cubicBezTo>
                  <a:cubicBezTo>
                    <a:pt x="156" y="121"/>
                    <a:pt x="156" y="122"/>
                    <a:pt x="156" y="121"/>
                  </a:cubicBezTo>
                  <a:cubicBezTo>
                    <a:pt x="155" y="121"/>
                    <a:pt x="155" y="121"/>
                    <a:pt x="154" y="119"/>
                  </a:cubicBezTo>
                  <a:cubicBezTo>
                    <a:pt x="153" y="121"/>
                    <a:pt x="152" y="119"/>
                    <a:pt x="152" y="121"/>
                  </a:cubicBezTo>
                  <a:cubicBezTo>
                    <a:pt x="151" y="119"/>
                    <a:pt x="149" y="120"/>
                    <a:pt x="149" y="118"/>
                  </a:cubicBezTo>
                  <a:cubicBezTo>
                    <a:pt x="148" y="119"/>
                    <a:pt x="148" y="118"/>
                    <a:pt x="148" y="119"/>
                  </a:cubicBezTo>
                  <a:cubicBezTo>
                    <a:pt x="148" y="119"/>
                    <a:pt x="148" y="119"/>
                    <a:pt x="148" y="120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8" y="118"/>
                    <a:pt x="147" y="117"/>
                    <a:pt x="147" y="116"/>
                  </a:cubicBezTo>
                  <a:cubicBezTo>
                    <a:pt x="147" y="117"/>
                    <a:pt x="145" y="116"/>
                    <a:pt x="146" y="117"/>
                  </a:cubicBezTo>
                  <a:cubicBezTo>
                    <a:pt x="146" y="117"/>
                    <a:pt x="146" y="117"/>
                    <a:pt x="147" y="117"/>
                  </a:cubicBezTo>
                  <a:cubicBezTo>
                    <a:pt x="145" y="118"/>
                    <a:pt x="145" y="118"/>
                    <a:pt x="144" y="119"/>
                  </a:cubicBezTo>
                  <a:cubicBezTo>
                    <a:pt x="145" y="118"/>
                    <a:pt x="142" y="118"/>
                    <a:pt x="142" y="118"/>
                  </a:cubicBezTo>
                  <a:cubicBezTo>
                    <a:pt x="142" y="117"/>
                    <a:pt x="143" y="117"/>
                    <a:pt x="144" y="117"/>
                  </a:cubicBezTo>
                  <a:cubicBezTo>
                    <a:pt x="144" y="117"/>
                    <a:pt x="145" y="118"/>
                    <a:pt x="145" y="118"/>
                  </a:cubicBezTo>
                  <a:cubicBezTo>
                    <a:pt x="145" y="116"/>
                    <a:pt x="145" y="115"/>
                    <a:pt x="145" y="113"/>
                  </a:cubicBezTo>
                  <a:cubicBezTo>
                    <a:pt x="146" y="113"/>
                    <a:pt x="146" y="114"/>
                    <a:pt x="147" y="114"/>
                  </a:cubicBezTo>
                  <a:cubicBezTo>
                    <a:pt x="146" y="113"/>
                    <a:pt x="147" y="111"/>
                    <a:pt x="145" y="112"/>
                  </a:cubicBezTo>
                  <a:cubicBezTo>
                    <a:pt x="144" y="111"/>
                    <a:pt x="146" y="110"/>
                    <a:pt x="144" y="110"/>
                  </a:cubicBezTo>
                  <a:cubicBezTo>
                    <a:pt x="145" y="110"/>
                    <a:pt x="145" y="109"/>
                    <a:pt x="145" y="109"/>
                  </a:cubicBezTo>
                  <a:cubicBezTo>
                    <a:pt x="144" y="108"/>
                    <a:pt x="143" y="107"/>
                    <a:pt x="142" y="106"/>
                  </a:cubicBezTo>
                  <a:cubicBezTo>
                    <a:pt x="141" y="108"/>
                    <a:pt x="141" y="106"/>
                    <a:pt x="140" y="107"/>
                  </a:cubicBezTo>
                  <a:cubicBezTo>
                    <a:pt x="141" y="108"/>
                    <a:pt x="140" y="108"/>
                    <a:pt x="141" y="110"/>
                  </a:cubicBezTo>
                  <a:cubicBezTo>
                    <a:pt x="141" y="111"/>
                    <a:pt x="142" y="110"/>
                    <a:pt x="143" y="111"/>
                  </a:cubicBezTo>
                  <a:cubicBezTo>
                    <a:pt x="142" y="112"/>
                    <a:pt x="141" y="112"/>
                    <a:pt x="141" y="111"/>
                  </a:cubicBezTo>
                  <a:cubicBezTo>
                    <a:pt x="140" y="111"/>
                    <a:pt x="141" y="112"/>
                    <a:pt x="140" y="112"/>
                  </a:cubicBezTo>
                  <a:cubicBezTo>
                    <a:pt x="140" y="112"/>
                    <a:pt x="140" y="111"/>
                    <a:pt x="139" y="111"/>
                  </a:cubicBezTo>
                  <a:cubicBezTo>
                    <a:pt x="140" y="113"/>
                    <a:pt x="141" y="114"/>
                    <a:pt x="142" y="114"/>
                  </a:cubicBezTo>
                  <a:cubicBezTo>
                    <a:pt x="142" y="115"/>
                    <a:pt x="143" y="115"/>
                    <a:pt x="143" y="116"/>
                  </a:cubicBezTo>
                  <a:cubicBezTo>
                    <a:pt x="142" y="116"/>
                    <a:pt x="142" y="115"/>
                    <a:pt x="141" y="115"/>
                  </a:cubicBezTo>
                  <a:cubicBezTo>
                    <a:pt x="142" y="116"/>
                    <a:pt x="140" y="116"/>
                    <a:pt x="140" y="116"/>
                  </a:cubicBezTo>
                  <a:cubicBezTo>
                    <a:pt x="139" y="117"/>
                    <a:pt x="141" y="118"/>
                    <a:pt x="139" y="119"/>
                  </a:cubicBezTo>
                  <a:cubicBezTo>
                    <a:pt x="139" y="117"/>
                    <a:pt x="139" y="118"/>
                    <a:pt x="138" y="118"/>
                  </a:cubicBezTo>
                  <a:cubicBezTo>
                    <a:pt x="139" y="118"/>
                    <a:pt x="139" y="117"/>
                    <a:pt x="139" y="117"/>
                  </a:cubicBezTo>
                  <a:cubicBezTo>
                    <a:pt x="141" y="119"/>
                    <a:pt x="139" y="115"/>
                    <a:pt x="140" y="115"/>
                  </a:cubicBezTo>
                  <a:cubicBezTo>
                    <a:pt x="138" y="114"/>
                    <a:pt x="134" y="116"/>
                    <a:pt x="133" y="117"/>
                  </a:cubicBezTo>
                  <a:cubicBezTo>
                    <a:pt x="134" y="117"/>
                    <a:pt x="134" y="119"/>
                    <a:pt x="134" y="120"/>
                  </a:cubicBezTo>
                  <a:cubicBezTo>
                    <a:pt x="132" y="119"/>
                    <a:pt x="133" y="117"/>
                    <a:pt x="132" y="116"/>
                  </a:cubicBezTo>
                  <a:cubicBezTo>
                    <a:pt x="132" y="117"/>
                    <a:pt x="131" y="115"/>
                    <a:pt x="130" y="116"/>
                  </a:cubicBezTo>
                  <a:cubicBezTo>
                    <a:pt x="130" y="117"/>
                    <a:pt x="130" y="117"/>
                    <a:pt x="130" y="118"/>
                  </a:cubicBezTo>
                  <a:cubicBezTo>
                    <a:pt x="129" y="116"/>
                    <a:pt x="128" y="117"/>
                    <a:pt x="126" y="117"/>
                  </a:cubicBezTo>
                  <a:cubicBezTo>
                    <a:pt x="126" y="117"/>
                    <a:pt x="127" y="117"/>
                    <a:pt x="126" y="117"/>
                  </a:cubicBezTo>
                  <a:cubicBezTo>
                    <a:pt x="126" y="117"/>
                    <a:pt x="124" y="117"/>
                    <a:pt x="123" y="117"/>
                  </a:cubicBezTo>
                  <a:cubicBezTo>
                    <a:pt x="122" y="118"/>
                    <a:pt x="119" y="119"/>
                    <a:pt x="118" y="117"/>
                  </a:cubicBezTo>
                  <a:cubicBezTo>
                    <a:pt x="118" y="118"/>
                    <a:pt x="118" y="119"/>
                    <a:pt x="117" y="118"/>
                  </a:cubicBezTo>
                  <a:cubicBezTo>
                    <a:pt x="117" y="117"/>
                    <a:pt x="118" y="117"/>
                    <a:pt x="117" y="115"/>
                  </a:cubicBezTo>
                  <a:cubicBezTo>
                    <a:pt x="116" y="116"/>
                    <a:pt x="115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4" y="112"/>
                    <a:pt x="113" y="114"/>
                    <a:pt x="112" y="114"/>
                  </a:cubicBezTo>
                  <a:cubicBezTo>
                    <a:pt x="112" y="114"/>
                    <a:pt x="112" y="113"/>
                    <a:pt x="112" y="113"/>
                  </a:cubicBezTo>
                  <a:cubicBezTo>
                    <a:pt x="110" y="115"/>
                    <a:pt x="106" y="112"/>
                    <a:pt x="105" y="112"/>
                  </a:cubicBezTo>
                  <a:cubicBezTo>
                    <a:pt x="104" y="112"/>
                    <a:pt x="109" y="114"/>
                    <a:pt x="109" y="114"/>
                  </a:cubicBezTo>
                  <a:cubicBezTo>
                    <a:pt x="107" y="115"/>
                    <a:pt x="105" y="113"/>
                    <a:pt x="103" y="113"/>
                  </a:cubicBezTo>
                  <a:cubicBezTo>
                    <a:pt x="103" y="114"/>
                    <a:pt x="104" y="114"/>
                    <a:pt x="105" y="115"/>
                  </a:cubicBezTo>
                  <a:cubicBezTo>
                    <a:pt x="104" y="114"/>
                    <a:pt x="103" y="114"/>
                    <a:pt x="103" y="115"/>
                  </a:cubicBezTo>
                  <a:cubicBezTo>
                    <a:pt x="101" y="115"/>
                    <a:pt x="99" y="115"/>
                    <a:pt x="97" y="115"/>
                  </a:cubicBezTo>
                  <a:cubicBezTo>
                    <a:pt x="92" y="115"/>
                    <a:pt x="84" y="113"/>
                    <a:pt x="78" y="116"/>
                  </a:cubicBezTo>
                  <a:cubicBezTo>
                    <a:pt x="72" y="112"/>
                    <a:pt x="62" y="120"/>
                    <a:pt x="57" y="118"/>
                  </a:cubicBezTo>
                  <a:cubicBezTo>
                    <a:pt x="58" y="117"/>
                    <a:pt x="58" y="115"/>
                    <a:pt x="57" y="114"/>
                  </a:cubicBezTo>
                  <a:cubicBezTo>
                    <a:pt x="56" y="114"/>
                    <a:pt x="56" y="114"/>
                    <a:pt x="55" y="114"/>
                  </a:cubicBezTo>
                  <a:cubicBezTo>
                    <a:pt x="56" y="112"/>
                    <a:pt x="54" y="110"/>
                    <a:pt x="56" y="110"/>
                  </a:cubicBezTo>
                  <a:cubicBezTo>
                    <a:pt x="56" y="109"/>
                    <a:pt x="56" y="108"/>
                    <a:pt x="56" y="108"/>
                  </a:cubicBezTo>
                  <a:cubicBezTo>
                    <a:pt x="56" y="108"/>
                    <a:pt x="57" y="109"/>
                    <a:pt x="57" y="109"/>
                  </a:cubicBezTo>
                  <a:cubicBezTo>
                    <a:pt x="58" y="107"/>
                    <a:pt x="55" y="106"/>
                    <a:pt x="56" y="105"/>
                  </a:cubicBezTo>
                  <a:cubicBezTo>
                    <a:pt x="58" y="105"/>
                    <a:pt x="57" y="108"/>
                    <a:pt x="59" y="107"/>
                  </a:cubicBezTo>
                  <a:cubicBezTo>
                    <a:pt x="58" y="105"/>
                    <a:pt x="57" y="103"/>
                    <a:pt x="59" y="103"/>
                  </a:cubicBezTo>
                  <a:cubicBezTo>
                    <a:pt x="59" y="103"/>
                    <a:pt x="60" y="105"/>
                    <a:pt x="60" y="104"/>
                  </a:cubicBezTo>
                  <a:cubicBezTo>
                    <a:pt x="60" y="103"/>
                    <a:pt x="58" y="102"/>
                    <a:pt x="60" y="101"/>
                  </a:cubicBezTo>
                  <a:cubicBezTo>
                    <a:pt x="60" y="103"/>
                    <a:pt x="62" y="103"/>
                    <a:pt x="61" y="102"/>
                  </a:cubicBezTo>
                  <a:cubicBezTo>
                    <a:pt x="60" y="102"/>
                    <a:pt x="61" y="101"/>
                    <a:pt x="61" y="100"/>
                  </a:cubicBezTo>
                  <a:cubicBezTo>
                    <a:pt x="60" y="100"/>
                    <a:pt x="60" y="101"/>
                    <a:pt x="59" y="101"/>
                  </a:cubicBezTo>
                  <a:cubicBezTo>
                    <a:pt x="59" y="100"/>
                    <a:pt x="58" y="99"/>
                    <a:pt x="58" y="99"/>
                  </a:cubicBezTo>
                  <a:cubicBezTo>
                    <a:pt x="61" y="100"/>
                    <a:pt x="59" y="94"/>
                    <a:pt x="60" y="93"/>
                  </a:cubicBezTo>
                  <a:cubicBezTo>
                    <a:pt x="60" y="94"/>
                    <a:pt x="60" y="95"/>
                    <a:pt x="61" y="94"/>
                  </a:cubicBezTo>
                  <a:cubicBezTo>
                    <a:pt x="61" y="93"/>
                    <a:pt x="61" y="91"/>
                    <a:pt x="61" y="89"/>
                  </a:cubicBezTo>
                  <a:cubicBezTo>
                    <a:pt x="60" y="89"/>
                    <a:pt x="61" y="89"/>
                    <a:pt x="60" y="89"/>
                  </a:cubicBezTo>
                  <a:cubicBezTo>
                    <a:pt x="59" y="91"/>
                    <a:pt x="60" y="91"/>
                    <a:pt x="60" y="92"/>
                  </a:cubicBezTo>
                  <a:cubicBezTo>
                    <a:pt x="58" y="93"/>
                    <a:pt x="58" y="93"/>
                    <a:pt x="57" y="92"/>
                  </a:cubicBezTo>
                  <a:cubicBezTo>
                    <a:pt x="60" y="91"/>
                    <a:pt x="57" y="88"/>
                    <a:pt x="58" y="87"/>
                  </a:cubicBezTo>
                  <a:cubicBezTo>
                    <a:pt x="59" y="88"/>
                    <a:pt x="61" y="89"/>
                    <a:pt x="61" y="88"/>
                  </a:cubicBezTo>
                  <a:cubicBezTo>
                    <a:pt x="61" y="87"/>
                    <a:pt x="60" y="87"/>
                    <a:pt x="59" y="86"/>
                  </a:cubicBezTo>
                  <a:cubicBezTo>
                    <a:pt x="59" y="86"/>
                    <a:pt x="57" y="86"/>
                    <a:pt x="58" y="87"/>
                  </a:cubicBezTo>
                  <a:cubicBezTo>
                    <a:pt x="56" y="87"/>
                    <a:pt x="58" y="84"/>
                    <a:pt x="59" y="86"/>
                  </a:cubicBezTo>
                  <a:cubicBezTo>
                    <a:pt x="60" y="85"/>
                    <a:pt x="60" y="84"/>
                    <a:pt x="60" y="84"/>
                  </a:cubicBezTo>
                  <a:cubicBezTo>
                    <a:pt x="60" y="84"/>
                    <a:pt x="59" y="84"/>
                    <a:pt x="58" y="83"/>
                  </a:cubicBezTo>
                  <a:cubicBezTo>
                    <a:pt x="59" y="83"/>
                    <a:pt x="60" y="82"/>
                    <a:pt x="60" y="81"/>
                  </a:cubicBezTo>
                  <a:cubicBezTo>
                    <a:pt x="58" y="82"/>
                    <a:pt x="59" y="82"/>
                    <a:pt x="58" y="83"/>
                  </a:cubicBezTo>
                  <a:cubicBezTo>
                    <a:pt x="58" y="82"/>
                    <a:pt x="57" y="82"/>
                    <a:pt x="58" y="81"/>
                  </a:cubicBezTo>
                  <a:cubicBezTo>
                    <a:pt x="58" y="81"/>
                    <a:pt x="58" y="82"/>
                    <a:pt x="59" y="82"/>
                  </a:cubicBezTo>
                  <a:cubicBezTo>
                    <a:pt x="59" y="80"/>
                    <a:pt x="57" y="81"/>
                    <a:pt x="56" y="81"/>
                  </a:cubicBezTo>
                  <a:cubicBezTo>
                    <a:pt x="57" y="80"/>
                    <a:pt x="56" y="79"/>
                    <a:pt x="57" y="79"/>
                  </a:cubicBezTo>
                  <a:cubicBezTo>
                    <a:pt x="57" y="80"/>
                    <a:pt x="58" y="80"/>
                    <a:pt x="58" y="79"/>
                  </a:cubicBezTo>
                  <a:cubicBezTo>
                    <a:pt x="58" y="78"/>
                    <a:pt x="56" y="78"/>
                    <a:pt x="56" y="78"/>
                  </a:cubicBezTo>
                  <a:cubicBezTo>
                    <a:pt x="56" y="77"/>
                    <a:pt x="57" y="77"/>
                    <a:pt x="56" y="76"/>
                  </a:cubicBezTo>
                  <a:cubicBezTo>
                    <a:pt x="55" y="77"/>
                    <a:pt x="54" y="75"/>
                    <a:pt x="53" y="75"/>
                  </a:cubicBezTo>
                  <a:cubicBezTo>
                    <a:pt x="49" y="77"/>
                    <a:pt x="53" y="70"/>
                    <a:pt x="51" y="68"/>
                  </a:cubicBezTo>
                  <a:cubicBezTo>
                    <a:pt x="52" y="68"/>
                    <a:pt x="50" y="66"/>
                    <a:pt x="52" y="65"/>
                  </a:cubicBezTo>
                  <a:cubicBezTo>
                    <a:pt x="52" y="65"/>
                    <a:pt x="52" y="64"/>
                    <a:pt x="51" y="64"/>
                  </a:cubicBezTo>
                  <a:cubicBezTo>
                    <a:pt x="52" y="65"/>
                    <a:pt x="50" y="66"/>
                    <a:pt x="50" y="66"/>
                  </a:cubicBezTo>
                  <a:cubicBezTo>
                    <a:pt x="51" y="65"/>
                    <a:pt x="50" y="64"/>
                    <a:pt x="49" y="63"/>
                  </a:cubicBezTo>
                  <a:cubicBezTo>
                    <a:pt x="51" y="62"/>
                    <a:pt x="50" y="61"/>
                    <a:pt x="49" y="61"/>
                  </a:cubicBezTo>
                  <a:cubicBezTo>
                    <a:pt x="50" y="59"/>
                    <a:pt x="49" y="58"/>
                    <a:pt x="49" y="57"/>
                  </a:cubicBezTo>
                  <a:cubicBezTo>
                    <a:pt x="49" y="60"/>
                    <a:pt x="47" y="58"/>
                    <a:pt x="47" y="60"/>
                  </a:cubicBezTo>
                  <a:cubicBezTo>
                    <a:pt x="47" y="59"/>
                    <a:pt x="47" y="58"/>
                    <a:pt x="47" y="57"/>
                  </a:cubicBezTo>
                  <a:cubicBezTo>
                    <a:pt x="47" y="57"/>
                    <a:pt x="47" y="58"/>
                    <a:pt x="48" y="58"/>
                  </a:cubicBezTo>
                  <a:cubicBezTo>
                    <a:pt x="48" y="57"/>
                    <a:pt x="48" y="54"/>
                    <a:pt x="46" y="56"/>
                  </a:cubicBezTo>
                  <a:cubicBezTo>
                    <a:pt x="45" y="54"/>
                    <a:pt x="45" y="50"/>
                    <a:pt x="43" y="50"/>
                  </a:cubicBezTo>
                  <a:cubicBezTo>
                    <a:pt x="43" y="49"/>
                    <a:pt x="43" y="48"/>
                    <a:pt x="43" y="47"/>
                  </a:cubicBezTo>
                  <a:cubicBezTo>
                    <a:pt x="42" y="47"/>
                    <a:pt x="42" y="48"/>
                    <a:pt x="41" y="48"/>
                  </a:cubicBezTo>
                  <a:cubicBezTo>
                    <a:pt x="41" y="47"/>
                    <a:pt x="40" y="47"/>
                    <a:pt x="40" y="47"/>
                  </a:cubicBezTo>
                  <a:cubicBezTo>
                    <a:pt x="41" y="46"/>
                    <a:pt x="41" y="42"/>
                    <a:pt x="39" y="42"/>
                  </a:cubicBezTo>
                  <a:cubicBezTo>
                    <a:pt x="39" y="41"/>
                    <a:pt x="39" y="40"/>
                    <a:pt x="40" y="40"/>
                  </a:cubicBezTo>
                  <a:cubicBezTo>
                    <a:pt x="40" y="40"/>
                    <a:pt x="40" y="40"/>
                    <a:pt x="41" y="40"/>
                  </a:cubicBezTo>
                  <a:cubicBezTo>
                    <a:pt x="41" y="40"/>
                    <a:pt x="40" y="39"/>
                    <a:pt x="40" y="39"/>
                  </a:cubicBezTo>
                  <a:cubicBezTo>
                    <a:pt x="39" y="39"/>
                    <a:pt x="38" y="39"/>
                    <a:pt x="36" y="40"/>
                  </a:cubicBezTo>
                  <a:cubicBezTo>
                    <a:pt x="36" y="40"/>
                    <a:pt x="35" y="40"/>
                    <a:pt x="35" y="39"/>
                  </a:cubicBezTo>
                  <a:cubicBezTo>
                    <a:pt x="39" y="37"/>
                    <a:pt x="41" y="33"/>
                    <a:pt x="39" y="29"/>
                  </a:cubicBezTo>
                  <a:cubicBezTo>
                    <a:pt x="35" y="22"/>
                    <a:pt x="33" y="12"/>
                    <a:pt x="29" y="8"/>
                  </a:cubicBezTo>
                  <a:cubicBezTo>
                    <a:pt x="27" y="8"/>
                    <a:pt x="27" y="9"/>
                    <a:pt x="26" y="9"/>
                  </a:cubicBezTo>
                  <a:cubicBezTo>
                    <a:pt x="26" y="9"/>
                    <a:pt x="28" y="9"/>
                    <a:pt x="27" y="10"/>
                  </a:cubicBezTo>
                  <a:cubicBezTo>
                    <a:pt x="26" y="10"/>
                    <a:pt x="25" y="10"/>
                    <a:pt x="25" y="9"/>
                  </a:cubicBezTo>
                  <a:cubicBezTo>
                    <a:pt x="24" y="9"/>
                    <a:pt x="25" y="10"/>
                    <a:pt x="24" y="10"/>
                  </a:cubicBezTo>
                  <a:cubicBezTo>
                    <a:pt x="23" y="9"/>
                    <a:pt x="24" y="7"/>
                    <a:pt x="22" y="8"/>
                  </a:cubicBezTo>
                  <a:cubicBezTo>
                    <a:pt x="24" y="8"/>
                    <a:pt x="21" y="8"/>
                    <a:pt x="22" y="9"/>
                  </a:cubicBezTo>
                  <a:cubicBezTo>
                    <a:pt x="23" y="9"/>
                    <a:pt x="24" y="11"/>
                    <a:pt x="25" y="9"/>
                  </a:cubicBezTo>
                  <a:cubicBezTo>
                    <a:pt x="25" y="11"/>
                    <a:pt x="27" y="10"/>
                    <a:pt x="27" y="11"/>
                  </a:cubicBezTo>
                  <a:cubicBezTo>
                    <a:pt x="24" y="11"/>
                    <a:pt x="22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7"/>
                    <a:pt x="18" y="7"/>
                    <a:pt x="18" y="6"/>
                  </a:cubicBezTo>
                  <a:cubicBezTo>
                    <a:pt x="19" y="6"/>
                    <a:pt x="20" y="6"/>
                    <a:pt x="22" y="7"/>
                  </a:cubicBezTo>
                  <a:cubicBezTo>
                    <a:pt x="20" y="5"/>
                    <a:pt x="17" y="4"/>
                    <a:pt x="14" y="3"/>
                  </a:cubicBezTo>
                  <a:cubicBezTo>
                    <a:pt x="15" y="3"/>
                    <a:pt x="15" y="4"/>
                    <a:pt x="16" y="3"/>
                  </a:cubicBezTo>
                  <a:cubicBezTo>
                    <a:pt x="15" y="2"/>
                    <a:pt x="16" y="2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3" y="1"/>
                    <a:pt x="13" y="2"/>
                    <a:pt x="12" y="1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1" y="2"/>
                    <a:pt x="11" y="3"/>
                    <a:pt x="10" y="2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0" y="2"/>
                    <a:pt x="7" y="3"/>
                    <a:pt x="7" y="5"/>
                  </a:cubicBezTo>
                  <a:cubicBezTo>
                    <a:pt x="7" y="5"/>
                    <a:pt x="7" y="4"/>
                    <a:pt x="6" y="5"/>
                  </a:cubicBezTo>
                  <a:cubicBezTo>
                    <a:pt x="5" y="5"/>
                    <a:pt x="4" y="8"/>
                    <a:pt x="3" y="10"/>
                  </a:cubicBezTo>
                  <a:cubicBezTo>
                    <a:pt x="3" y="14"/>
                    <a:pt x="3" y="20"/>
                    <a:pt x="5" y="22"/>
                  </a:cubicBezTo>
                  <a:cubicBezTo>
                    <a:pt x="5" y="23"/>
                    <a:pt x="4" y="25"/>
                    <a:pt x="5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7"/>
                    <a:pt x="6" y="26"/>
                  </a:cubicBezTo>
                  <a:cubicBezTo>
                    <a:pt x="5" y="27"/>
                    <a:pt x="6" y="28"/>
                    <a:pt x="7" y="28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8" y="30"/>
                    <a:pt x="8" y="32"/>
                    <a:pt x="9" y="31"/>
                  </a:cubicBezTo>
                  <a:cubicBezTo>
                    <a:pt x="9" y="31"/>
                    <a:pt x="8" y="33"/>
                    <a:pt x="9" y="33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5"/>
                    <a:pt x="12" y="36"/>
                    <a:pt x="11" y="36"/>
                  </a:cubicBezTo>
                  <a:cubicBezTo>
                    <a:pt x="13" y="36"/>
                    <a:pt x="12" y="38"/>
                    <a:pt x="13" y="37"/>
                  </a:cubicBezTo>
                  <a:cubicBezTo>
                    <a:pt x="12" y="39"/>
                    <a:pt x="15" y="42"/>
                    <a:pt x="16" y="44"/>
                  </a:cubicBezTo>
                  <a:cubicBezTo>
                    <a:pt x="19" y="44"/>
                    <a:pt x="22" y="44"/>
                    <a:pt x="24" y="44"/>
                  </a:cubicBezTo>
                  <a:cubicBezTo>
                    <a:pt x="22" y="44"/>
                    <a:pt x="21" y="47"/>
                    <a:pt x="21" y="47"/>
                  </a:cubicBezTo>
                  <a:cubicBezTo>
                    <a:pt x="22" y="47"/>
                    <a:pt x="22" y="46"/>
                    <a:pt x="22" y="47"/>
                  </a:cubicBezTo>
                  <a:cubicBezTo>
                    <a:pt x="23" y="48"/>
                    <a:pt x="21" y="47"/>
                    <a:pt x="21" y="48"/>
                  </a:cubicBezTo>
                  <a:cubicBezTo>
                    <a:pt x="22" y="48"/>
                    <a:pt x="23" y="47"/>
                    <a:pt x="23" y="48"/>
                  </a:cubicBezTo>
                  <a:cubicBezTo>
                    <a:pt x="22" y="48"/>
                    <a:pt x="23" y="49"/>
                    <a:pt x="24" y="49"/>
                  </a:cubicBezTo>
                  <a:cubicBezTo>
                    <a:pt x="23" y="50"/>
                    <a:pt x="22" y="49"/>
                    <a:pt x="21" y="49"/>
                  </a:cubicBezTo>
                  <a:cubicBezTo>
                    <a:pt x="21" y="50"/>
                    <a:pt x="23" y="51"/>
                    <a:pt x="24" y="51"/>
                  </a:cubicBezTo>
                  <a:cubicBezTo>
                    <a:pt x="22" y="52"/>
                    <a:pt x="25" y="53"/>
                    <a:pt x="23" y="55"/>
                  </a:cubicBezTo>
                  <a:cubicBezTo>
                    <a:pt x="24" y="54"/>
                    <a:pt x="24" y="56"/>
                    <a:pt x="25" y="57"/>
                  </a:cubicBezTo>
                  <a:cubicBezTo>
                    <a:pt x="26" y="57"/>
                    <a:pt x="26" y="56"/>
                    <a:pt x="26" y="57"/>
                  </a:cubicBezTo>
                  <a:cubicBezTo>
                    <a:pt x="25" y="57"/>
                    <a:pt x="27" y="58"/>
                    <a:pt x="26" y="58"/>
                  </a:cubicBezTo>
                  <a:cubicBezTo>
                    <a:pt x="26" y="58"/>
                    <a:pt x="25" y="57"/>
                    <a:pt x="25" y="59"/>
                  </a:cubicBezTo>
                  <a:cubicBezTo>
                    <a:pt x="25" y="58"/>
                    <a:pt x="25" y="59"/>
                    <a:pt x="25" y="59"/>
                  </a:cubicBezTo>
                  <a:cubicBezTo>
                    <a:pt x="27" y="59"/>
                    <a:pt x="27" y="58"/>
                    <a:pt x="28" y="57"/>
                  </a:cubicBezTo>
                  <a:cubicBezTo>
                    <a:pt x="28" y="59"/>
                    <a:pt x="29" y="57"/>
                    <a:pt x="30" y="58"/>
                  </a:cubicBezTo>
                  <a:cubicBezTo>
                    <a:pt x="30" y="58"/>
                    <a:pt x="30" y="58"/>
                    <a:pt x="30" y="59"/>
                  </a:cubicBezTo>
                  <a:cubicBezTo>
                    <a:pt x="29" y="59"/>
                    <a:pt x="28" y="59"/>
                    <a:pt x="27" y="60"/>
                  </a:cubicBezTo>
                  <a:cubicBezTo>
                    <a:pt x="28" y="61"/>
                    <a:pt x="29" y="62"/>
                    <a:pt x="30" y="62"/>
                  </a:cubicBezTo>
                  <a:cubicBezTo>
                    <a:pt x="29" y="61"/>
                    <a:pt x="29" y="61"/>
                    <a:pt x="30" y="60"/>
                  </a:cubicBezTo>
                  <a:cubicBezTo>
                    <a:pt x="31" y="61"/>
                    <a:pt x="31" y="59"/>
                    <a:pt x="32" y="61"/>
                  </a:cubicBezTo>
                  <a:cubicBezTo>
                    <a:pt x="31" y="61"/>
                    <a:pt x="31" y="61"/>
                    <a:pt x="30" y="62"/>
                  </a:cubicBezTo>
                  <a:cubicBezTo>
                    <a:pt x="32" y="63"/>
                    <a:pt x="30" y="63"/>
                    <a:pt x="31" y="65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6"/>
                    <a:pt x="31" y="66"/>
                    <a:pt x="31" y="67"/>
                  </a:cubicBezTo>
                  <a:cubicBezTo>
                    <a:pt x="31" y="67"/>
                    <a:pt x="32" y="66"/>
                    <a:pt x="32" y="67"/>
                  </a:cubicBezTo>
                  <a:cubicBezTo>
                    <a:pt x="31" y="68"/>
                    <a:pt x="32" y="69"/>
                    <a:pt x="31" y="70"/>
                  </a:cubicBezTo>
                  <a:cubicBezTo>
                    <a:pt x="30" y="69"/>
                    <a:pt x="29" y="70"/>
                    <a:pt x="29" y="72"/>
                  </a:cubicBezTo>
                  <a:cubicBezTo>
                    <a:pt x="31" y="71"/>
                    <a:pt x="30" y="74"/>
                    <a:pt x="32" y="75"/>
                  </a:cubicBezTo>
                  <a:cubicBezTo>
                    <a:pt x="32" y="75"/>
                    <a:pt x="32" y="75"/>
                    <a:pt x="32" y="76"/>
                  </a:cubicBezTo>
                  <a:cubicBezTo>
                    <a:pt x="31" y="75"/>
                    <a:pt x="32" y="75"/>
                    <a:pt x="32" y="74"/>
                  </a:cubicBezTo>
                  <a:cubicBezTo>
                    <a:pt x="31" y="75"/>
                    <a:pt x="30" y="76"/>
                    <a:pt x="31" y="77"/>
                  </a:cubicBezTo>
                  <a:cubicBezTo>
                    <a:pt x="31" y="76"/>
                    <a:pt x="32" y="76"/>
                    <a:pt x="32" y="77"/>
                  </a:cubicBezTo>
                  <a:cubicBezTo>
                    <a:pt x="32" y="78"/>
                    <a:pt x="33" y="80"/>
                    <a:pt x="32" y="81"/>
                  </a:cubicBezTo>
                  <a:cubicBezTo>
                    <a:pt x="33" y="81"/>
                    <a:pt x="34" y="81"/>
                    <a:pt x="34" y="82"/>
                  </a:cubicBezTo>
                  <a:cubicBezTo>
                    <a:pt x="35" y="82"/>
                    <a:pt x="34" y="82"/>
                    <a:pt x="34" y="83"/>
                  </a:cubicBezTo>
                  <a:cubicBezTo>
                    <a:pt x="35" y="82"/>
                    <a:pt x="35" y="83"/>
                    <a:pt x="36" y="83"/>
                  </a:cubicBezTo>
                  <a:cubicBezTo>
                    <a:pt x="36" y="85"/>
                    <a:pt x="36" y="86"/>
                    <a:pt x="35" y="86"/>
                  </a:cubicBezTo>
                  <a:cubicBezTo>
                    <a:pt x="35" y="87"/>
                    <a:pt x="36" y="87"/>
                    <a:pt x="36" y="87"/>
                  </a:cubicBezTo>
                  <a:cubicBezTo>
                    <a:pt x="35" y="88"/>
                    <a:pt x="36" y="91"/>
                    <a:pt x="35" y="91"/>
                  </a:cubicBezTo>
                  <a:cubicBezTo>
                    <a:pt x="35" y="92"/>
                    <a:pt x="35" y="92"/>
                    <a:pt x="36" y="92"/>
                  </a:cubicBezTo>
                  <a:cubicBezTo>
                    <a:pt x="34" y="92"/>
                    <a:pt x="35" y="94"/>
                    <a:pt x="34" y="94"/>
                  </a:cubicBezTo>
                  <a:cubicBezTo>
                    <a:pt x="34" y="95"/>
                    <a:pt x="36" y="96"/>
                    <a:pt x="35" y="98"/>
                  </a:cubicBezTo>
                  <a:cubicBezTo>
                    <a:pt x="36" y="98"/>
                    <a:pt x="36" y="99"/>
                    <a:pt x="37" y="101"/>
                  </a:cubicBezTo>
                  <a:cubicBezTo>
                    <a:pt x="38" y="100"/>
                    <a:pt x="39" y="99"/>
                    <a:pt x="39" y="98"/>
                  </a:cubicBezTo>
                  <a:cubicBezTo>
                    <a:pt x="40" y="99"/>
                    <a:pt x="40" y="100"/>
                    <a:pt x="40" y="101"/>
                  </a:cubicBezTo>
                  <a:cubicBezTo>
                    <a:pt x="39" y="101"/>
                    <a:pt x="39" y="100"/>
                    <a:pt x="38" y="100"/>
                  </a:cubicBezTo>
                  <a:cubicBezTo>
                    <a:pt x="38" y="101"/>
                    <a:pt x="39" y="101"/>
                    <a:pt x="39" y="102"/>
                  </a:cubicBezTo>
                  <a:cubicBezTo>
                    <a:pt x="37" y="103"/>
                    <a:pt x="38" y="101"/>
                    <a:pt x="37" y="101"/>
                  </a:cubicBezTo>
                  <a:cubicBezTo>
                    <a:pt x="37" y="101"/>
                    <a:pt x="36" y="101"/>
                    <a:pt x="36" y="102"/>
                  </a:cubicBezTo>
                  <a:cubicBezTo>
                    <a:pt x="37" y="104"/>
                    <a:pt x="41" y="105"/>
                    <a:pt x="41" y="107"/>
                  </a:cubicBezTo>
                  <a:cubicBezTo>
                    <a:pt x="40" y="107"/>
                    <a:pt x="40" y="106"/>
                    <a:pt x="39" y="107"/>
                  </a:cubicBezTo>
                  <a:cubicBezTo>
                    <a:pt x="39" y="108"/>
                    <a:pt x="41" y="107"/>
                    <a:pt x="40" y="109"/>
                  </a:cubicBezTo>
                  <a:cubicBezTo>
                    <a:pt x="42" y="109"/>
                    <a:pt x="41" y="108"/>
                    <a:pt x="42" y="107"/>
                  </a:cubicBezTo>
                  <a:cubicBezTo>
                    <a:pt x="42" y="110"/>
                    <a:pt x="44" y="107"/>
                    <a:pt x="45" y="109"/>
                  </a:cubicBezTo>
                  <a:cubicBezTo>
                    <a:pt x="43" y="110"/>
                    <a:pt x="42" y="108"/>
                    <a:pt x="41" y="110"/>
                  </a:cubicBezTo>
                  <a:cubicBezTo>
                    <a:pt x="41" y="111"/>
                    <a:pt x="41" y="112"/>
                    <a:pt x="42" y="112"/>
                  </a:cubicBezTo>
                  <a:cubicBezTo>
                    <a:pt x="42" y="111"/>
                    <a:pt x="41" y="110"/>
                    <a:pt x="42" y="110"/>
                  </a:cubicBezTo>
                  <a:cubicBezTo>
                    <a:pt x="43" y="111"/>
                    <a:pt x="43" y="110"/>
                    <a:pt x="44" y="110"/>
                  </a:cubicBezTo>
                  <a:cubicBezTo>
                    <a:pt x="44" y="111"/>
                    <a:pt x="45" y="110"/>
                    <a:pt x="45" y="111"/>
                  </a:cubicBezTo>
                  <a:cubicBezTo>
                    <a:pt x="45" y="110"/>
                    <a:pt x="46" y="109"/>
                    <a:pt x="47" y="110"/>
                  </a:cubicBezTo>
                  <a:cubicBezTo>
                    <a:pt x="45" y="110"/>
                    <a:pt x="47" y="111"/>
                    <a:pt x="46" y="112"/>
                  </a:cubicBezTo>
                  <a:cubicBezTo>
                    <a:pt x="45" y="112"/>
                    <a:pt x="43" y="112"/>
                    <a:pt x="42" y="112"/>
                  </a:cubicBezTo>
                  <a:cubicBezTo>
                    <a:pt x="43" y="113"/>
                    <a:pt x="45" y="113"/>
                    <a:pt x="44" y="115"/>
                  </a:cubicBezTo>
                  <a:cubicBezTo>
                    <a:pt x="46" y="114"/>
                    <a:pt x="48" y="114"/>
                    <a:pt x="50" y="115"/>
                  </a:cubicBezTo>
                  <a:cubicBezTo>
                    <a:pt x="48" y="115"/>
                    <a:pt x="47" y="115"/>
                    <a:pt x="45" y="116"/>
                  </a:cubicBezTo>
                  <a:cubicBezTo>
                    <a:pt x="47" y="118"/>
                    <a:pt x="47" y="115"/>
                    <a:pt x="49" y="116"/>
                  </a:cubicBezTo>
                  <a:cubicBezTo>
                    <a:pt x="50" y="117"/>
                    <a:pt x="49" y="117"/>
                    <a:pt x="50" y="118"/>
                  </a:cubicBezTo>
                  <a:cubicBezTo>
                    <a:pt x="50" y="118"/>
                    <a:pt x="50" y="118"/>
                    <a:pt x="50" y="119"/>
                  </a:cubicBezTo>
                  <a:cubicBezTo>
                    <a:pt x="52" y="117"/>
                    <a:pt x="54" y="120"/>
                    <a:pt x="57" y="119"/>
                  </a:cubicBezTo>
                  <a:cubicBezTo>
                    <a:pt x="56" y="119"/>
                    <a:pt x="56" y="120"/>
                    <a:pt x="56" y="120"/>
                  </a:cubicBezTo>
                  <a:cubicBezTo>
                    <a:pt x="57" y="120"/>
                    <a:pt x="57" y="120"/>
                    <a:pt x="57" y="121"/>
                  </a:cubicBezTo>
                  <a:cubicBezTo>
                    <a:pt x="57" y="123"/>
                    <a:pt x="54" y="124"/>
                    <a:pt x="52" y="125"/>
                  </a:cubicBezTo>
                  <a:cubicBezTo>
                    <a:pt x="43" y="131"/>
                    <a:pt x="45" y="145"/>
                    <a:pt x="50" y="156"/>
                  </a:cubicBezTo>
                  <a:cubicBezTo>
                    <a:pt x="53" y="159"/>
                    <a:pt x="56" y="163"/>
                    <a:pt x="60" y="165"/>
                  </a:cubicBezTo>
                  <a:cubicBezTo>
                    <a:pt x="60" y="166"/>
                    <a:pt x="59" y="166"/>
                    <a:pt x="60" y="167"/>
                  </a:cubicBezTo>
                  <a:cubicBezTo>
                    <a:pt x="62" y="168"/>
                    <a:pt x="66" y="168"/>
                    <a:pt x="67" y="170"/>
                  </a:cubicBezTo>
                  <a:cubicBezTo>
                    <a:pt x="65" y="170"/>
                    <a:pt x="62" y="168"/>
                    <a:pt x="61" y="170"/>
                  </a:cubicBezTo>
                  <a:cubicBezTo>
                    <a:pt x="61" y="169"/>
                    <a:pt x="60" y="170"/>
                    <a:pt x="60" y="169"/>
                  </a:cubicBezTo>
                  <a:cubicBezTo>
                    <a:pt x="59" y="169"/>
                    <a:pt x="59" y="169"/>
                    <a:pt x="59" y="170"/>
                  </a:cubicBezTo>
                  <a:cubicBezTo>
                    <a:pt x="58" y="169"/>
                    <a:pt x="59" y="169"/>
                    <a:pt x="58" y="168"/>
                  </a:cubicBezTo>
                  <a:cubicBezTo>
                    <a:pt x="57" y="168"/>
                    <a:pt x="57" y="167"/>
                    <a:pt x="57" y="169"/>
                  </a:cubicBezTo>
                  <a:cubicBezTo>
                    <a:pt x="56" y="168"/>
                    <a:pt x="54" y="166"/>
                    <a:pt x="53" y="167"/>
                  </a:cubicBezTo>
                  <a:cubicBezTo>
                    <a:pt x="55" y="167"/>
                    <a:pt x="52" y="168"/>
                    <a:pt x="53" y="168"/>
                  </a:cubicBezTo>
                  <a:cubicBezTo>
                    <a:pt x="55" y="168"/>
                    <a:pt x="56" y="168"/>
                    <a:pt x="56" y="169"/>
                  </a:cubicBezTo>
                  <a:cubicBezTo>
                    <a:pt x="56" y="169"/>
                    <a:pt x="55" y="169"/>
                    <a:pt x="55" y="169"/>
                  </a:cubicBezTo>
                  <a:cubicBezTo>
                    <a:pt x="56" y="172"/>
                    <a:pt x="59" y="169"/>
                    <a:pt x="60" y="171"/>
                  </a:cubicBezTo>
                  <a:cubicBezTo>
                    <a:pt x="59" y="172"/>
                    <a:pt x="59" y="171"/>
                    <a:pt x="58" y="172"/>
                  </a:cubicBezTo>
                  <a:cubicBezTo>
                    <a:pt x="58" y="172"/>
                    <a:pt x="60" y="173"/>
                    <a:pt x="61" y="172"/>
                  </a:cubicBezTo>
                  <a:cubicBezTo>
                    <a:pt x="61" y="172"/>
                    <a:pt x="61" y="171"/>
                    <a:pt x="61" y="171"/>
                  </a:cubicBezTo>
                  <a:cubicBezTo>
                    <a:pt x="63" y="174"/>
                    <a:pt x="70" y="171"/>
                    <a:pt x="74" y="173"/>
                  </a:cubicBezTo>
                  <a:cubicBezTo>
                    <a:pt x="73" y="174"/>
                    <a:pt x="75" y="175"/>
                    <a:pt x="74" y="176"/>
                  </a:cubicBezTo>
                  <a:cubicBezTo>
                    <a:pt x="73" y="173"/>
                    <a:pt x="71" y="172"/>
                    <a:pt x="68" y="173"/>
                  </a:cubicBezTo>
                  <a:cubicBezTo>
                    <a:pt x="69" y="174"/>
                    <a:pt x="69" y="175"/>
                    <a:pt x="68" y="175"/>
                  </a:cubicBezTo>
                  <a:cubicBezTo>
                    <a:pt x="67" y="174"/>
                    <a:pt x="68" y="173"/>
                    <a:pt x="66" y="173"/>
                  </a:cubicBezTo>
                  <a:cubicBezTo>
                    <a:pt x="67" y="174"/>
                    <a:pt x="66" y="176"/>
                    <a:pt x="65" y="175"/>
                  </a:cubicBezTo>
                  <a:cubicBezTo>
                    <a:pt x="64" y="174"/>
                    <a:pt x="66" y="174"/>
                    <a:pt x="66" y="173"/>
                  </a:cubicBezTo>
                  <a:cubicBezTo>
                    <a:pt x="65" y="173"/>
                    <a:pt x="63" y="173"/>
                    <a:pt x="62" y="173"/>
                  </a:cubicBezTo>
                  <a:cubicBezTo>
                    <a:pt x="62" y="175"/>
                    <a:pt x="64" y="175"/>
                    <a:pt x="64" y="176"/>
                  </a:cubicBezTo>
                  <a:cubicBezTo>
                    <a:pt x="63" y="177"/>
                    <a:pt x="63" y="175"/>
                    <a:pt x="62" y="176"/>
                  </a:cubicBezTo>
                  <a:cubicBezTo>
                    <a:pt x="61" y="177"/>
                    <a:pt x="61" y="178"/>
                    <a:pt x="60" y="178"/>
                  </a:cubicBezTo>
                  <a:cubicBezTo>
                    <a:pt x="61" y="179"/>
                    <a:pt x="62" y="179"/>
                    <a:pt x="62" y="180"/>
                  </a:cubicBezTo>
                  <a:cubicBezTo>
                    <a:pt x="60" y="180"/>
                    <a:pt x="61" y="181"/>
                    <a:pt x="61" y="182"/>
                  </a:cubicBezTo>
                  <a:cubicBezTo>
                    <a:pt x="60" y="182"/>
                    <a:pt x="60" y="181"/>
                    <a:pt x="59" y="181"/>
                  </a:cubicBezTo>
                  <a:cubicBezTo>
                    <a:pt x="59" y="183"/>
                    <a:pt x="57" y="182"/>
                    <a:pt x="56" y="184"/>
                  </a:cubicBezTo>
                  <a:cubicBezTo>
                    <a:pt x="55" y="184"/>
                    <a:pt x="56" y="182"/>
                    <a:pt x="56" y="182"/>
                  </a:cubicBezTo>
                  <a:cubicBezTo>
                    <a:pt x="56" y="182"/>
                    <a:pt x="56" y="182"/>
                    <a:pt x="57" y="182"/>
                  </a:cubicBezTo>
                  <a:cubicBezTo>
                    <a:pt x="56" y="180"/>
                    <a:pt x="61" y="180"/>
                    <a:pt x="59" y="178"/>
                  </a:cubicBezTo>
                  <a:cubicBezTo>
                    <a:pt x="58" y="178"/>
                    <a:pt x="58" y="178"/>
                    <a:pt x="57" y="178"/>
                  </a:cubicBezTo>
                  <a:cubicBezTo>
                    <a:pt x="57" y="180"/>
                    <a:pt x="56" y="181"/>
                    <a:pt x="54" y="183"/>
                  </a:cubicBezTo>
                  <a:cubicBezTo>
                    <a:pt x="54" y="183"/>
                    <a:pt x="53" y="182"/>
                    <a:pt x="52" y="182"/>
                  </a:cubicBezTo>
                  <a:cubicBezTo>
                    <a:pt x="53" y="183"/>
                    <a:pt x="54" y="183"/>
                    <a:pt x="53" y="184"/>
                  </a:cubicBezTo>
                  <a:cubicBezTo>
                    <a:pt x="52" y="184"/>
                    <a:pt x="51" y="186"/>
                    <a:pt x="51" y="187"/>
                  </a:cubicBezTo>
                  <a:cubicBezTo>
                    <a:pt x="51" y="186"/>
                    <a:pt x="50" y="186"/>
                    <a:pt x="49" y="186"/>
                  </a:cubicBezTo>
                  <a:cubicBezTo>
                    <a:pt x="51" y="187"/>
                    <a:pt x="48" y="187"/>
                    <a:pt x="47" y="188"/>
                  </a:cubicBezTo>
                  <a:cubicBezTo>
                    <a:pt x="47" y="189"/>
                    <a:pt x="47" y="190"/>
                    <a:pt x="48" y="190"/>
                  </a:cubicBezTo>
                  <a:cubicBezTo>
                    <a:pt x="48" y="189"/>
                    <a:pt x="48" y="189"/>
                    <a:pt x="49" y="189"/>
                  </a:cubicBezTo>
                  <a:cubicBezTo>
                    <a:pt x="49" y="189"/>
                    <a:pt x="48" y="190"/>
                    <a:pt x="49" y="190"/>
                  </a:cubicBezTo>
                  <a:cubicBezTo>
                    <a:pt x="49" y="190"/>
                    <a:pt x="49" y="189"/>
                    <a:pt x="49" y="190"/>
                  </a:cubicBezTo>
                  <a:cubicBezTo>
                    <a:pt x="49" y="190"/>
                    <a:pt x="49" y="191"/>
                    <a:pt x="48" y="191"/>
                  </a:cubicBezTo>
                  <a:cubicBezTo>
                    <a:pt x="48" y="191"/>
                    <a:pt x="48" y="190"/>
                    <a:pt x="47" y="190"/>
                  </a:cubicBezTo>
                  <a:cubicBezTo>
                    <a:pt x="48" y="191"/>
                    <a:pt x="46" y="193"/>
                    <a:pt x="48" y="194"/>
                  </a:cubicBezTo>
                  <a:cubicBezTo>
                    <a:pt x="47" y="194"/>
                    <a:pt x="47" y="195"/>
                    <a:pt x="46" y="196"/>
                  </a:cubicBezTo>
                  <a:cubicBezTo>
                    <a:pt x="47" y="197"/>
                    <a:pt x="47" y="198"/>
                    <a:pt x="49" y="198"/>
                  </a:cubicBezTo>
                  <a:cubicBezTo>
                    <a:pt x="47" y="198"/>
                    <a:pt x="46" y="200"/>
                    <a:pt x="46" y="199"/>
                  </a:cubicBezTo>
                  <a:cubicBezTo>
                    <a:pt x="46" y="198"/>
                    <a:pt x="47" y="198"/>
                    <a:pt x="46" y="197"/>
                  </a:cubicBezTo>
                  <a:cubicBezTo>
                    <a:pt x="45" y="197"/>
                    <a:pt x="45" y="197"/>
                    <a:pt x="44" y="197"/>
                  </a:cubicBezTo>
                  <a:cubicBezTo>
                    <a:pt x="44" y="198"/>
                    <a:pt x="46" y="199"/>
                    <a:pt x="45" y="200"/>
                  </a:cubicBezTo>
                  <a:cubicBezTo>
                    <a:pt x="43" y="201"/>
                    <a:pt x="42" y="201"/>
                    <a:pt x="40" y="201"/>
                  </a:cubicBezTo>
                  <a:cubicBezTo>
                    <a:pt x="40" y="201"/>
                    <a:pt x="40" y="199"/>
                    <a:pt x="39" y="200"/>
                  </a:cubicBezTo>
                  <a:cubicBezTo>
                    <a:pt x="39" y="201"/>
                    <a:pt x="40" y="203"/>
                    <a:pt x="39" y="204"/>
                  </a:cubicBezTo>
                  <a:cubicBezTo>
                    <a:pt x="40" y="205"/>
                    <a:pt x="41" y="203"/>
                    <a:pt x="42" y="203"/>
                  </a:cubicBezTo>
                  <a:cubicBezTo>
                    <a:pt x="42" y="204"/>
                    <a:pt x="43" y="203"/>
                    <a:pt x="43" y="203"/>
                  </a:cubicBezTo>
                  <a:cubicBezTo>
                    <a:pt x="43" y="204"/>
                    <a:pt x="41" y="204"/>
                    <a:pt x="40" y="205"/>
                  </a:cubicBezTo>
                  <a:cubicBezTo>
                    <a:pt x="40" y="205"/>
                    <a:pt x="41" y="206"/>
                    <a:pt x="41" y="207"/>
                  </a:cubicBezTo>
                  <a:cubicBezTo>
                    <a:pt x="41" y="207"/>
                    <a:pt x="42" y="206"/>
                    <a:pt x="43" y="207"/>
                  </a:cubicBezTo>
                  <a:cubicBezTo>
                    <a:pt x="43" y="207"/>
                    <a:pt x="42" y="208"/>
                    <a:pt x="42" y="208"/>
                  </a:cubicBezTo>
                  <a:cubicBezTo>
                    <a:pt x="41" y="208"/>
                    <a:pt x="39" y="207"/>
                    <a:pt x="38" y="208"/>
                  </a:cubicBezTo>
                  <a:cubicBezTo>
                    <a:pt x="38" y="207"/>
                    <a:pt x="37" y="207"/>
                    <a:pt x="37" y="205"/>
                  </a:cubicBezTo>
                  <a:cubicBezTo>
                    <a:pt x="35" y="206"/>
                    <a:pt x="36" y="207"/>
                    <a:pt x="36" y="208"/>
                  </a:cubicBezTo>
                  <a:cubicBezTo>
                    <a:pt x="33" y="207"/>
                    <a:pt x="32" y="211"/>
                    <a:pt x="30" y="212"/>
                  </a:cubicBezTo>
                  <a:cubicBezTo>
                    <a:pt x="26" y="213"/>
                    <a:pt x="20" y="212"/>
                    <a:pt x="19" y="215"/>
                  </a:cubicBezTo>
                  <a:cubicBezTo>
                    <a:pt x="18" y="214"/>
                    <a:pt x="17" y="214"/>
                    <a:pt x="16" y="214"/>
                  </a:cubicBezTo>
                  <a:cubicBezTo>
                    <a:pt x="16" y="214"/>
                    <a:pt x="17" y="215"/>
                    <a:pt x="16" y="216"/>
                  </a:cubicBezTo>
                  <a:cubicBezTo>
                    <a:pt x="16" y="215"/>
                    <a:pt x="15" y="215"/>
                    <a:pt x="14" y="216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2" y="215"/>
                    <a:pt x="15" y="218"/>
                    <a:pt x="14" y="219"/>
                  </a:cubicBezTo>
                  <a:cubicBezTo>
                    <a:pt x="14" y="219"/>
                    <a:pt x="15" y="220"/>
                    <a:pt x="16" y="219"/>
                  </a:cubicBezTo>
                  <a:cubicBezTo>
                    <a:pt x="16" y="219"/>
                    <a:pt x="16" y="218"/>
                    <a:pt x="16" y="218"/>
                  </a:cubicBezTo>
                  <a:cubicBezTo>
                    <a:pt x="17" y="219"/>
                    <a:pt x="17" y="219"/>
                    <a:pt x="16" y="220"/>
                  </a:cubicBezTo>
                  <a:cubicBezTo>
                    <a:pt x="15" y="221"/>
                    <a:pt x="15" y="220"/>
                    <a:pt x="14" y="221"/>
                  </a:cubicBezTo>
                  <a:cubicBezTo>
                    <a:pt x="14" y="222"/>
                    <a:pt x="16" y="220"/>
                    <a:pt x="16" y="221"/>
                  </a:cubicBezTo>
                  <a:cubicBezTo>
                    <a:pt x="15" y="222"/>
                    <a:pt x="14" y="222"/>
                    <a:pt x="13" y="222"/>
                  </a:cubicBezTo>
                  <a:cubicBezTo>
                    <a:pt x="14" y="225"/>
                    <a:pt x="11" y="224"/>
                    <a:pt x="10" y="224"/>
                  </a:cubicBezTo>
                  <a:cubicBezTo>
                    <a:pt x="10" y="224"/>
                    <a:pt x="11" y="224"/>
                    <a:pt x="12" y="224"/>
                  </a:cubicBezTo>
                  <a:cubicBezTo>
                    <a:pt x="11" y="222"/>
                    <a:pt x="10" y="223"/>
                    <a:pt x="10" y="222"/>
                  </a:cubicBezTo>
                  <a:cubicBezTo>
                    <a:pt x="10" y="221"/>
                    <a:pt x="14" y="221"/>
                    <a:pt x="12" y="219"/>
                  </a:cubicBezTo>
                  <a:cubicBezTo>
                    <a:pt x="11" y="220"/>
                    <a:pt x="10" y="220"/>
                    <a:pt x="8" y="218"/>
                  </a:cubicBezTo>
                  <a:cubicBezTo>
                    <a:pt x="9" y="218"/>
                    <a:pt x="10" y="218"/>
                    <a:pt x="10" y="219"/>
                  </a:cubicBezTo>
                  <a:cubicBezTo>
                    <a:pt x="11" y="219"/>
                    <a:pt x="11" y="218"/>
                    <a:pt x="11" y="218"/>
                  </a:cubicBezTo>
                  <a:cubicBezTo>
                    <a:pt x="11" y="216"/>
                    <a:pt x="10" y="216"/>
                    <a:pt x="9" y="216"/>
                  </a:cubicBezTo>
                  <a:cubicBezTo>
                    <a:pt x="9" y="215"/>
                    <a:pt x="8" y="214"/>
                    <a:pt x="9" y="214"/>
                  </a:cubicBezTo>
                  <a:cubicBezTo>
                    <a:pt x="10" y="214"/>
                    <a:pt x="10" y="215"/>
                    <a:pt x="11" y="214"/>
                  </a:cubicBezTo>
                  <a:cubicBezTo>
                    <a:pt x="12" y="214"/>
                    <a:pt x="12" y="214"/>
                    <a:pt x="11" y="213"/>
                  </a:cubicBezTo>
                  <a:cubicBezTo>
                    <a:pt x="11" y="212"/>
                    <a:pt x="10" y="212"/>
                    <a:pt x="9" y="212"/>
                  </a:cubicBezTo>
                  <a:cubicBezTo>
                    <a:pt x="9" y="211"/>
                    <a:pt x="9" y="210"/>
                    <a:pt x="8" y="209"/>
                  </a:cubicBezTo>
                  <a:cubicBezTo>
                    <a:pt x="8" y="210"/>
                    <a:pt x="8" y="212"/>
                    <a:pt x="5" y="212"/>
                  </a:cubicBezTo>
                  <a:cubicBezTo>
                    <a:pt x="5" y="213"/>
                    <a:pt x="5" y="214"/>
                    <a:pt x="5" y="215"/>
                  </a:cubicBezTo>
                  <a:cubicBezTo>
                    <a:pt x="3" y="217"/>
                    <a:pt x="4" y="221"/>
                    <a:pt x="1" y="222"/>
                  </a:cubicBezTo>
                  <a:cubicBezTo>
                    <a:pt x="0" y="224"/>
                    <a:pt x="3" y="224"/>
                    <a:pt x="4" y="226"/>
                  </a:cubicBezTo>
                  <a:cubicBezTo>
                    <a:pt x="5" y="226"/>
                    <a:pt x="2" y="227"/>
                    <a:pt x="4" y="228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5" y="228"/>
                    <a:pt x="5" y="230"/>
                    <a:pt x="8" y="230"/>
                  </a:cubicBezTo>
                  <a:cubicBezTo>
                    <a:pt x="7" y="231"/>
                    <a:pt x="6" y="231"/>
                    <a:pt x="6" y="231"/>
                  </a:cubicBezTo>
                  <a:cubicBezTo>
                    <a:pt x="8" y="231"/>
                    <a:pt x="7" y="232"/>
                    <a:pt x="7" y="233"/>
                  </a:cubicBezTo>
                  <a:cubicBezTo>
                    <a:pt x="8" y="233"/>
                    <a:pt x="9" y="232"/>
                    <a:pt x="9" y="233"/>
                  </a:cubicBezTo>
                  <a:cubicBezTo>
                    <a:pt x="8" y="233"/>
                    <a:pt x="8" y="234"/>
                    <a:pt x="7" y="234"/>
                  </a:cubicBezTo>
                  <a:cubicBezTo>
                    <a:pt x="7" y="235"/>
                    <a:pt x="8" y="235"/>
                    <a:pt x="8" y="236"/>
                  </a:cubicBezTo>
                  <a:cubicBezTo>
                    <a:pt x="9" y="236"/>
                    <a:pt x="8" y="235"/>
                    <a:pt x="9" y="235"/>
                  </a:cubicBezTo>
                  <a:cubicBezTo>
                    <a:pt x="10" y="235"/>
                    <a:pt x="9" y="237"/>
                    <a:pt x="9" y="237"/>
                  </a:cubicBezTo>
                  <a:cubicBezTo>
                    <a:pt x="9" y="237"/>
                    <a:pt x="9" y="236"/>
                    <a:pt x="8" y="236"/>
                  </a:cubicBezTo>
                  <a:cubicBezTo>
                    <a:pt x="8" y="238"/>
                    <a:pt x="9" y="238"/>
                    <a:pt x="9" y="240"/>
                  </a:cubicBezTo>
                  <a:cubicBezTo>
                    <a:pt x="10" y="240"/>
                    <a:pt x="11" y="240"/>
                    <a:pt x="11" y="241"/>
                  </a:cubicBezTo>
                  <a:cubicBezTo>
                    <a:pt x="13" y="248"/>
                    <a:pt x="21" y="251"/>
                    <a:pt x="26" y="254"/>
                  </a:cubicBezTo>
                  <a:cubicBezTo>
                    <a:pt x="26" y="254"/>
                    <a:pt x="26" y="254"/>
                    <a:pt x="27" y="254"/>
                  </a:cubicBezTo>
                  <a:cubicBezTo>
                    <a:pt x="33" y="261"/>
                    <a:pt x="39" y="269"/>
                    <a:pt x="46" y="275"/>
                  </a:cubicBezTo>
                  <a:cubicBezTo>
                    <a:pt x="51" y="279"/>
                    <a:pt x="56" y="284"/>
                    <a:pt x="61" y="287"/>
                  </a:cubicBezTo>
                  <a:cubicBezTo>
                    <a:pt x="71" y="294"/>
                    <a:pt x="84" y="295"/>
                    <a:pt x="98" y="294"/>
                  </a:cubicBezTo>
                  <a:cubicBezTo>
                    <a:pt x="98" y="294"/>
                    <a:pt x="99" y="295"/>
                    <a:pt x="99" y="295"/>
                  </a:cubicBezTo>
                  <a:cubicBezTo>
                    <a:pt x="99" y="294"/>
                    <a:pt x="100" y="294"/>
                    <a:pt x="100" y="294"/>
                  </a:cubicBezTo>
                  <a:cubicBezTo>
                    <a:pt x="100" y="296"/>
                    <a:pt x="101" y="294"/>
                    <a:pt x="101" y="294"/>
                  </a:cubicBezTo>
                  <a:cubicBezTo>
                    <a:pt x="102" y="295"/>
                    <a:pt x="102" y="295"/>
                    <a:pt x="101" y="295"/>
                  </a:cubicBezTo>
                  <a:cubicBezTo>
                    <a:pt x="103" y="296"/>
                    <a:pt x="105" y="294"/>
                    <a:pt x="105" y="294"/>
                  </a:cubicBezTo>
                  <a:cubicBezTo>
                    <a:pt x="105" y="295"/>
                    <a:pt x="106" y="294"/>
                    <a:pt x="107" y="294"/>
                  </a:cubicBezTo>
                  <a:cubicBezTo>
                    <a:pt x="108" y="295"/>
                    <a:pt x="108" y="295"/>
                    <a:pt x="109" y="296"/>
                  </a:cubicBezTo>
                  <a:cubicBezTo>
                    <a:pt x="110" y="296"/>
                    <a:pt x="108" y="294"/>
                    <a:pt x="109" y="294"/>
                  </a:cubicBezTo>
                  <a:cubicBezTo>
                    <a:pt x="110" y="296"/>
                    <a:pt x="111" y="296"/>
                    <a:pt x="112" y="296"/>
                  </a:cubicBezTo>
                  <a:cubicBezTo>
                    <a:pt x="113" y="296"/>
                    <a:pt x="112" y="294"/>
                    <a:pt x="112" y="294"/>
                  </a:cubicBezTo>
                  <a:cubicBezTo>
                    <a:pt x="114" y="294"/>
                    <a:pt x="113" y="295"/>
                    <a:pt x="113" y="296"/>
                  </a:cubicBezTo>
                  <a:cubicBezTo>
                    <a:pt x="114" y="296"/>
                    <a:pt x="116" y="295"/>
                    <a:pt x="116" y="295"/>
                  </a:cubicBezTo>
                  <a:cubicBezTo>
                    <a:pt x="119" y="296"/>
                    <a:pt x="120" y="298"/>
                    <a:pt x="123" y="300"/>
                  </a:cubicBezTo>
                  <a:cubicBezTo>
                    <a:pt x="126" y="301"/>
                    <a:pt x="129" y="302"/>
                    <a:pt x="131" y="303"/>
                  </a:cubicBezTo>
                  <a:cubicBezTo>
                    <a:pt x="131" y="303"/>
                    <a:pt x="131" y="303"/>
                    <a:pt x="131" y="303"/>
                  </a:cubicBezTo>
                  <a:cubicBezTo>
                    <a:pt x="131" y="303"/>
                    <a:pt x="131" y="303"/>
                    <a:pt x="131" y="303"/>
                  </a:cubicBezTo>
                  <a:cubicBezTo>
                    <a:pt x="129" y="302"/>
                    <a:pt x="133" y="305"/>
                    <a:pt x="134" y="304"/>
                  </a:cubicBezTo>
                  <a:cubicBezTo>
                    <a:pt x="138" y="301"/>
                    <a:pt x="142" y="302"/>
                    <a:pt x="147" y="301"/>
                  </a:cubicBezTo>
                  <a:cubicBezTo>
                    <a:pt x="147" y="299"/>
                    <a:pt x="149" y="300"/>
                    <a:pt x="150" y="300"/>
                  </a:cubicBezTo>
                  <a:cubicBezTo>
                    <a:pt x="149" y="299"/>
                    <a:pt x="150" y="299"/>
                    <a:pt x="150" y="298"/>
                  </a:cubicBezTo>
                  <a:cubicBezTo>
                    <a:pt x="151" y="298"/>
                    <a:pt x="151" y="299"/>
                    <a:pt x="152" y="299"/>
                  </a:cubicBezTo>
                  <a:cubicBezTo>
                    <a:pt x="151" y="298"/>
                    <a:pt x="152" y="298"/>
                    <a:pt x="152" y="297"/>
                  </a:cubicBezTo>
                  <a:cubicBezTo>
                    <a:pt x="152" y="299"/>
                    <a:pt x="154" y="296"/>
                    <a:pt x="153" y="298"/>
                  </a:cubicBezTo>
                  <a:cubicBezTo>
                    <a:pt x="154" y="297"/>
                    <a:pt x="155" y="297"/>
                    <a:pt x="156" y="296"/>
                  </a:cubicBezTo>
                  <a:cubicBezTo>
                    <a:pt x="156" y="298"/>
                    <a:pt x="157" y="298"/>
                    <a:pt x="157" y="298"/>
                  </a:cubicBezTo>
                  <a:cubicBezTo>
                    <a:pt x="158" y="298"/>
                    <a:pt x="158" y="298"/>
                    <a:pt x="158" y="297"/>
                  </a:cubicBezTo>
                  <a:cubicBezTo>
                    <a:pt x="156" y="297"/>
                    <a:pt x="157" y="296"/>
                    <a:pt x="158" y="296"/>
                  </a:cubicBezTo>
                  <a:cubicBezTo>
                    <a:pt x="156" y="296"/>
                    <a:pt x="156" y="296"/>
                    <a:pt x="155" y="295"/>
                  </a:cubicBezTo>
                  <a:cubicBezTo>
                    <a:pt x="156" y="294"/>
                    <a:pt x="157" y="295"/>
                    <a:pt x="157" y="294"/>
                  </a:cubicBezTo>
                  <a:cubicBezTo>
                    <a:pt x="156" y="294"/>
                    <a:pt x="156" y="292"/>
                    <a:pt x="155" y="293"/>
                  </a:cubicBezTo>
                  <a:cubicBezTo>
                    <a:pt x="155" y="293"/>
                    <a:pt x="155" y="293"/>
                    <a:pt x="155" y="294"/>
                  </a:cubicBezTo>
                  <a:cubicBezTo>
                    <a:pt x="155" y="293"/>
                    <a:pt x="154" y="293"/>
                    <a:pt x="154" y="293"/>
                  </a:cubicBezTo>
                  <a:cubicBezTo>
                    <a:pt x="155" y="292"/>
                    <a:pt x="156" y="293"/>
                    <a:pt x="157" y="292"/>
                  </a:cubicBezTo>
                  <a:cubicBezTo>
                    <a:pt x="158" y="293"/>
                    <a:pt x="159" y="292"/>
                    <a:pt x="161" y="293"/>
                  </a:cubicBezTo>
                  <a:cubicBezTo>
                    <a:pt x="160" y="293"/>
                    <a:pt x="158" y="293"/>
                    <a:pt x="159" y="294"/>
                  </a:cubicBezTo>
                  <a:cubicBezTo>
                    <a:pt x="160" y="293"/>
                    <a:pt x="160" y="293"/>
                    <a:pt x="161" y="293"/>
                  </a:cubicBezTo>
                  <a:cubicBezTo>
                    <a:pt x="160" y="292"/>
                    <a:pt x="162" y="291"/>
                    <a:pt x="162" y="290"/>
                  </a:cubicBezTo>
                  <a:cubicBezTo>
                    <a:pt x="163" y="293"/>
                    <a:pt x="166" y="289"/>
                    <a:pt x="170" y="291"/>
                  </a:cubicBezTo>
                  <a:cubicBezTo>
                    <a:pt x="170" y="290"/>
                    <a:pt x="168" y="290"/>
                    <a:pt x="169" y="289"/>
                  </a:cubicBezTo>
                  <a:cubicBezTo>
                    <a:pt x="170" y="289"/>
                    <a:pt x="170" y="289"/>
                    <a:pt x="171" y="289"/>
                  </a:cubicBezTo>
                  <a:cubicBezTo>
                    <a:pt x="170" y="289"/>
                    <a:pt x="171" y="290"/>
                    <a:pt x="172" y="290"/>
                  </a:cubicBezTo>
                  <a:cubicBezTo>
                    <a:pt x="171" y="289"/>
                    <a:pt x="172" y="289"/>
                    <a:pt x="172" y="289"/>
                  </a:cubicBezTo>
                  <a:cubicBezTo>
                    <a:pt x="171" y="287"/>
                    <a:pt x="170" y="287"/>
                    <a:pt x="169" y="286"/>
                  </a:cubicBezTo>
                  <a:cubicBezTo>
                    <a:pt x="169" y="286"/>
                    <a:pt x="171" y="287"/>
                    <a:pt x="171" y="286"/>
                  </a:cubicBezTo>
                  <a:cubicBezTo>
                    <a:pt x="169" y="287"/>
                    <a:pt x="171" y="286"/>
                    <a:pt x="171" y="285"/>
                  </a:cubicBezTo>
                  <a:cubicBezTo>
                    <a:pt x="170" y="285"/>
                    <a:pt x="169" y="285"/>
                    <a:pt x="168" y="287"/>
                  </a:cubicBezTo>
                  <a:cubicBezTo>
                    <a:pt x="168" y="286"/>
                    <a:pt x="168" y="285"/>
                    <a:pt x="168" y="284"/>
                  </a:cubicBezTo>
                  <a:cubicBezTo>
                    <a:pt x="169" y="286"/>
                    <a:pt x="172" y="284"/>
                    <a:pt x="172" y="285"/>
                  </a:cubicBezTo>
                  <a:cubicBezTo>
                    <a:pt x="173" y="284"/>
                    <a:pt x="174" y="283"/>
                    <a:pt x="175" y="283"/>
                  </a:cubicBezTo>
                  <a:cubicBezTo>
                    <a:pt x="174" y="281"/>
                    <a:pt x="173" y="281"/>
                    <a:pt x="172" y="281"/>
                  </a:cubicBezTo>
                  <a:cubicBezTo>
                    <a:pt x="173" y="280"/>
                    <a:pt x="172" y="280"/>
                    <a:pt x="172" y="280"/>
                  </a:cubicBezTo>
                  <a:cubicBezTo>
                    <a:pt x="172" y="279"/>
                    <a:pt x="173" y="279"/>
                    <a:pt x="173" y="279"/>
                  </a:cubicBezTo>
                  <a:cubicBezTo>
                    <a:pt x="172" y="278"/>
                    <a:pt x="174" y="276"/>
                    <a:pt x="172" y="275"/>
                  </a:cubicBezTo>
                  <a:cubicBezTo>
                    <a:pt x="173" y="274"/>
                    <a:pt x="176" y="274"/>
                    <a:pt x="176" y="273"/>
                  </a:cubicBezTo>
                  <a:cubicBezTo>
                    <a:pt x="175" y="273"/>
                    <a:pt x="174" y="273"/>
                    <a:pt x="174" y="273"/>
                  </a:cubicBezTo>
                  <a:cubicBezTo>
                    <a:pt x="175" y="271"/>
                    <a:pt x="178" y="272"/>
                    <a:pt x="179" y="271"/>
                  </a:cubicBezTo>
                  <a:cubicBezTo>
                    <a:pt x="179" y="272"/>
                    <a:pt x="180" y="271"/>
                    <a:pt x="180" y="272"/>
                  </a:cubicBezTo>
                  <a:cubicBezTo>
                    <a:pt x="180" y="272"/>
                    <a:pt x="180" y="272"/>
                    <a:pt x="180" y="273"/>
                  </a:cubicBezTo>
                  <a:cubicBezTo>
                    <a:pt x="181" y="273"/>
                    <a:pt x="181" y="272"/>
                    <a:pt x="181" y="274"/>
                  </a:cubicBezTo>
                  <a:cubicBezTo>
                    <a:pt x="183" y="273"/>
                    <a:pt x="182" y="270"/>
                    <a:pt x="183" y="272"/>
                  </a:cubicBezTo>
                  <a:cubicBezTo>
                    <a:pt x="183" y="271"/>
                    <a:pt x="183" y="270"/>
                    <a:pt x="183" y="270"/>
                  </a:cubicBezTo>
                  <a:cubicBezTo>
                    <a:pt x="181" y="270"/>
                    <a:pt x="179" y="271"/>
                    <a:pt x="177" y="270"/>
                  </a:cubicBezTo>
                  <a:cubicBezTo>
                    <a:pt x="178" y="269"/>
                    <a:pt x="179" y="270"/>
                    <a:pt x="180" y="269"/>
                  </a:cubicBezTo>
                  <a:cubicBezTo>
                    <a:pt x="180" y="268"/>
                    <a:pt x="179" y="268"/>
                    <a:pt x="179" y="269"/>
                  </a:cubicBezTo>
                  <a:cubicBezTo>
                    <a:pt x="179" y="269"/>
                    <a:pt x="179" y="269"/>
                    <a:pt x="179" y="269"/>
                  </a:cubicBezTo>
                  <a:cubicBezTo>
                    <a:pt x="179" y="269"/>
                    <a:pt x="179" y="269"/>
                    <a:pt x="179" y="269"/>
                  </a:cubicBezTo>
                  <a:cubicBezTo>
                    <a:pt x="179" y="265"/>
                    <a:pt x="183" y="263"/>
                    <a:pt x="181" y="258"/>
                  </a:cubicBezTo>
                  <a:cubicBezTo>
                    <a:pt x="183" y="257"/>
                    <a:pt x="185" y="254"/>
                    <a:pt x="186" y="253"/>
                  </a:cubicBezTo>
                  <a:cubicBezTo>
                    <a:pt x="186" y="252"/>
                    <a:pt x="185" y="253"/>
                    <a:pt x="185" y="252"/>
                  </a:cubicBezTo>
                  <a:cubicBezTo>
                    <a:pt x="186" y="246"/>
                    <a:pt x="188" y="240"/>
                    <a:pt x="188" y="234"/>
                  </a:cubicBezTo>
                  <a:cubicBezTo>
                    <a:pt x="189" y="235"/>
                    <a:pt x="189" y="233"/>
                    <a:pt x="189" y="234"/>
                  </a:cubicBezTo>
                  <a:cubicBezTo>
                    <a:pt x="190" y="235"/>
                    <a:pt x="189" y="235"/>
                    <a:pt x="189" y="235"/>
                  </a:cubicBezTo>
                  <a:cubicBezTo>
                    <a:pt x="190" y="235"/>
                    <a:pt x="190" y="235"/>
                    <a:pt x="191" y="235"/>
                  </a:cubicBezTo>
                  <a:cubicBezTo>
                    <a:pt x="190" y="233"/>
                    <a:pt x="190" y="231"/>
                    <a:pt x="192" y="232"/>
                  </a:cubicBezTo>
                  <a:cubicBezTo>
                    <a:pt x="191" y="230"/>
                    <a:pt x="190" y="231"/>
                    <a:pt x="190" y="230"/>
                  </a:cubicBezTo>
                  <a:cubicBezTo>
                    <a:pt x="191" y="230"/>
                    <a:pt x="193" y="228"/>
                    <a:pt x="190" y="227"/>
                  </a:cubicBezTo>
                  <a:cubicBezTo>
                    <a:pt x="191" y="226"/>
                    <a:pt x="192" y="227"/>
                    <a:pt x="192" y="226"/>
                  </a:cubicBezTo>
                  <a:cubicBezTo>
                    <a:pt x="191" y="226"/>
                    <a:pt x="190" y="226"/>
                    <a:pt x="189" y="226"/>
                  </a:cubicBezTo>
                  <a:cubicBezTo>
                    <a:pt x="189" y="225"/>
                    <a:pt x="190" y="225"/>
                    <a:pt x="190" y="224"/>
                  </a:cubicBezTo>
                  <a:cubicBezTo>
                    <a:pt x="190" y="224"/>
                    <a:pt x="191" y="225"/>
                    <a:pt x="192" y="225"/>
                  </a:cubicBezTo>
                  <a:cubicBezTo>
                    <a:pt x="190" y="224"/>
                    <a:pt x="192" y="223"/>
                    <a:pt x="192" y="222"/>
                  </a:cubicBezTo>
                  <a:cubicBezTo>
                    <a:pt x="191" y="222"/>
                    <a:pt x="190" y="222"/>
                    <a:pt x="190" y="221"/>
                  </a:cubicBezTo>
                  <a:cubicBezTo>
                    <a:pt x="190" y="221"/>
                    <a:pt x="191" y="221"/>
                    <a:pt x="192" y="221"/>
                  </a:cubicBezTo>
                  <a:cubicBezTo>
                    <a:pt x="192" y="220"/>
                    <a:pt x="192" y="220"/>
                    <a:pt x="192" y="220"/>
                  </a:cubicBezTo>
                  <a:cubicBezTo>
                    <a:pt x="191" y="218"/>
                    <a:pt x="192" y="217"/>
                    <a:pt x="190" y="217"/>
                  </a:cubicBezTo>
                  <a:cubicBezTo>
                    <a:pt x="192" y="215"/>
                    <a:pt x="192" y="214"/>
                    <a:pt x="193" y="214"/>
                  </a:cubicBezTo>
                  <a:cubicBezTo>
                    <a:pt x="192" y="212"/>
                    <a:pt x="191" y="214"/>
                    <a:pt x="190" y="214"/>
                  </a:cubicBezTo>
                  <a:cubicBezTo>
                    <a:pt x="190" y="213"/>
                    <a:pt x="192" y="213"/>
                    <a:pt x="192" y="212"/>
                  </a:cubicBezTo>
                  <a:cubicBezTo>
                    <a:pt x="192" y="211"/>
                    <a:pt x="191" y="211"/>
                    <a:pt x="192" y="210"/>
                  </a:cubicBezTo>
                  <a:cubicBezTo>
                    <a:pt x="192" y="210"/>
                    <a:pt x="192" y="210"/>
                    <a:pt x="193" y="210"/>
                  </a:cubicBezTo>
                  <a:cubicBezTo>
                    <a:pt x="192" y="208"/>
                    <a:pt x="194" y="210"/>
                    <a:pt x="193" y="208"/>
                  </a:cubicBezTo>
                  <a:cubicBezTo>
                    <a:pt x="192" y="207"/>
                    <a:pt x="192" y="210"/>
                    <a:pt x="192" y="209"/>
                  </a:cubicBezTo>
                  <a:cubicBezTo>
                    <a:pt x="191" y="208"/>
                    <a:pt x="192" y="207"/>
                    <a:pt x="191" y="207"/>
                  </a:cubicBezTo>
                  <a:cubicBezTo>
                    <a:pt x="192" y="207"/>
                    <a:pt x="192" y="207"/>
                    <a:pt x="192" y="206"/>
                  </a:cubicBezTo>
                  <a:cubicBezTo>
                    <a:pt x="193" y="206"/>
                    <a:pt x="193" y="207"/>
                    <a:pt x="194" y="207"/>
                  </a:cubicBezTo>
                  <a:cubicBezTo>
                    <a:pt x="194" y="207"/>
                    <a:pt x="194" y="206"/>
                    <a:pt x="195" y="207"/>
                  </a:cubicBezTo>
                  <a:cubicBezTo>
                    <a:pt x="195" y="206"/>
                    <a:pt x="195" y="205"/>
                    <a:pt x="195" y="204"/>
                  </a:cubicBezTo>
                  <a:cubicBezTo>
                    <a:pt x="194" y="204"/>
                    <a:pt x="192" y="205"/>
                    <a:pt x="192" y="204"/>
                  </a:cubicBezTo>
                  <a:cubicBezTo>
                    <a:pt x="192" y="203"/>
                    <a:pt x="192" y="204"/>
                    <a:pt x="193" y="204"/>
                  </a:cubicBezTo>
                  <a:cubicBezTo>
                    <a:pt x="192" y="203"/>
                    <a:pt x="194" y="202"/>
                    <a:pt x="194" y="202"/>
                  </a:cubicBezTo>
                  <a:cubicBezTo>
                    <a:pt x="194" y="202"/>
                    <a:pt x="194" y="202"/>
                    <a:pt x="196" y="201"/>
                  </a:cubicBezTo>
                  <a:cubicBezTo>
                    <a:pt x="196" y="200"/>
                    <a:pt x="194" y="202"/>
                    <a:pt x="194" y="201"/>
                  </a:cubicBezTo>
                  <a:cubicBezTo>
                    <a:pt x="195" y="200"/>
                    <a:pt x="195" y="199"/>
                    <a:pt x="196" y="200"/>
                  </a:cubicBezTo>
                  <a:cubicBezTo>
                    <a:pt x="196" y="198"/>
                    <a:pt x="193" y="198"/>
                    <a:pt x="194" y="197"/>
                  </a:cubicBezTo>
                  <a:cubicBezTo>
                    <a:pt x="195" y="197"/>
                    <a:pt x="196" y="200"/>
                    <a:pt x="197" y="198"/>
                  </a:cubicBezTo>
                  <a:cubicBezTo>
                    <a:pt x="197" y="198"/>
                    <a:pt x="196" y="198"/>
                    <a:pt x="196" y="198"/>
                  </a:cubicBezTo>
                  <a:cubicBezTo>
                    <a:pt x="197" y="198"/>
                    <a:pt x="197" y="197"/>
                    <a:pt x="196" y="196"/>
                  </a:cubicBezTo>
                  <a:cubicBezTo>
                    <a:pt x="196" y="196"/>
                    <a:pt x="196" y="198"/>
                    <a:pt x="195" y="197"/>
                  </a:cubicBezTo>
                  <a:cubicBezTo>
                    <a:pt x="195" y="196"/>
                    <a:pt x="196" y="194"/>
                    <a:pt x="197" y="195"/>
                  </a:cubicBezTo>
                  <a:cubicBezTo>
                    <a:pt x="196" y="194"/>
                    <a:pt x="196" y="194"/>
                    <a:pt x="197" y="193"/>
                  </a:cubicBezTo>
                  <a:cubicBezTo>
                    <a:pt x="197" y="192"/>
                    <a:pt x="195" y="193"/>
                    <a:pt x="195" y="192"/>
                  </a:cubicBezTo>
                  <a:cubicBezTo>
                    <a:pt x="196" y="192"/>
                    <a:pt x="196" y="192"/>
                    <a:pt x="197" y="192"/>
                  </a:cubicBezTo>
                  <a:cubicBezTo>
                    <a:pt x="196" y="191"/>
                    <a:pt x="196" y="192"/>
                    <a:pt x="196" y="191"/>
                  </a:cubicBezTo>
                  <a:cubicBezTo>
                    <a:pt x="195" y="190"/>
                    <a:pt x="197" y="190"/>
                    <a:pt x="197" y="189"/>
                  </a:cubicBezTo>
                  <a:cubicBezTo>
                    <a:pt x="196" y="189"/>
                    <a:pt x="196" y="187"/>
                    <a:pt x="195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6" y="185"/>
                    <a:pt x="194" y="186"/>
                    <a:pt x="194" y="186"/>
                  </a:cubicBezTo>
                  <a:cubicBezTo>
                    <a:pt x="192" y="180"/>
                    <a:pt x="186" y="186"/>
                    <a:pt x="182" y="184"/>
                  </a:cubicBezTo>
                  <a:cubicBezTo>
                    <a:pt x="185" y="183"/>
                    <a:pt x="190" y="182"/>
                    <a:pt x="192" y="182"/>
                  </a:cubicBezTo>
                  <a:cubicBezTo>
                    <a:pt x="192" y="181"/>
                    <a:pt x="192" y="180"/>
                    <a:pt x="192" y="180"/>
                  </a:cubicBezTo>
                  <a:cubicBezTo>
                    <a:pt x="192" y="180"/>
                    <a:pt x="192" y="180"/>
                    <a:pt x="192" y="180"/>
                  </a:cubicBezTo>
                  <a:cubicBezTo>
                    <a:pt x="193" y="181"/>
                    <a:pt x="196" y="180"/>
                    <a:pt x="195" y="179"/>
                  </a:cubicBezTo>
                  <a:cubicBezTo>
                    <a:pt x="194" y="178"/>
                    <a:pt x="194" y="178"/>
                    <a:pt x="193" y="178"/>
                  </a:cubicBezTo>
                  <a:cubicBezTo>
                    <a:pt x="194" y="178"/>
                    <a:pt x="194" y="178"/>
                    <a:pt x="194" y="176"/>
                  </a:cubicBezTo>
                  <a:cubicBezTo>
                    <a:pt x="193" y="176"/>
                    <a:pt x="192" y="178"/>
                    <a:pt x="192" y="177"/>
                  </a:cubicBezTo>
                  <a:cubicBezTo>
                    <a:pt x="192" y="176"/>
                    <a:pt x="192" y="176"/>
                    <a:pt x="193" y="175"/>
                  </a:cubicBezTo>
                  <a:cubicBezTo>
                    <a:pt x="193" y="174"/>
                    <a:pt x="192" y="175"/>
                    <a:pt x="192" y="175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3" y="175"/>
                    <a:pt x="194" y="175"/>
                    <a:pt x="194" y="176"/>
                  </a:cubicBezTo>
                  <a:cubicBezTo>
                    <a:pt x="195" y="176"/>
                    <a:pt x="195" y="175"/>
                    <a:pt x="195" y="175"/>
                  </a:cubicBezTo>
                  <a:cubicBezTo>
                    <a:pt x="196" y="176"/>
                    <a:pt x="197" y="177"/>
                    <a:pt x="198" y="177"/>
                  </a:cubicBezTo>
                  <a:cubicBezTo>
                    <a:pt x="196" y="177"/>
                    <a:pt x="197" y="176"/>
                    <a:pt x="198" y="175"/>
                  </a:cubicBezTo>
                  <a:cubicBezTo>
                    <a:pt x="195" y="175"/>
                    <a:pt x="194" y="174"/>
                    <a:pt x="193" y="173"/>
                  </a:cubicBezTo>
                  <a:cubicBezTo>
                    <a:pt x="193" y="172"/>
                    <a:pt x="195" y="172"/>
                    <a:pt x="194" y="171"/>
                  </a:cubicBezTo>
                  <a:cubicBezTo>
                    <a:pt x="193" y="172"/>
                    <a:pt x="194" y="171"/>
                    <a:pt x="194" y="170"/>
                  </a:cubicBezTo>
                  <a:cubicBezTo>
                    <a:pt x="193" y="170"/>
                    <a:pt x="192" y="170"/>
                    <a:pt x="191" y="169"/>
                  </a:cubicBezTo>
                  <a:cubicBezTo>
                    <a:pt x="192" y="170"/>
                    <a:pt x="193" y="168"/>
                    <a:pt x="195" y="169"/>
                  </a:cubicBezTo>
                  <a:cubicBezTo>
                    <a:pt x="195" y="167"/>
                    <a:pt x="195" y="167"/>
                    <a:pt x="194" y="167"/>
                  </a:cubicBezTo>
                  <a:cubicBezTo>
                    <a:pt x="196" y="167"/>
                    <a:pt x="197" y="168"/>
                    <a:pt x="197" y="168"/>
                  </a:cubicBezTo>
                  <a:cubicBezTo>
                    <a:pt x="197" y="167"/>
                    <a:pt x="197" y="166"/>
                    <a:pt x="198" y="166"/>
                  </a:cubicBezTo>
                  <a:cubicBezTo>
                    <a:pt x="197" y="165"/>
                    <a:pt x="197" y="165"/>
                    <a:pt x="196" y="165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4" y="163"/>
                    <a:pt x="191" y="167"/>
                    <a:pt x="190" y="163"/>
                  </a:cubicBezTo>
                  <a:cubicBezTo>
                    <a:pt x="194" y="163"/>
                    <a:pt x="197" y="163"/>
                    <a:pt x="200" y="165"/>
                  </a:cubicBezTo>
                  <a:cubicBezTo>
                    <a:pt x="199" y="163"/>
                    <a:pt x="200" y="165"/>
                    <a:pt x="201" y="165"/>
                  </a:cubicBezTo>
                  <a:cubicBezTo>
                    <a:pt x="201" y="163"/>
                    <a:pt x="199" y="163"/>
                    <a:pt x="199" y="163"/>
                  </a:cubicBezTo>
                  <a:cubicBezTo>
                    <a:pt x="200" y="162"/>
                    <a:pt x="201" y="163"/>
                    <a:pt x="201" y="163"/>
                  </a:cubicBezTo>
                  <a:cubicBezTo>
                    <a:pt x="201" y="162"/>
                    <a:pt x="200" y="161"/>
                    <a:pt x="201" y="161"/>
                  </a:cubicBezTo>
                  <a:cubicBezTo>
                    <a:pt x="201" y="160"/>
                    <a:pt x="201" y="160"/>
                    <a:pt x="200" y="159"/>
                  </a:cubicBezTo>
                  <a:cubicBezTo>
                    <a:pt x="201" y="159"/>
                    <a:pt x="201" y="160"/>
                    <a:pt x="202" y="159"/>
                  </a:cubicBezTo>
                  <a:cubicBezTo>
                    <a:pt x="201" y="158"/>
                    <a:pt x="202" y="157"/>
                    <a:pt x="201" y="156"/>
                  </a:cubicBezTo>
                  <a:cubicBezTo>
                    <a:pt x="203" y="157"/>
                    <a:pt x="201" y="154"/>
                    <a:pt x="202" y="153"/>
                  </a:cubicBezTo>
                  <a:cubicBezTo>
                    <a:pt x="202" y="152"/>
                    <a:pt x="201" y="153"/>
                    <a:pt x="201" y="152"/>
                  </a:cubicBezTo>
                  <a:cubicBezTo>
                    <a:pt x="201" y="152"/>
                    <a:pt x="202" y="152"/>
                    <a:pt x="203" y="152"/>
                  </a:cubicBezTo>
                  <a:cubicBezTo>
                    <a:pt x="201" y="151"/>
                    <a:pt x="202" y="151"/>
                    <a:pt x="202" y="149"/>
                  </a:cubicBezTo>
                  <a:cubicBezTo>
                    <a:pt x="201" y="149"/>
                    <a:pt x="200" y="150"/>
                    <a:pt x="200" y="149"/>
                  </a:cubicBezTo>
                  <a:cubicBezTo>
                    <a:pt x="202" y="147"/>
                    <a:pt x="198" y="144"/>
                    <a:pt x="197" y="143"/>
                  </a:cubicBezTo>
                  <a:cubicBezTo>
                    <a:pt x="199" y="143"/>
                    <a:pt x="200" y="143"/>
                    <a:pt x="201" y="143"/>
                  </a:cubicBezTo>
                  <a:cubicBezTo>
                    <a:pt x="201" y="143"/>
                    <a:pt x="201" y="142"/>
                    <a:pt x="200" y="142"/>
                  </a:cubicBezTo>
                  <a:cubicBezTo>
                    <a:pt x="199" y="142"/>
                    <a:pt x="197" y="142"/>
                    <a:pt x="198" y="141"/>
                  </a:cubicBezTo>
                  <a:cubicBezTo>
                    <a:pt x="202" y="142"/>
                    <a:pt x="205" y="141"/>
                    <a:pt x="207" y="138"/>
                  </a:cubicBezTo>
                  <a:cubicBezTo>
                    <a:pt x="207" y="137"/>
                    <a:pt x="206" y="134"/>
                    <a:pt x="208" y="133"/>
                  </a:cubicBezTo>
                  <a:cubicBezTo>
                    <a:pt x="208" y="130"/>
                    <a:pt x="210" y="128"/>
                    <a:pt x="211" y="125"/>
                  </a:cubicBezTo>
                  <a:cubicBezTo>
                    <a:pt x="215" y="123"/>
                    <a:pt x="220" y="119"/>
                    <a:pt x="221" y="115"/>
                  </a:cubicBezTo>
                  <a:cubicBezTo>
                    <a:pt x="221" y="114"/>
                    <a:pt x="222" y="114"/>
                    <a:pt x="222" y="114"/>
                  </a:cubicBezTo>
                  <a:cubicBezTo>
                    <a:pt x="223" y="116"/>
                    <a:pt x="224" y="113"/>
                    <a:pt x="225" y="114"/>
                  </a:cubicBezTo>
                  <a:cubicBezTo>
                    <a:pt x="225" y="114"/>
                    <a:pt x="224" y="112"/>
                    <a:pt x="225" y="112"/>
                  </a:cubicBezTo>
                  <a:cubicBezTo>
                    <a:pt x="230" y="115"/>
                    <a:pt x="232" y="108"/>
                    <a:pt x="235" y="105"/>
                  </a:cubicBezTo>
                  <a:cubicBezTo>
                    <a:pt x="238" y="104"/>
                    <a:pt x="238" y="101"/>
                    <a:pt x="241" y="99"/>
                  </a:cubicBezTo>
                  <a:cubicBezTo>
                    <a:pt x="241" y="99"/>
                    <a:pt x="240" y="98"/>
                    <a:pt x="241" y="98"/>
                  </a:cubicBezTo>
                  <a:cubicBezTo>
                    <a:pt x="242" y="98"/>
                    <a:pt x="245" y="92"/>
                    <a:pt x="242" y="91"/>
                  </a:cubicBezTo>
                  <a:cubicBezTo>
                    <a:pt x="243" y="90"/>
                    <a:pt x="242" y="89"/>
                    <a:pt x="243" y="89"/>
                  </a:cubicBezTo>
                  <a:cubicBezTo>
                    <a:pt x="243" y="89"/>
                    <a:pt x="243" y="90"/>
                    <a:pt x="244" y="90"/>
                  </a:cubicBezTo>
                  <a:cubicBezTo>
                    <a:pt x="245" y="89"/>
                    <a:pt x="243" y="88"/>
                    <a:pt x="244" y="87"/>
                  </a:cubicBezTo>
                  <a:cubicBezTo>
                    <a:pt x="246" y="92"/>
                    <a:pt x="251" y="86"/>
                    <a:pt x="253" y="83"/>
                  </a:cubicBezTo>
                  <a:cubicBezTo>
                    <a:pt x="255" y="79"/>
                    <a:pt x="256" y="76"/>
                    <a:pt x="257" y="73"/>
                  </a:cubicBezTo>
                  <a:cubicBezTo>
                    <a:pt x="257" y="72"/>
                    <a:pt x="255" y="73"/>
                    <a:pt x="255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57"/>
            <p:cNvSpPr>
              <a:spLocks/>
            </p:cNvSpPr>
            <p:nvPr/>
          </p:nvSpPr>
          <p:spPr bwMode="auto">
            <a:xfrm>
              <a:off x="4150419" y="6046695"/>
              <a:ext cx="5738" cy="57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3"/>
                    <a:pt x="2" y="1"/>
                    <a:pt x="1" y="1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3"/>
                    <a:pt x="4" y="0"/>
                    <a:pt x="3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58"/>
            <p:cNvSpPr>
              <a:spLocks/>
            </p:cNvSpPr>
            <p:nvPr/>
          </p:nvSpPr>
          <p:spPr bwMode="auto">
            <a:xfrm>
              <a:off x="4047774" y="5804428"/>
              <a:ext cx="7651" cy="573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r" b="b"/>
              <a:pathLst>
                <a:path w="5" h="4">
                  <a:moveTo>
                    <a:pt x="1" y="3"/>
                  </a:moveTo>
                  <a:cubicBezTo>
                    <a:pt x="2" y="2"/>
                    <a:pt x="4" y="4"/>
                    <a:pt x="5" y="3"/>
                  </a:cubicBezTo>
                  <a:cubicBezTo>
                    <a:pt x="3" y="3"/>
                    <a:pt x="1" y="0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59"/>
            <p:cNvSpPr>
              <a:spLocks noEditPoints="1"/>
            </p:cNvSpPr>
            <p:nvPr/>
          </p:nvSpPr>
          <p:spPr bwMode="auto">
            <a:xfrm>
              <a:off x="4095590" y="5614439"/>
              <a:ext cx="54829" cy="182338"/>
            </a:xfrm>
            <a:custGeom>
              <a:avLst/>
              <a:gdLst/>
              <a:ahLst/>
              <a:cxnLst>
                <a:cxn ang="0">
                  <a:pos x="25" y="88"/>
                </a:cxn>
                <a:cxn ang="0">
                  <a:pos x="23" y="88"/>
                </a:cxn>
                <a:cxn ang="0">
                  <a:pos x="23" y="87"/>
                </a:cxn>
                <a:cxn ang="0">
                  <a:pos x="30" y="87"/>
                </a:cxn>
                <a:cxn ang="0">
                  <a:pos x="29" y="88"/>
                </a:cxn>
                <a:cxn ang="0">
                  <a:pos x="29" y="54"/>
                </a:cxn>
                <a:cxn ang="0">
                  <a:pos x="29" y="54"/>
                </a:cxn>
                <a:cxn ang="0">
                  <a:pos x="0" y="104"/>
                </a:cxn>
                <a:cxn ang="0">
                  <a:pos x="1" y="113"/>
                </a:cxn>
                <a:cxn ang="0">
                  <a:pos x="6" y="119"/>
                </a:cxn>
                <a:cxn ang="0">
                  <a:pos x="9" y="119"/>
                </a:cxn>
                <a:cxn ang="0">
                  <a:pos x="22" y="119"/>
                </a:cxn>
                <a:cxn ang="0">
                  <a:pos x="22" y="121"/>
                </a:cxn>
                <a:cxn ang="0">
                  <a:pos x="27" y="113"/>
                </a:cxn>
                <a:cxn ang="0">
                  <a:pos x="31" y="107"/>
                </a:cxn>
                <a:cxn ang="0">
                  <a:pos x="31" y="91"/>
                </a:cxn>
                <a:cxn ang="0">
                  <a:pos x="31" y="88"/>
                </a:cxn>
                <a:cxn ang="0">
                  <a:pos x="32" y="77"/>
                </a:cxn>
                <a:cxn ang="0">
                  <a:pos x="31" y="59"/>
                </a:cxn>
                <a:cxn ang="0">
                  <a:pos x="32" y="58"/>
                </a:cxn>
                <a:cxn ang="0">
                  <a:pos x="32" y="56"/>
                </a:cxn>
                <a:cxn ang="0">
                  <a:pos x="31" y="54"/>
                </a:cxn>
                <a:cxn ang="0">
                  <a:pos x="31" y="53"/>
                </a:cxn>
                <a:cxn ang="0">
                  <a:pos x="32" y="51"/>
                </a:cxn>
                <a:cxn ang="0">
                  <a:pos x="27" y="47"/>
                </a:cxn>
                <a:cxn ang="0">
                  <a:pos x="29" y="47"/>
                </a:cxn>
                <a:cxn ang="0">
                  <a:pos x="36" y="35"/>
                </a:cxn>
                <a:cxn ang="0">
                  <a:pos x="30" y="21"/>
                </a:cxn>
                <a:cxn ang="0">
                  <a:pos x="28" y="18"/>
                </a:cxn>
                <a:cxn ang="0">
                  <a:pos x="27" y="9"/>
                </a:cxn>
                <a:cxn ang="0">
                  <a:pos x="26" y="6"/>
                </a:cxn>
                <a:cxn ang="0">
                  <a:pos x="29" y="4"/>
                </a:cxn>
                <a:cxn ang="0">
                  <a:pos x="26" y="3"/>
                </a:cxn>
                <a:cxn ang="0">
                  <a:pos x="25" y="1"/>
                </a:cxn>
                <a:cxn ang="0">
                  <a:pos x="22" y="0"/>
                </a:cxn>
                <a:cxn ang="0">
                  <a:pos x="18" y="1"/>
                </a:cxn>
                <a:cxn ang="0">
                  <a:pos x="14" y="5"/>
                </a:cxn>
                <a:cxn ang="0">
                  <a:pos x="8" y="11"/>
                </a:cxn>
                <a:cxn ang="0">
                  <a:pos x="7" y="13"/>
                </a:cxn>
                <a:cxn ang="0">
                  <a:pos x="9" y="1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7" y="24"/>
                </a:cxn>
                <a:cxn ang="0">
                  <a:pos x="8" y="25"/>
                </a:cxn>
                <a:cxn ang="0">
                  <a:pos x="7" y="28"/>
                </a:cxn>
                <a:cxn ang="0">
                  <a:pos x="4" y="31"/>
                </a:cxn>
                <a:cxn ang="0">
                  <a:pos x="5" y="35"/>
                </a:cxn>
                <a:cxn ang="0">
                  <a:pos x="7" y="44"/>
                </a:cxn>
                <a:cxn ang="0">
                  <a:pos x="9" y="44"/>
                </a:cxn>
                <a:cxn ang="0">
                  <a:pos x="9" y="45"/>
                </a:cxn>
                <a:cxn ang="0">
                  <a:pos x="7" y="47"/>
                </a:cxn>
                <a:cxn ang="0">
                  <a:pos x="8" y="73"/>
                </a:cxn>
                <a:cxn ang="0">
                  <a:pos x="10" y="81"/>
                </a:cxn>
                <a:cxn ang="0">
                  <a:pos x="9" y="84"/>
                </a:cxn>
                <a:cxn ang="0">
                  <a:pos x="7" y="86"/>
                </a:cxn>
              </a:cxnLst>
              <a:rect l="0" t="0" r="r" b="b"/>
              <a:pathLst>
                <a:path w="36" h="121">
                  <a:moveTo>
                    <a:pt x="23" y="87"/>
                  </a:moveTo>
                  <a:cubicBezTo>
                    <a:pt x="24" y="86"/>
                    <a:pt x="24" y="89"/>
                    <a:pt x="25" y="88"/>
                  </a:cubicBezTo>
                  <a:cubicBezTo>
                    <a:pt x="26" y="88"/>
                    <a:pt x="25" y="88"/>
                    <a:pt x="25" y="89"/>
                  </a:cubicBezTo>
                  <a:cubicBezTo>
                    <a:pt x="25" y="89"/>
                    <a:pt x="23" y="87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7"/>
                    <a:pt x="23" y="87"/>
                    <a:pt x="23" y="87"/>
                  </a:cubicBezTo>
                  <a:close/>
                  <a:moveTo>
                    <a:pt x="28" y="87"/>
                  </a:moveTo>
                  <a:cubicBezTo>
                    <a:pt x="29" y="87"/>
                    <a:pt x="30" y="86"/>
                    <a:pt x="30" y="8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30" y="88"/>
                    <a:pt x="28" y="88"/>
                    <a:pt x="28" y="87"/>
                  </a:cubicBezTo>
                  <a:close/>
                  <a:moveTo>
                    <a:pt x="29" y="54"/>
                  </a:moveTo>
                  <a:cubicBezTo>
                    <a:pt x="30" y="54"/>
                    <a:pt x="30" y="55"/>
                    <a:pt x="29" y="56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1" y="103"/>
                  </a:moveTo>
                  <a:cubicBezTo>
                    <a:pt x="1" y="104"/>
                    <a:pt x="1" y="104"/>
                    <a:pt x="0" y="104"/>
                  </a:cubicBezTo>
                  <a:cubicBezTo>
                    <a:pt x="3" y="105"/>
                    <a:pt x="1" y="110"/>
                    <a:pt x="3" y="112"/>
                  </a:cubicBezTo>
                  <a:cubicBezTo>
                    <a:pt x="2" y="113"/>
                    <a:pt x="2" y="112"/>
                    <a:pt x="1" y="113"/>
                  </a:cubicBezTo>
                  <a:cubicBezTo>
                    <a:pt x="2" y="115"/>
                    <a:pt x="3" y="116"/>
                    <a:pt x="3" y="118"/>
                  </a:cubicBezTo>
                  <a:cubicBezTo>
                    <a:pt x="4" y="118"/>
                    <a:pt x="5" y="119"/>
                    <a:pt x="6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7"/>
                    <a:pt x="8" y="117"/>
                    <a:pt x="9" y="119"/>
                  </a:cubicBezTo>
                  <a:cubicBezTo>
                    <a:pt x="13" y="119"/>
                    <a:pt x="17" y="120"/>
                    <a:pt x="21" y="120"/>
                  </a:cubicBezTo>
                  <a:cubicBezTo>
                    <a:pt x="21" y="120"/>
                    <a:pt x="21" y="119"/>
                    <a:pt x="22" y="119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2" y="120"/>
                    <a:pt x="21" y="120"/>
                    <a:pt x="22" y="121"/>
                  </a:cubicBezTo>
                  <a:cubicBezTo>
                    <a:pt x="23" y="121"/>
                    <a:pt x="23" y="120"/>
                    <a:pt x="26" y="120"/>
                  </a:cubicBezTo>
                  <a:cubicBezTo>
                    <a:pt x="27" y="118"/>
                    <a:pt x="27" y="115"/>
                    <a:pt x="27" y="113"/>
                  </a:cubicBezTo>
                  <a:cubicBezTo>
                    <a:pt x="27" y="113"/>
                    <a:pt x="27" y="114"/>
                    <a:pt x="27" y="113"/>
                  </a:cubicBezTo>
                  <a:cubicBezTo>
                    <a:pt x="28" y="111"/>
                    <a:pt x="28" y="109"/>
                    <a:pt x="31" y="107"/>
                  </a:cubicBezTo>
                  <a:cubicBezTo>
                    <a:pt x="32" y="104"/>
                    <a:pt x="35" y="96"/>
                    <a:pt x="32" y="92"/>
                  </a:cubicBezTo>
                  <a:cubicBezTo>
                    <a:pt x="32" y="91"/>
                    <a:pt x="31" y="91"/>
                    <a:pt x="31" y="91"/>
                  </a:cubicBezTo>
                  <a:cubicBezTo>
                    <a:pt x="31" y="90"/>
                    <a:pt x="32" y="90"/>
                    <a:pt x="32" y="90"/>
                  </a:cubicBezTo>
                  <a:cubicBezTo>
                    <a:pt x="33" y="89"/>
                    <a:pt x="32" y="89"/>
                    <a:pt x="31" y="88"/>
                  </a:cubicBezTo>
                  <a:cubicBezTo>
                    <a:pt x="32" y="87"/>
                    <a:pt x="32" y="86"/>
                    <a:pt x="31" y="84"/>
                  </a:cubicBezTo>
                  <a:cubicBezTo>
                    <a:pt x="32" y="82"/>
                    <a:pt x="34" y="79"/>
                    <a:pt x="32" y="77"/>
                  </a:cubicBezTo>
                  <a:cubicBezTo>
                    <a:pt x="34" y="72"/>
                    <a:pt x="31" y="64"/>
                    <a:pt x="33" y="60"/>
                  </a:cubicBezTo>
                  <a:cubicBezTo>
                    <a:pt x="32" y="60"/>
                    <a:pt x="31" y="60"/>
                    <a:pt x="31" y="59"/>
                  </a:cubicBezTo>
                  <a:cubicBezTo>
                    <a:pt x="32" y="58"/>
                    <a:pt x="32" y="59"/>
                    <a:pt x="32" y="59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6"/>
                    <a:pt x="31" y="58"/>
                    <a:pt x="31" y="57"/>
                  </a:cubicBezTo>
                  <a:cubicBezTo>
                    <a:pt x="31" y="56"/>
                    <a:pt x="32" y="56"/>
                    <a:pt x="32" y="56"/>
                  </a:cubicBezTo>
                  <a:cubicBezTo>
                    <a:pt x="32" y="55"/>
                    <a:pt x="31" y="56"/>
                    <a:pt x="30" y="54"/>
                  </a:cubicBezTo>
                  <a:cubicBezTo>
                    <a:pt x="31" y="54"/>
                    <a:pt x="30" y="54"/>
                    <a:pt x="31" y="54"/>
                  </a:cubicBezTo>
                  <a:cubicBezTo>
                    <a:pt x="31" y="54"/>
                    <a:pt x="32" y="54"/>
                    <a:pt x="32" y="54"/>
                  </a:cubicBezTo>
                  <a:cubicBezTo>
                    <a:pt x="33" y="53"/>
                    <a:pt x="30" y="53"/>
                    <a:pt x="31" y="53"/>
                  </a:cubicBezTo>
                  <a:cubicBezTo>
                    <a:pt x="31" y="52"/>
                    <a:pt x="32" y="53"/>
                    <a:pt x="32" y="53"/>
                  </a:cubicBezTo>
                  <a:cubicBezTo>
                    <a:pt x="32" y="52"/>
                    <a:pt x="32" y="51"/>
                    <a:pt x="32" y="51"/>
                  </a:cubicBezTo>
                  <a:cubicBezTo>
                    <a:pt x="30" y="51"/>
                    <a:pt x="29" y="49"/>
                    <a:pt x="27" y="49"/>
                  </a:cubicBezTo>
                  <a:cubicBezTo>
                    <a:pt x="27" y="49"/>
                    <a:pt x="27" y="48"/>
                    <a:pt x="27" y="47"/>
                  </a:cubicBezTo>
                  <a:cubicBezTo>
                    <a:pt x="28" y="47"/>
                    <a:pt x="28" y="47"/>
                    <a:pt x="29" y="47"/>
                  </a:cubicBezTo>
                  <a:cubicBezTo>
                    <a:pt x="28" y="48"/>
                    <a:pt x="29" y="48"/>
                    <a:pt x="29" y="47"/>
                  </a:cubicBezTo>
                  <a:cubicBezTo>
                    <a:pt x="32" y="50"/>
                    <a:pt x="34" y="46"/>
                    <a:pt x="35" y="44"/>
                  </a:cubicBezTo>
                  <a:cubicBezTo>
                    <a:pt x="35" y="42"/>
                    <a:pt x="34" y="37"/>
                    <a:pt x="36" y="35"/>
                  </a:cubicBezTo>
                  <a:cubicBezTo>
                    <a:pt x="35" y="29"/>
                    <a:pt x="35" y="25"/>
                    <a:pt x="32" y="22"/>
                  </a:cubicBezTo>
                  <a:cubicBezTo>
                    <a:pt x="31" y="22"/>
                    <a:pt x="31" y="22"/>
                    <a:pt x="30" y="21"/>
                  </a:cubicBezTo>
                  <a:cubicBezTo>
                    <a:pt x="29" y="23"/>
                    <a:pt x="28" y="25"/>
                    <a:pt x="26" y="24"/>
                  </a:cubicBezTo>
                  <a:cubicBezTo>
                    <a:pt x="26" y="22"/>
                    <a:pt x="26" y="20"/>
                    <a:pt x="28" y="18"/>
                  </a:cubicBezTo>
                  <a:cubicBezTo>
                    <a:pt x="27" y="16"/>
                    <a:pt x="27" y="14"/>
                    <a:pt x="28" y="12"/>
                  </a:cubicBezTo>
                  <a:cubicBezTo>
                    <a:pt x="28" y="11"/>
                    <a:pt x="27" y="10"/>
                    <a:pt x="27" y="9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8"/>
                    <a:pt x="27" y="7"/>
                    <a:pt x="26" y="6"/>
                  </a:cubicBezTo>
                  <a:cubicBezTo>
                    <a:pt x="27" y="6"/>
                    <a:pt x="27" y="5"/>
                    <a:pt x="28" y="5"/>
                  </a:cubicBezTo>
                  <a:cubicBezTo>
                    <a:pt x="27" y="4"/>
                    <a:pt x="28" y="5"/>
                    <a:pt x="29" y="4"/>
                  </a:cubicBezTo>
                  <a:cubicBezTo>
                    <a:pt x="28" y="3"/>
                    <a:pt x="27" y="3"/>
                    <a:pt x="27" y="2"/>
                  </a:cubicBezTo>
                  <a:cubicBezTo>
                    <a:pt x="27" y="2"/>
                    <a:pt x="27" y="3"/>
                    <a:pt x="26" y="3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2"/>
                    <a:pt x="25" y="2"/>
                    <a:pt x="25" y="1"/>
                  </a:cubicBezTo>
                  <a:cubicBezTo>
                    <a:pt x="25" y="2"/>
                    <a:pt x="24" y="1"/>
                    <a:pt x="24" y="0"/>
                  </a:cubicBezTo>
                  <a:cubicBezTo>
                    <a:pt x="23" y="2"/>
                    <a:pt x="23" y="0"/>
                    <a:pt x="22" y="0"/>
                  </a:cubicBezTo>
                  <a:cubicBezTo>
                    <a:pt x="21" y="1"/>
                    <a:pt x="20" y="3"/>
                    <a:pt x="18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6" y="2"/>
                    <a:pt x="12" y="2"/>
                    <a:pt x="12" y="5"/>
                  </a:cubicBezTo>
                  <a:cubicBezTo>
                    <a:pt x="13" y="5"/>
                    <a:pt x="14" y="4"/>
                    <a:pt x="14" y="5"/>
                  </a:cubicBezTo>
                  <a:cubicBezTo>
                    <a:pt x="11" y="6"/>
                    <a:pt x="11" y="8"/>
                    <a:pt x="8" y="9"/>
                  </a:cubicBezTo>
                  <a:cubicBezTo>
                    <a:pt x="9" y="10"/>
                    <a:pt x="6" y="11"/>
                    <a:pt x="8" y="11"/>
                  </a:cubicBezTo>
                  <a:cubicBezTo>
                    <a:pt x="8" y="12"/>
                    <a:pt x="7" y="11"/>
                    <a:pt x="7" y="12"/>
                  </a:cubicBezTo>
                  <a:cubicBezTo>
                    <a:pt x="8" y="12"/>
                    <a:pt x="6" y="12"/>
                    <a:pt x="7" y="13"/>
                  </a:cubicBezTo>
                  <a:cubicBezTo>
                    <a:pt x="7" y="14"/>
                    <a:pt x="8" y="11"/>
                    <a:pt x="9" y="12"/>
                  </a:cubicBezTo>
                  <a:cubicBezTo>
                    <a:pt x="8" y="12"/>
                    <a:pt x="8" y="13"/>
                    <a:pt x="9" y="14"/>
                  </a:cubicBezTo>
                  <a:cubicBezTo>
                    <a:pt x="7" y="15"/>
                    <a:pt x="5" y="17"/>
                    <a:pt x="7" y="16"/>
                  </a:cubicBezTo>
                  <a:cubicBezTo>
                    <a:pt x="6" y="18"/>
                    <a:pt x="4" y="20"/>
                    <a:pt x="6" y="23"/>
                  </a:cubicBezTo>
                  <a:cubicBezTo>
                    <a:pt x="6" y="22"/>
                    <a:pt x="6" y="21"/>
                    <a:pt x="7" y="21"/>
                  </a:cubicBezTo>
                  <a:cubicBezTo>
                    <a:pt x="7" y="22"/>
                    <a:pt x="6" y="23"/>
                    <a:pt x="6" y="23"/>
                  </a:cubicBezTo>
                  <a:cubicBezTo>
                    <a:pt x="7" y="23"/>
                    <a:pt x="7" y="22"/>
                    <a:pt x="7" y="23"/>
                  </a:cubicBezTo>
                  <a:cubicBezTo>
                    <a:pt x="7" y="23"/>
                    <a:pt x="7" y="24"/>
                    <a:pt x="7" y="24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7" y="26"/>
                    <a:pt x="5" y="28"/>
                    <a:pt x="6" y="28"/>
                  </a:cubicBezTo>
                  <a:cubicBezTo>
                    <a:pt x="6" y="28"/>
                    <a:pt x="7" y="27"/>
                    <a:pt x="7" y="28"/>
                  </a:cubicBezTo>
                  <a:cubicBezTo>
                    <a:pt x="7" y="29"/>
                    <a:pt x="4" y="30"/>
                    <a:pt x="6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3"/>
                    <a:pt x="6" y="35"/>
                    <a:pt x="5" y="35"/>
                  </a:cubicBezTo>
                  <a:cubicBezTo>
                    <a:pt x="6" y="39"/>
                    <a:pt x="5" y="42"/>
                    <a:pt x="6" y="44"/>
                  </a:cubicBezTo>
                  <a:cubicBezTo>
                    <a:pt x="6" y="43"/>
                    <a:pt x="7" y="45"/>
                    <a:pt x="7" y="44"/>
                  </a:cubicBezTo>
                  <a:cubicBezTo>
                    <a:pt x="6" y="44"/>
                    <a:pt x="7" y="42"/>
                    <a:pt x="7" y="42"/>
                  </a:cubicBezTo>
                  <a:cubicBezTo>
                    <a:pt x="8" y="44"/>
                    <a:pt x="9" y="43"/>
                    <a:pt x="9" y="44"/>
                  </a:cubicBezTo>
                  <a:cubicBezTo>
                    <a:pt x="9" y="45"/>
                    <a:pt x="8" y="44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8" y="47"/>
                    <a:pt x="8" y="46"/>
                    <a:pt x="7" y="47"/>
                  </a:cubicBezTo>
                  <a:cubicBezTo>
                    <a:pt x="7" y="47"/>
                    <a:pt x="8" y="47"/>
                    <a:pt x="8" y="49"/>
                  </a:cubicBezTo>
                  <a:cubicBezTo>
                    <a:pt x="6" y="56"/>
                    <a:pt x="2" y="65"/>
                    <a:pt x="8" y="73"/>
                  </a:cubicBezTo>
                  <a:cubicBezTo>
                    <a:pt x="10" y="75"/>
                    <a:pt x="12" y="78"/>
                    <a:pt x="12" y="80"/>
                  </a:cubicBezTo>
                  <a:cubicBezTo>
                    <a:pt x="11" y="81"/>
                    <a:pt x="11" y="80"/>
                    <a:pt x="10" y="81"/>
                  </a:cubicBezTo>
                  <a:cubicBezTo>
                    <a:pt x="10" y="81"/>
                    <a:pt x="11" y="84"/>
                    <a:pt x="9" y="83"/>
                  </a:cubicBezTo>
                  <a:cubicBezTo>
                    <a:pt x="9" y="83"/>
                    <a:pt x="10" y="84"/>
                    <a:pt x="9" y="84"/>
                  </a:cubicBezTo>
                  <a:cubicBezTo>
                    <a:pt x="9" y="84"/>
                    <a:pt x="8" y="84"/>
                    <a:pt x="8" y="84"/>
                  </a:cubicBezTo>
                  <a:cubicBezTo>
                    <a:pt x="8" y="85"/>
                    <a:pt x="8" y="85"/>
                    <a:pt x="7" y="86"/>
                  </a:cubicBezTo>
                  <a:cubicBezTo>
                    <a:pt x="1" y="87"/>
                    <a:pt x="0" y="97"/>
                    <a:pt x="1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60"/>
            <p:cNvSpPr>
              <a:spLocks/>
            </p:cNvSpPr>
            <p:nvPr/>
          </p:nvSpPr>
          <p:spPr bwMode="auto">
            <a:xfrm>
              <a:off x="4047774" y="5750236"/>
              <a:ext cx="7651" cy="57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1"/>
                    <a:pt x="5" y="4"/>
                    <a:pt x="4" y="1"/>
                  </a:cubicBezTo>
                  <a:cubicBezTo>
                    <a:pt x="2" y="3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61"/>
            <p:cNvSpPr>
              <a:spLocks noEditPoints="1"/>
            </p:cNvSpPr>
            <p:nvPr/>
          </p:nvSpPr>
          <p:spPr bwMode="auto">
            <a:xfrm>
              <a:off x="3776818" y="5877745"/>
              <a:ext cx="121771" cy="94994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58" y="47"/>
                </a:cxn>
                <a:cxn ang="0">
                  <a:pos x="40" y="55"/>
                </a:cxn>
                <a:cxn ang="0">
                  <a:pos x="41" y="56"/>
                </a:cxn>
                <a:cxn ang="0">
                  <a:pos x="73" y="50"/>
                </a:cxn>
                <a:cxn ang="0">
                  <a:pos x="70" y="51"/>
                </a:cxn>
                <a:cxn ang="0">
                  <a:pos x="76" y="58"/>
                </a:cxn>
                <a:cxn ang="0">
                  <a:pos x="81" y="52"/>
                </a:cxn>
                <a:cxn ang="0">
                  <a:pos x="78" y="49"/>
                </a:cxn>
                <a:cxn ang="0">
                  <a:pos x="75" y="51"/>
                </a:cxn>
                <a:cxn ang="0">
                  <a:pos x="73" y="46"/>
                </a:cxn>
                <a:cxn ang="0">
                  <a:pos x="74" y="43"/>
                </a:cxn>
                <a:cxn ang="0">
                  <a:pos x="74" y="40"/>
                </a:cxn>
                <a:cxn ang="0">
                  <a:pos x="71" y="37"/>
                </a:cxn>
                <a:cxn ang="0">
                  <a:pos x="66" y="38"/>
                </a:cxn>
                <a:cxn ang="0">
                  <a:pos x="65" y="34"/>
                </a:cxn>
                <a:cxn ang="0">
                  <a:pos x="69" y="29"/>
                </a:cxn>
                <a:cxn ang="0">
                  <a:pos x="63" y="28"/>
                </a:cxn>
                <a:cxn ang="0">
                  <a:pos x="51" y="25"/>
                </a:cxn>
                <a:cxn ang="0">
                  <a:pos x="46" y="15"/>
                </a:cxn>
                <a:cxn ang="0">
                  <a:pos x="39" y="8"/>
                </a:cxn>
                <a:cxn ang="0">
                  <a:pos x="3" y="7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5"/>
                </a:cxn>
                <a:cxn ang="0">
                  <a:pos x="8" y="14"/>
                </a:cxn>
                <a:cxn ang="0">
                  <a:pos x="9" y="14"/>
                </a:cxn>
                <a:cxn ang="0">
                  <a:pos x="11" y="21"/>
                </a:cxn>
                <a:cxn ang="0">
                  <a:pos x="22" y="36"/>
                </a:cxn>
                <a:cxn ang="0">
                  <a:pos x="22" y="39"/>
                </a:cxn>
                <a:cxn ang="0">
                  <a:pos x="32" y="50"/>
                </a:cxn>
                <a:cxn ang="0">
                  <a:pos x="35" y="51"/>
                </a:cxn>
                <a:cxn ang="0">
                  <a:pos x="36" y="55"/>
                </a:cxn>
                <a:cxn ang="0">
                  <a:pos x="38" y="54"/>
                </a:cxn>
                <a:cxn ang="0">
                  <a:pos x="40" y="56"/>
                </a:cxn>
                <a:cxn ang="0">
                  <a:pos x="43" y="57"/>
                </a:cxn>
                <a:cxn ang="0">
                  <a:pos x="42" y="60"/>
                </a:cxn>
                <a:cxn ang="0">
                  <a:pos x="46" y="58"/>
                </a:cxn>
                <a:cxn ang="0">
                  <a:pos x="50" y="58"/>
                </a:cxn>
                <a:cxn ang="0">
                  <a:pos x="50" y="59"/>
                </a:cxn>
                <a:cxn ang="0">
                  <a:pos x="60" y="55"/>
                </a:cxn>
                <a:cxn ang="0">
                  <a:pos x="61" y="57"/>
                </a:cxn>
                <a:cxn ang="0">
                  <a:pos x="65" y="55"/>
                </a:cxn>
                <a:cxn ang="0">
                  <a:pos x="70" y="58"/>
                </a:cxn>
                <a:cxn ang="0">
                  <a:pos x="77" y="60"/>
                </a:cxn>
              </a:cxnLst>
              <a:rect l="0" t="0" r="r" b="b"/>
              <a:pathLst>
                <a:path w="81" h="63">
                  <a:moveTo>
                    <a:pt x="58" y="47"/>
                  </a:moveTo>
                  <a:cubicBezTo>
                    <a:pt x="58" y="46"/>
                    <a:pt x="58" y="47"/>
                    <a:pt x="57" y="47"/>
                  </a:cubicBezTo>
                  <a:cubicBezTo>
                    <a:pt x="57" y="46"/>
                    <a:pt x="57" y="45"/>
                    <a:pt x="57" y="44"/>
                  </a:cubicBezTo>
                  <a:cubicBezTo>
                    <a:pt x="58" y="45"/>
                    <a:pt x="60" y="46"/>
                    <a:pt x="58" y="47"/>
                  </a:cubicBezTo>
                  <a:close/>
                  <a:moveTo>
                    <a:pt x="41" y="56"/>
                  </a:moveTo>
                  <a:cubicBezTo>
                    <a:pt x="41" y="57"/>
                    <a:pt x="40" y="55"/>
                    <a:pt x="40" y="55"/>
                  </a:cubicBezTo>
                  <a:cubicBezTo>
                    <a:pt x="40" y="55"/>
                    <a:pt x="39" y="55"/>
                    <a:pt x="39" y="56"/>
                  </a:cubicBezTo>
                  <a:cubicBezTo>
                    <a:pt x="38" y="55"/>
                    <a:pt x="41" y="54"/>
                    <a:pt x="41" y="56"/>
                  </a:cubicBezTo>
                  <a:close/>
                  <a:moveTo>
                    <a:pt x="70" y="51"/>
                  </a:moveTo>
                  <a:cubicBezTo>
                    <a:pt x="71" y="51"/>
                    <a:pt x="72" y="51"/>
                    <a:pt x="73" y="50"/>
                  </a:cubicBezTo>
                  <a:cubicBezTo>
                    <a:pt x="72" y="51"/>
                    <a:pt x="72" y="52"/>
                    <a:pt x="71" y="53"/>
                  </a:cubicBezTo>
                  <a:cubicBezTo>
                    <a:pt x="70" y="52"/>
                    <a:pt x="70" y="52"/>
                    <a:pt x="70" y="51"/>
                  </a:cubicBezTo>
                  <a:close/>
                  <a:moveTo>
                    <a:pt x="77" y="60"/>
                  </a:moveTo>
                  <a:cubicBezTo>
                    <a:pt x="76" y="59"/>
                    <a:pt x="76" y="59"/>
                    <a:pt x="76" y="58"/>
                  </a:cubicBezTo>
                  <a:cubicBezTo>
                    <a:pt x="78" y="59"/>
                    <a:pt x="79" y="56"/>
                    <a:pt x="78" y="55"/>
                  </a:cubicBezTo>
                  <a:cubicBezTo>
                    <a:pt x="79" y="54"/>
                    <a:pt x="79" y="53"/>
                    <a:pt x="81" y="52"/>
                  </a:cubicBezTo>
                  <a:cubicBezTo>
                    <a:pt x="81" y="51"/>
                    <a:pt x="79" y="51"/>
                    <a:pt x="78" y="51"/>
                  </a:cubicBezTo>
                  <a:cubicBezTo>
                    <a:pt x="78" y="50"/>
                    <a:pt x="77" y="50"/>
                    <a:pt x="78" y="49"/>
                  </a:cubicBezTo>
                  <a:cubicBezTo>
                    <a:pt x="77" y="49"/>
                    <a:pt x="76" y="49"/>
                    <a:pt x="76" y="49"/>
                  </a:cubicBezTo>
                  <a:cubicBezTo>
                    <a:pt x="75" y="50"/>
                    <a:pt x="76" y="51"/>
                    <a:pt x="75" y="51"/>
                  </a:cubicBezTo>
                  <a:cubicBezTo>
                    <a:pt x="74" y="50"/>
                    <a:pt x="76" y="49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ubicBezTo>
                    <a:pt x="74" y="45"/>
                    <a:pt x="74" y="44"/>
                    <a:pt x="73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3" y="42"/>
                    <a:pt x="72" y="41"/>
                  </a:cubicBezTo>
                  <a:cubicBezTo>
                    <a:pt x="73" y="40"/>
                    <a:pt x="74" y="41"/>
                    <a:pt x="74" y="40"/>
                  </a:cubicBezTo>
                  <a:cubicBezTo>
                    <a:pt x="73" y="40"/>
                    <a:pt x="72" y="41"/>
                    <a:pt x="72" y="41"/>
                  </a:cubicBezTo>
                  <a:cubicBezTo>
                    <a:pt x="72" y="39"/>
                    <a:pt x="72" y="39"/>
                    <a:pt x="71" y="37"/>
                  </a:cubicBezTo>
                  <a:cubicBezTo>
                    <a:pt x="68" y="38"/>
                    <a:pt x="68" y="36"/>
                    <a:pt x="67" y="35"/>
                  </a:cubicBezTo>
                  <a:cubicBezTo>
                    <a:pt x="67" y="36"/>
                    <a:pt x="67" y="37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7" y="37"/>
                    <a:pt x="64" y="35"/>
                    <a:pt x="65" y="34"/>
                  </a:cubicBezTo>
                  <a:cubicBezTo>
                    <a:pt x="67" y="33"/>
                    <a:pt x="70" y="32"/>
                    <a:pt x="70" y="31"/>
                  </a:cubicBezTo>
                  <a:cubicBezTo>
                    <a:pt x="69" y="31"/>
                    <a:pt x="70" y="30"/>
                    <a:pt x="69" y="29"/>
                  </a:cubicBezTo>
                  <a:cubicBezTo>
                    <a:pt x="67" y="29"/>
                    <a:pt x="66" y="29"/>
                    <a:pt x="64" y="30"/>
                  </a:cubicBezTo>
                  <a:cubicBezTo>
                    <a:pt x="64" y="29"/>
                    <a:pt x="64" y="28"/>
                    <a:pt x="63" y="28"/>
                  </a:cubicBezTo>
                  <a:cubicBezTo>
                    <a:pt x="61" y="29"/>
                    <a:pt x="62" y="30"/>
                    <a:pt x="61" y="30"/>
                  </a:cubicBezTo>
                  <a:cubicBezTo>
                    <a:pt x="59" y="25"/>
                    <a:pt x="55" y="24"/>
                    <a:pt x="51" y="25"/>
                  </a:cubicBezTo>
                  <a:cubicBezTo>
                    <a:pt x="52" y="23"/>
                    <a:pt x="50" y="20"/>
                    <a:pt x="49" y="20"/>
                  </a:cubicBezTo>
                  <a:cubicBezTo>
                    <a:pt x="49" y="18"/>
                    <a:pt x="47" y="16"/>
                    <a:pt x="46" y="15"/>
                  </a:cubicBezTo>
                  <a:cubicBezTo>
                    <a:pt x="45" y="14"/>
                    <a:pt x="45" y="13"/>
                    <a:pt x="45" y="12"/>
                  </a:cubicBezTo>
                  <a:cubicBezTo>
                    <a:pt x="44" y="11"/>
                    <a:pt x="41" y="9"/>
                    <a:pt x="39" y="8"/>
                  </a:cubicBezTo>
                  <a:cubicBezTo>
                    <a:pt x="32" y="2"/>
                    <a:pt x="23" y="0"/>
                    <a:pt x="14" y="3"/>
                  </a:cubicBezTo>
                  <a:cubicBezTo>
                    <a:pt x="8" y="4"/>
                    <a:pt x="8" y="6"/>
                    <a:pt x="3" y="7"/>
                  </a:cubicBezTo>
                  <a:cubicBezTo>
                    <a:pt x="5" y="10"/>
                    <a:pt x="0" y="13"/>
                    <a:pt x="0" y="17"/>
                  </a:cubicBezTo>
                  <a:cubicBezTo>
                    <a:pt x="1" y="17"/>
                    <a:pt x="1" y="15"/>
                    <a:pt x="1" y="16"/>
                  </a:cubicBezTo>
                  <a:cubicBezTo>
                    <a:pt x="2" y="17"/>
                    <a:pt x="1" y="19"/>
                    <a:pt x="3" y="20"/>
                  </a:cubicBezTo>
                  <a:cubicBezTo>
                    <a:pt x="2" y="15"/>
                    <a:pt x="0" y="14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3" y="11"/>
                    <a:pt x="2" y="14"/>
                    <a:pt x="3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3"/>
                    <a:pt x="3" y="15"/>
                    <a:pt x="3" y="15"/>
                  </a:cubicBezTo>
                  <a:cubicBezTo>
                    <a:pt x="4" y="14"/>
                    <a:pt x="4" y="12"/>
                    <a:pt x="5" y="13"/>
                  </a:cubicBezTo>
                  <a:cubicBezTo>
                    <a:pt x="5" y="13"/>
                    <a:pt x="4" y="15"/>
                    <a:pt x="5" y="16"/>
                  </a:cubicBezTo>
                  <a:cubicBezTo>
                    <a:pt x="5" y="15"/>
                    <a:pt x="5" y="13"/>
                    <a:pt x="6" y="13"/>
                  </a:cubicBezTo>
                  <a:cubicBezTo>
                    <a:pt x="6" y="14"/>
                    <a:pt x="5" y="16"/>
                    <a:pt x="6" y="17"/>
                  </a:cubicBezTo>
                  <a:cubicBezTo>
                    <a:pt x="6" y="16"/>
                    <a:pt x="6" y="14"/>
                    <a:pt x="7" y="15"/>
                  </a:cubicBezTo>
                  <a:cubicBezTo>
                    <a:pt x="7" y="15"/>
                    <a:pt x="7" y="18"/>
                    <a:pt x="8" y="19"/>
                  </a:cubicBezTo>
                  <a:cubicBezTo>
                    <a:pt x="8" y="17"/>
                    <a:pt x="7" y="15"/>
                    <a:pt x="8" y="14"/>
                  </a:cubicBezTo>
                  <a:cubicBezTo>
                    <a:pt x="8" y="16"/>
                    <a:pt x="8" y="19"/>
                    <a:pt x="9" y="20"/>
                  </a:cubicBezTo>
                  <a:cubicBezTo>
                    <a:pt x="9" y="18"/>
                    <a:pt x="8" y="16"/>
                    <a:pt x="9" y="14"/>
                  </a:cubicBezTo>
                  <a:cubicBezTo>
                    <a:pt x="9" y="17"/>
                    <a:pt x="10" y="24"/>
                    <a:pt x="10" y="17"/>
                  </a:cubicBezTo>
                  <a:cubicBezTo>
                    <a:pt x="10" y="19"/>
                    <a:pt x="10" y="20"/>
                    <a:pt x="11" y="21"/>
                  </a:cubicBezTo>
                  <a:cubicBezTo>
                    <a:pt x="12" y="20"/>
                    <a:pt x="16" y="33"/>
                    <a:pt x="16" y="28"/>
                  </a:cubicBezTo>
                  <a:cubicBezTo>
                    <a:pt x="18" y="31"/>
                    <a:pt x="21" y="34"/>
                    <a:pt x="22" y="36"/>
                  </a:cubicBezTo>
                  <a:cubicBezTo>
                    <a:pt x="23" y="37"/>
                    <a:pt x="23" y="37"/>
                    <a:pt x="23" y="38"/>
                  </a:cubicBezTo>
                  <a:cubicBezTo>
                    <a:pt x="23" y="38"/>
                    <a:pt x="22" y="38"/>
                    <a:pt x="22" y="39"/>
                  </a:cubicBezTo>
                  <a:cubicBezTo>
                    <a:pt x="24" y="42"/>
                    <a:pt x="27" y="44"/>
                    <a:pt x="31" y="48"/>
                  </a:cubicBezTo>
                  <a:cubicBezTo>
                    <a:pt x="32" y="49"/>
                    <a:pt x="30" y="50"/>
                    <a:pt x="32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50"/>
                    <a:pt x="34" y="50"/>
                    <a:pt x="35" y="51"/>
                  </a:cubicBezTo>
                  <a:cubicBezTo>
                    <a:pt x="35" y="52"/>
                    <a:pt x="33" y="54"/>
                    <a:pt x="34" y="54"/>
                  </a:cubicBezTo>
                  <a:cubicBezTo>
                    <a:pt x="35" y="52"/>
                    <a:pt x="35" y="55"/>
                    <a:pt x="36" y="55"/>
                  </a:cubicBezTo>
                  <a:cubicBezTo>
                    <a:pt x="36" y="54"/>
                    <a:pt x="37" y="54"/>
                    <a:pt x="37" y="53"/>
                  </a:cubicBezTo>
                  <a:cubicBezTo>
                    <a:pt x="38" y="54"/>
                    <a:pt x="38" y="53"/>
                    <a:pt x="38" y="54"/>
                  </a:cubicBezTo>
                  <a:cubicBezTo>
                    <a:pt x="38" y="55"/>
                    <a:pt x="39" y="57"/>
                    <a:pt x="40" y="57"/>
                  </a:cubicBezTo>
                  <a:cubicBezTo>
                    <a:pt x="40" y="57"/>
                    <a:pt x="39" y="56"/>
                    <a:pt x="40" y="56"/>
                  </a:cubicBezTo>
                  <a:cubicBezTo>
                    <a:pt x="41" y="57"/>
                    <a:pt x="43" y="56"/>
                    <a:pt x="43" y="55"/>
                  </a:cubicBezTo>
                  <a:cubicBezTo>
                    <a:pt x="43" y="56"/>
                    <a:pt x="43" y="57"/>
                    <a:pt x="43" y="57"/>
                  </a:cubicBezTo>
                  <a:cubicBezTo>
                    <a:pt x="42" y="57"/>
                    <a:pt x="42" y="57"/>
                    <a:pt x="41" y="57"/>
                  </a:cubicBezTo>
                  <a:cubicBezTo>
                    <a:pt x="42" y="58"/>
                    <a:pt x="43" y="59"/>
                    <a:pt x="42" y="60"/>
                  </a:cubicBezTo>
                  <a:cubicBezTo>
                    <a:pt x="44" y="59"/>
                    <a:pt x="43" y="58"/>
                    <a:pt x="44" y="57"/>
                  </a:cubicBezTo>
                  <a:cubicBezTo>
                    <a:pt x="44" y="59"/>
                    <a:pt x="45" y="57"/>
                    <a:pt x="46" y="58"/>
                  </a:cubicBezTo>
                  <a:cubicBezTo>
                    <a:pt x="45" y="58"/>
                    <a:pt x="46" y="59"/>
                    <a:pt x="46" y="60"/>
                  </a:cubicBezTo>
                  <a:cubicBezTo>
                    <a:pt x="47" y="58"/>
                    <a:pt x="48" y="57"/>
                    <a:pt x="50" y="58"/>
                  </a:cubicBezTo>
                  <a:cubicBezTo>
                    <a:pt x="49" y="57"/>
                    <a:pt x="50" y="55"/>
                    <a:pt x="51" y="56"/>
                  </a:cubicBezTo>
                  <a:cubicBezTo>
                    <a:pt x="51" y="57"/>
                    <a:pt x="50" y="58"/>
                    <a:pt x="50" y="59"/>
                  </a:cubicBezTo>
                  <a:cubicBezTo>
                    <a:pt x="51" y="59"/>
                    <a:pt x="52" y="57"/>
                    <a:pt x="54" y="56"/>
                  </a:cubicBezTo>
                  <a:cubicBezTo>
                    <a:pt x="56" y="57"/>
                    <a:pt x="58" y="57"/>
                    <a:pt x="60" y="55"/>
                  </a:cubicBezTo>
                  <a:cubicBezTo>
                    <a:pt x="60" y="56"/>
                    <a:pt x="59" y="56"/>
                    <a:pt x="59" y="57"/>
                  </a:cubicBezTo>
                  <a:cubicBezTo>
                    <a:pt x="60" y="57"/>
                    <a:pt x="60" y="58"/>
                    <a:pt x="61" y="57"/>
                  </a:cubicBezTo>
                  <a:cubicBezTo>
                    <a:pt x="61" y="56"/>
                    <a:pt x="61" y="55"/>
                    <a:pt x="63" y="55"/>
                  </a:cubicBezTo>
                  <a:cubicBezTo>
                    <a:pt x="63" y="56"/>
                    <a:pt x="65" y="55"/>
                    <a:pt x="65" y="55"/>
                  </a:cubicBezTo>
                  <a:cubicBezTo>
                    <a:pt x="64" y="56"/>
                    <a:pt x="63" y="55"/>
                    <a:pt x="62" y="57"/>
                  </a:cubicBezTo>
                  <a:cubicBezTo>
                    <a:pt x="64" y="58"/>
                    <a:pt x="69" y="60"/>
                    <a:pt x="70" y="58"/>
                  </a:cubicBezTo>
                  <a:cubicBezTo>
                    <a:pt x="72" y="58"/>
                    <a:pt x="71" y="61"/>
                    <a:pt x="69" y="61"/>
                  </a:cubicBezTo>
                  <a:cubicBezTo>
                    <a:pt x="71" y="63"/>
                    <a:pt x="73" y="61"/>
                    <a:pt x="77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62"/>
            <p:cNvSpPr>
              <a:spLocks/>
            </p:cNvSpPr>
            <p:nvPr/>
          </p:nvSpPr>
          <p:spPr bwMode="auto">
            <a:xfrm>
              <a:off x="3823359" y="5951700"/>
              <a:ext cx="7651" cy="76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3" y="1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3" y="2"/>
                    <a:pt x="0" y="2"/>
                    <a:pt x="2" y="4"/>
                  </a:cubicBezTo>
                  <a:cubicBezTo>
                    <a:pt x="3" y="4"/>
                    <a:pt x="3" y="5"/>
                    <a:pt x="5" y="4"/>
                  </a:cubicBezTo>
                  <a:cubicBezTo>
                    <a:pt x="3" y="3"/>
                    <a:pt x="5" y="0"/>
                    <a:pt x="3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63"/>
            <p:cNvSpPr>
              <a:spLocks/>
            </p:cNvSpPr>
            <p:nvPr/>
          </p:nvSpPr>
          <p:spPr bwMode="auto">
            <a:xfrm>
              <a:off x="3959156" y="5905160"/>
              <a:ext cx="13389" cy="573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4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</a:cxnLst>
              <a:rect l="0" t="0" r="r" b="b"/>
              <a:pathLst>
                <a:path w="9" h="4">
                  <a:moveTo>
                    <a:pt x="2" y="3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5" y="4"/>
                    <a:pt x="5" y="3"/>
                    <a:pt x="7" y="3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9" y="4"/>
                    <a:pt x="9" y="1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2"/>
                    <a:pt x="6" y="1"/>
                    <a:pt x="5" y="2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2"/>
                    <a:pt x="4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3"/>
                    <a:pt x="2" y="2"/>
                    <a:pt x="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5"/>
            <p:cNvSpPr>
              <a:spLocks noEditPoints="1"/>
            </p:cNvSpPr>
            <p:nvPr/>
          </p:nvSpPr>
          <p:spPr bwMode="auto">
            <a:xfrm>
              <a:off x="3581092" y="5395762"/>
              <a:ext cx="894475" cy="895112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1"/>
                    <a:pt x="0" y="297"/>
                  </a:cubicBezTo>
                  <a:cubicBezTo>
                    <a:pt x="0" y="134"/>
                    <a:pt x="133" y="0"/>
                    <a:pt x="297" y="0"/>
                  </a:cubicBezTo>
                  <a:cubicBezTo>
                    <a:pt x="460" y="0"/>
                    <a:pt x="594" y="134"/>
                    <a:pt x="594" y="297"/>
                  </a:cubicBezTo>
                  <a:cubicBezTo>
                    <a:pt x="594" y="461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6"/>
                    <a:pt x="40" y="297"/>
                  </a:cubicBezTo>
                  <a:cubicBezTo>
                    <a:pt x="40" y="439"/>
                    <a:pt x="155" y="554"/>
                    <a:pt x="297" y="554"/>
                  </a:cubicBezTo>
                  <a:cubicBezTo>
                    <a:pt x="438" y="554"/>
                    <a:pt x="554" y="439"/>
                    <a:pt x="554" y="297"/>
                  </a:cubicBezTo>
                  <a:cubicBezTo>
                    <a:pt x="554" y="156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7"/>
            <p:cNvSpPr>
              <a:spLocks noEditPoints="1"/>
            </p:cNvSpPr>
            <p:nvPr/>
          </p:nvSpPr>
          <p:spPr bwMode="auto">
            <a:xfrm>
              <a:off x="3465059" y="5683932"/>
              <a:ext cx="105195" cy="88619"/>
            </a:xfrm>
            <a:custGeom>
              <a:avLst/>
              <a:gdLst/>
              <a:ahLst/>
              <a:cxnLst>
                <a:cxn ang="0">
                  <a:pos x="70" y="43"/>
                </a:cxn>
                <a:cxn ang="0">
                  <a:pos x="66" y="59"/>
                </a:cxn>
                <a:cxn ang="0">
                  <a:pos x="0" y="44"/>
                </a:cxn>
                <a:cxn ang="0">
                  <a:pos x="5" y="22"/>
                </a:cxn>
                <a:cxn ang="0">
                  <a:pos x="8" y="12"/>
                </a:cxn>
                <a:cxn ang="0">
                  <a:pos x="12" y="6"/>
                </a:cxn>
                <a:cxn ang="0">
                  <a:pos x="22" y="1"/>
                </a:cxn>
                <a:cxn ang="0">
                  <a:pos x="33" y="1"/>
                </a:cxn>
                <a:cxn ang="0">
                  <a:pos x="44" y="7"/>
                </a:cxn>
                <a:cxn ang="0">
                  <a:pos x="50" y="17"/>
                </a:cxn>
                <a:cxn ang="0">
                  <a:pos x="51" y="23"/>
                </a:cxn>
                <a:cxn ang="0">
                  <a:pos x="50" y="34"/>
                </a:cxn>
                <a:cxn ang="0">
                  <a:pos x="49" y="38"/>
                </a:cxn>
                <a:cxn ang="0">
                  <a:pos x="70" y="43"/>
                </a:cxn>
                <a:cxn ang="0">
                  <a:pos x="34" y="35"/>
                </a:cxn>
                <a:cxn ang="0">
                  <a:pos x="35" y="32"/>
                </a:cxn>
                <a:cxn ang="0">
                  <a:pos x="35" y="22"/>
                </a:cxn>
                <a:cxn ang="0">
                  <a:pos x="30" y="18"/>
                </a:cxn>
                <a:cxn ang="0">
                  <a:pos x="23" y="19"/>
                </a:cxn>
                <a:cxn ang="0">
                  <a:pos x="19" y="27"/>
                </a:cxn>
                <a:cxn ang="0">
                  <a:pos x="18" y="31"/>
                </a:cxn>
                <a:cxn ang="0">
                  <a:pos x="34" y="35"/>
                </a:cxn>
              </a:cxnLst>
              <a:rect l="0" t="0" r="r" b="b"/>
              <a:pathLst>
                <a:path w="70" h="59">
                  <a:moveTo>
                    <a:pt x="70" y="43"/>
                  </a:moveTo>
                  <a:cubicBezTo>
                    <a:pt x="66" y="59"/>
                    <a:pt x="66" y="59"/>
                    <a:pt x="66" y="5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8"/>
                    <a:pt x="7" y="14"/>
                    <a:pt x="8" y="12"/>
                  </a:cubicBezTo>
                  <a:cubicBezTo>
                    <a:pt x="9" y="10"/>
                    <a:pt x="11" y="8"/>
                    <a:pt x="12" y="6"/>
                  </a:cubicBezTo>
                  <a:cubicBezTo>
                    <a:pt x="15" y="4"/>
                    <a:pt x="18" y="2"/>
                    <a:pt x="22" y="1"/>
                  </a:cubicBezTo>
                  <a:cubicBezTo>
                    <a:pt x="25" y="0"/>
                    <a:pt x="29" y="0"/>
                    <a:pt x="33" y="1"/>
                  </a:cubicBezTo>
                  <a:cubicBezTo>
                    <a:pt x="37" y="2"/>
                    <a:pt x="41" y="4"/>
                    <a:pt x="44" y="7"/>
                  </a:cubicBezTo>
                  <a:cubicBezTo>
                    <a:pt x="47" y="9"/>
                    <a:pt x="49" y="13"/>
                    <a:pt x="50" y="17"/>
                  </a:cubicBezTo>
                  <a:cubicBezTo>
                    <a:pt x="51" y="19"/>
                    <a:pt x="51" y="21"/>
                    <a:pt x="51" y="23"/>
                  </a:cubicBezTo>
                  <a:cubicBezTo>
                    <a:pt x="51" y="26"/>
                    <a:pt x="51" y="29"/>
                    <a:pt x="50" y="34"/>
                  </a:cubicBezTo>
                  <a:cubicBezTo>
                    <a:pt x="49" y="38"/>
                    <a:pt x="49" y="38"/>
                    <a:pt x="49" y="38"/>
                  </a:cubicBezTo>
                  <a:lnTo>
                    <a:pt x="70" y="43"/>
                  </a:lnTo>
                  <a:close/>
                  <a:moveTo>
                    <a:pt x="34" y="35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27"/>
                    <a:pt x="36" y="24"/>
                    <a:pt x="35" y="22"/>
                  </a:cubicBezTo>
                  <a:cubicBezTo>
                    <a:pt x="34" y="20"/>
                    <a:pt x="33" y="19"/>
                    <a:pt x="30" y="18"/>
                  </a:cubicBezTo>
                  <a:cubicBezTo>
                    <a:pt x="27" y="17"/>
                    <a:pt x="25" y="18"/>
                    <a:pt x="23" y="19"/>
                  </a:cubicBezTo>
                  <a:cubicBezTo>
                    <a:pt x="22" y="21"/>
                    <a:pt x="20" y="23"/>
                    <a:pt x="19" y="27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34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8"/>
            <p:cNvSpPr>
              <a:spLocks noEditPoints="1"/>
            </p:cNvSpPr>
            <p:nvPr/>
          </p:nvSpPr>
          <p:spPr bwMode="auto">
            <a:xfrm>
              <a:off x="3490560" y="5594675"/>
              <a:ext cx="123684" cy="98182"/>
            </a:xfrm>
            <a:custGeom>
              <a:avLst/>
              <a:gdLst/>
              <a:ahLst/>
              <a:cxnLst>
                <a:cxn ang="0">
                  <a:pos x="69" y="50"/>
                </a:cxn>
                <a:cxn ang="0">
                  <a:pos x="62" y="65"/>
                </a:cxn>
                <a:cxn ang="0">
                  <a:pos x="0" y="38"/>
                </a:cxn>
                <a:cxn ang="0">
                  <a:pos x="8" y="17"/>
                </a:cxn>
                <a:cxn ang="0">
                  <a:pos x="13" y="8"/>
                </a:cxn>
                <a:cxn ang="0">
                  <a:pos x="19" y="3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1" y="11"/>
                </a:cxn>
                <a:cxn ang="0">
                  <a:pos x="54" y="25"/>
                </a:cxn>
                <a:cxn ang="0">
                  <a:pos x="82" y="19"/>
                </a:cxn>
                <a:cxn ang="0">
                  <a:pos x="74" y="38"/>
                </a:cxn>
                <a:cxn ang="0">
                  <a:pos x="49" y="41"/>
                </a:cxn>
                <a:cxn ang="0">
                  <a:pos x="69" y="50"/>
                </a:cxn>
                <a:cxn ang="0">
                  <a:pos x="35" y="35"/>
                </a:cxn>
                <a:cxn ang="0">
                  <a:pos x="36" y="32"/>
                </a:cxn>
                <a:cxn ang="0">
                  <a:pos x="38" y="23"/>
                </a:cxn>
                <a:cxn ang="0">
                  <a:pos x="34" y="18"/>
                </a:cxn>
                <a:cxn ang="0">
                  <a:pos x="27" y="18"/>
                </a:cxn>
                <a:cxn ang="0">
                  <a:pos x="22" y="25"/>
                </a:cxn>
                <a:cxn ang="0">
                  <a:pos x="20" y="29"/>
                </a:cxn>
                <a:cxn ang="0">
                  <a:pos x="35" y="35"/>
                </a:cxn>
              </a:cxnLst>
              <a:rect l="0" t="0" r="r" b="b"/>
              <a:pathLst>
                <a:path w="82" h="65">
                  <a:moveTo>
                    <a:pt x="69" y="50"/>
                  </a:moveTo>
                  <a:cubicBezTo>
                    <a:pt x="62" y="65"/>
                    <a:pt x="62" y="65"/>
                    <a:pt x="62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3"/>
                    <a:pt x="12" y="10"/>
                    <a:pt x="13" y="8"/>
                  </a:cubicBezTo>
                  <a:cubicBezTo>
                    <a:pt x="15" y="6"/>
                    <a:pt x="17" y="4"/>
                    <a:pt x="19" y="3"/>
                  </a:cubicBezTo>
                  <a:cubicBezTo>
                    <a:pt x="22" y="1"/>
                    <a:pt x="25" y="0"/>
                    <a:pt x="29" y="0"/>
                  </a:cubicBezTo>
                  <a:cubicBezTo>
                    <a:pt x="32" y="0"/>
                    <a:pt x="36" y="0"/>
                    <a:pt x="40" y="2"/>
                  </a:cubicBezTo>
                  <a:cubicBezTo>
                    <a:pt x="45" y="4"/>
                    <a:pt x="49" y="7"/>
                    <a:pt x="51" y="11"/>
                  </a:cubicBezTo>
                  <a:cubicBezTo>
                    <a:pt x="54" y="15"/>
                    <a:pt x="55" y="20"/>
                    <a:pt x="54" y="2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69" y="50"/>
                  </a:lnTo>
                  <a:close/>
                  <a:moveTo>
                    <a:pt x="35" y="35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9" y="25"/>
                    <a:pt x="38" y="23"/>
                  </a:cubicBezTo>
                  <a:cubicBezTo>
                    <a:pt x="38" y="21"/>
                    <a:pt x="36" y="19"/>
                    <a:pt x="34" y="18"/>
                  </a:cubicBezTo>
                  <a:cubicBezTo>
                    <a:pt x="31" y="17"/>
                    <a:pt x="29" y="17"/>
                    <a:pt x="27" y="18"/>
                  </a:cubicBezTo>
                  <a:cubicBezTo>
                    <a:pt x="25" y="19"/>
                    <a:pt x="23" y="21"/>
                    <a:pt x="22" y="25"/>
                  </a:cubicBezTo>
                  <a:cubicBezTo>
                    <a:pt x="20" y="29"/>
                    <a:pt x="20" y="29"/>
                    <a:pt x="20" y="29"/>
                  </a:cubicBezTo>
                  <a:lnTo>
                    <a:pt x="35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89"/>
            <p:cNvSpPr>
              <a:spLocks/>
            </p:cNvSpPr>
            <p:nvPr/>
          </p:nvSpPr>
          <p:spPr bwMode="auto">
            <a:xfrm>
              <a:off x="3531363" y="5541759"/>
              <a:ext cx="100732" cy="73955"/>
            </a:xfrm>
            <a:custGeom>
              <a:avLst/>
              <a:gdLst/>
              <a:ahLst/>
              <a:cxnLst>
                <a:cxn ang="0">
                  <a:pos x="158" y="83"/>
                </a:cxn>
                <a:cxn ang="0">
                  <a:pos x="139" y="116"/>
                </a:cxn>
                <a:cxn ang="0">
                  <a:pos x="0" y="34"/>
                </a:cxn>
                <a:cxn ang="0">
                  <a:pos x="21" y="0"/>
                </a:cxn>
                <a:cxn ang="0">
                  <a:pos x="158" y="83"/>
                </a:cxn>
              </a:cxnLst>
              <a:rect l="0" t="0" r="r" b="b"/>
              <a:pathLst>
                <a:path w="158" h="116">
                  <a:moveTo>
                    <a:pt x="158" y="83"/>
                  </a:moveTo>
                  <a:lnTo>
                    <a:pt x="139" y="116"/>
                  </a:lnTo>
                  <a:lnTo>
                    <a:pt x="0" y="34"/>
                  </a:lnTo>
                  <a:lnTo>
                    <a:pt x="21" y="0"/>
                  </a:lnTo>
                  <a:lnTo>
                    <a:pt x="158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90"/>
            <p:cNvSpPr>
              <a:spLocks/>
            </p:cNvSpPr>
            <p:nvPr/>
          </p:nvSpPr>
          <p:spPr bwMode="auto">
            <a:xfrm>
              <a:off x="3558140" y="5433377"/>
              <a:ext cx="149185" cy="149185"/>
            </a:xfrm>
            <a:custGeom>
              <a:avLst/>
              <a:gdLst/>
              <a:ahLst/>
              <a:cxnLst>
                <a:cxn ang="0">
                  <a:pos x="147" y="206"/>
                </a:cxn>
                <a:cxn ang="0">
                  <a:pos x="123" y="234"/>
                </a:cxn>
                <a:cxn ang="0">
                  <a:pos x="0" y="130"/>
                </a:cxn>
                <a:cxn ang="0">
                  <a:pos x="36" y="90"/>
                </a:cxn>
                <a:cxn ang="0">
                  <a:pos x="130" y="130"/>
                </a:cxn>
                <a:cxn ang="0">
                  <a:pos x="76" y="43"/>
                </a:cxn>
                <a:cxn ang="0">
                  <a:pos x="111" y="0"/>
                </a:cxn>
                <a:cxn ang="0">
                  <a:pos x="234" y="104"/>
                </a:cxn>
                <a:cxn ang="0">
                  <a:pos x="208" y="135"/>
                </a:cxn>
                <a:cxn ang="0">
                  <a:pos x="128" y="64"/>
                </a:cxn>
                <a:cxn ang="0">
                  <a:pos x="187" y="159"/>
                </a:cxn>
                <a:cxn ang="0">
                  <a:pos x="168" y="180"/>
                </a:cxn>
                <a:cxn ang="0">
                  <a:pos x="66" y="137"/>
                </a:cxn>
                <a:cxn ang="0">
                  <a:pos x="147" y="206"/>
                </a:cxn>
              </a:cxnLst>
              <a:rect l="0" t="0" r="r" b="b"/>
              <a:pathLst>
                <a:path w="234" h="234">
                  <a:moveTo>
                    <a:pt x="147" y="206"/>
                  </a:moveTo>
                  <a:lnTo>
                    <a:pt x="123" y="234"/>
                  </a:lnTo>
                  <a:lnTo>
                    <a:pt x="0" y="130"/>
                  </a:lnTo>
                  <a:lnTo>
                    <a:pt x="36" y="90"/>
                  </a:lnTo>
                  <a:lnTo>
                    <a:pt x="130" y="130"/>
                  </a:lnTo>
                  <a:lnTo>
                    <a:pt x="76" y="43"/>
                  </a:lnTo>
                  <a:lnTo>
                    <a:pt x="111" y="0"/>
                  </a:lnTo>
                  <a:lnTo>
                    <a:pt x="234" y="104"/>
                  </a:lnTo>
                  <a:lnTo>
                    <a:pt x="208" y="135"/>
                  </a:lnTo>
                  <a:lnTo>
                    <a:pt x="128" y="64"/>
                  </a:lnTo>
                  <a:lnTo>
                    <a:pt x="187" y="159"/>
                  </a:lnTo>
                  <a:lnTo>
                    <a:pt x="168" y="180"/>
                  </a:lnTo>
                  <a:lnTo>
                    <a:pt x="66" y="137"/>
                  </a:lnTo>
                  <a:lnTo>
                    <a:pt x="147" y="2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91"/>
            <p:cNvSpPr>
              <a:spLocks noEditPoints="1"/>
            </p:cNvSpPr>
            <p:nvPr/>
          </p:nvSpPr>
          <p:spPr bwMode="auto">
            <a:xfrm>
              <a:off x="3674173" y="5385561"/>
              <a:ext cx="109658" cy="117308"/>
            </a:xfrm>
            <a:custGeom>
              <a:avLst/>
              <a:gdLst/>
              <a:ahLst/>
              <a:cxnLst>
                <a:cxn ang="0">
                  <a:pos x="73" y="134"/>
                </a:cxn>
                <a:cxn ang="0">
                  <a:pos x="83" y="158"/>
                </a:cxn>
                <a:cxn ang="0">
                  <a:pos x="47" y="184"/>
                </a:cxn>
                <a:cxn ang="0">
                  <a:pos x="0" y="19"/>
                </a:cxn>
                <a:cxn ang="0">
                  <a:pos x="24" y="0"/>
                </a:cxn>
                <a:cxn ang="0">
                  <a:pos x="172" y="89"/>
                </a:cxn>
                <a:cxn ang="0">
                  <a:pos x="137" y="115"/>
                </a:cxn>
                <a:cxn ang="0">
                  <a:pos x="116" y="101"/>
                </a:cxn>
                <a:cxn ang="0">
                  <a:pos x="73" y="134"/>
                </a:cxn>
                <a:cxn ang="0">
                  <a:pos x="87" y="82"/>
                </a:cxn>
                <a:cxn ang="0">
                  <a:pos x="45" y="52"/>
                </a:cxn>
                <a:cxn ang="0">
                  <a:pos x="61" y="101"/>
                </a:cxn>
                <a:cxn ang="0">
                  <a:pos x="87" y="82"/>
                </a:cxn>
              </a:cxnLst>
              <a:rect l="0" t="0" r="r" b="b"/>
              <a:pathLst>
                <a:path w="172" h="184">
                  <a:moveTo>
                    <a:pt x="73" y="134"/>
                  </a:moveTo>
                  <a:lnTo>
                    <a:pt x="83" y="158"/>
                  </a:lnTo>
                  <a:lnTo>
                    <a:pt x="47" y="184"/>
                  </a:lnTo>
                  <a:lnTo>
                    <a:pt x="0" y="19"/>
                  </a:lnTo>
                  <a:lnTo>
                    <a:pt x="24" y="0"/>
                  </a:lnTo>
                  <a:lnTo>
                    <a:pt x="172" y="89"/>
                  </a:lnTo>
                  <a:lnTo>
                    <a:pt x="137" y="115"/>
                  </a:lnTo>
                  <a:lnTo>
                    <a:pt x="116" y="101"/>
                  </a:lnTo>
                  <a:lnTo>
                    <a:pt x="73" y="134"/>
                  </a:lnTo>
                  <a:close/>
                  <a:moveTo>
                    <a:pt x="87" y="82"/>
                  </a:moveTo>
                  <a:lnTo>
                    <a:pt x="45" y="52"/>
                  </a:lnTo>
                  <a:lnTo>
                    <a:pt x="61" y="101"/>
                  </a:lnTo>
                  <a:lnTo>
                    <a:pt x="87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92"/>
            <p:cNvSpPr>
              <a:spLocks noEditPoints="1"/>
            </p:cNvSpPr>
            <p:nvPr/>
          </p:nvSpPr>
          <p:spPr bwMode="auto">
            <a:xfrm>
              <a:off x="3736015" y="5329457"/>
              <a:ext cx="114121" cy="114758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31" y="76"/>
                </a:cxn>
                <a:cxn ang="0">
                  <a:pos x="0" y="16"/>
                </a:cxn>
                <a:cxn ang="0">
                  <a:pos x="20" y="5"/>
                </a:cxn>
                <a:cxn ang="0">
                  <a:pos x="30" y="1"/>
                </a:cxn>
                <a:cxn ang="0">
                  <a:pos x="37" y="1"/>
                </a:cxn>
                <a:cxn ang="0">
                  <a:pos x="47" y="5"/>
                </a:cxn>
                <a:cxn ang="0">
                  <a:pos x="54" y="14"/>
                </a:cxn>
                <a:cxn ang="0">
                  <a:pos x="57" y="28"/>
                </a:cxn>
                <a:cxn ang="0">
                  <a:pos x="50" y="40"/>
                </a:cxn>
                <a:cxn ang="0">
                  <a:pos x="76" y="53"/>
                </a:cxn>
                <a:cxn ang="0">
                  <a:pos x="57" y="63"/>
                </a:cxn>
                <a:cxn ang="0">
                  <a:pos x="36" y="49"/>
                </a:cxn>
                <a:cxn ang="0">
                  <a:pos x="46" y="69"/>
                </a:cxn>
                <a:cxn ang="0">
                  <a:pos x="29" y="36"/>
                </a:cxn>
                <a:cxn ang="0">
                  <a:pos x="32" y="35"/>
                </a:cxn>
                <a:cxn ang="0">
                  <a:pos x="39" y="29"/>
                </a:cxn>
                <a:cxn ang="0">
                  <a:pos x="39" y="22"/>
                </a:cxn>
                <a:cxn ang="0">
                  <a:pos x="34" y="17"/>
                </a:cxn>
                <a:cxn ang="0">
                  <a:pos x="26" y="20"/>
                </a:cxn>
                <a:cxn ang="0">
                  <a:pos x="21" y="22"/>
                </a:cxn>
                <a:cxn ang="0">
                  <a:pos x="29" y="36"/>
                </a:cxn>
              </a:cxnLst>
              <a:rect l="0" t="0" r="r" b="b"/>
              <a:pathLst>
                <a:path w="76" h="76">
                  <a:moveTo>
                    <a:pt x="46" y="69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4" y="3"/>
                    <a:pt x="27" y="2"/>
                    <a:pt x="30" y="1"/>
                  </a:cubicBezTo>
                  <a:cubicBezTo>
                    <a:pt x="32" y="1"/>
                    <a:pt x="35" y="0"/>
                    <a:pt x="37" y="1"/>
                  </a:cubicBezTo>
                  <a:cubicBezTo>
                    <a:pt x="41" y="1"/>
                    <a:pt x="44" y="3"/>
                    <a:pt x="47" y="5"/>
                  </a:cubicBezTo>
                  <a:cubicBezTo>
                    <a:pt x="49" y="7"/>
                    <a:pt x="52" y="10"/>
                    <a:pt x="54" y="14"/>
                  </a:cubicBezTo>
                  <a:cubicBezTo>
                    <a:pt x="56" y="18"/>
                    <a:pt x="57" y="23"/>
                    <a:pt x="57" y="28"/>
                  </a:cubicBezTo>
                  <a:cubicBezTo>
                    <a:pt x="56" y="33"/>
                    <a:pt x="54" y="37"/>
                    <a:pt x="50" y="40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36" y="49"/>
                    <a:pt x="36" y="49"/>
                    <a:pt x="36" y="49"/>
                  </a:cubicBezTo>
                  <a:lnTo>
                    <a:pt x="46" y="69"/>
                  </a:lnTo>
                  <a:close/>
                  <a:moveTo>
                    <a:pt x="29" y="36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6" y="33"/>
                    <a:pt x="38" y="31"/>
                    <a:pt x="39" y="29"/>
                  </a:cubicBezTo>
                  <a:cubicBezTo>
                    <a:pt x="40" y="27"/>
                    <a:pt x="40" y="24"/>
                    <a:pt x="39" y="22"/>
                  </a:cubicBezTo>
                  <a:cubicBezTo>
                    <a:pt x="38" y="19"/>
                    <a:pt x="36" y="18"/>
                    <a:pt x="34" y="17"/>
                  </a:cubicBezTo>
                  <a:cubicBezTo>
                    <a:pt x="32" y="17"/>
                    <a:pt x="29" y="18"/>
                    <a:pt x="26" y="20"/>
                  </a:cubicBezTo>
                  <a:cubicBezTo>
                    <a:pt x="21" y="22"/>
                    <a:pt x="21" y="22"/>
                    <a:pt x="21" y="22"/>
                  </a:cubicBezTo>
                  <a:lnTo>
                    <a:pt x="29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93"/>
            <p:cNvSpPr>
              <a:spLocks/>
            </p:cNvSpPr>
            <p:nvPr/>
          </p:nvSpPr>
          <p:spPr bwMode="auto">
            <a:xfrm>
              <a:off x="3809970" y="5288654"/>
              <a:ext cx="84156" cy="114758"/>
            </a:xfrm>
            <a:custGeom>
              <a:avLst/>
              <a:gdLst/>
              <a:ahLst/>
              <a:cxnLst>
                <a:cxn ang="0">
                  <a:pos x="132" y="168"/>
                </a:cxn>
                <a:cxn ang="0">
                  <a:pos x="94" y="180"/>
                </a:cxn>
                <a:cxn ang="0">
                  <a:pos x="75" y="123"/>
                </a:cxn>
                <a:cxn ang="0">
                  <a:pos x="0" y="41"/>
                </a:cxn>
                <a:cxn ang="0">
                  <a:pos x="42" y="29"/>
                </a:cxn>
                <a:cxn ang="0">
                  <a:pos x="82" y="76"/>
                </a:cxn>
                <a:cxn ang="0">
                  <a:pos x="87" y="12"/>
                </a:cxn>
                <a:cxn ang="0">
                  <a:pos x="127" y="0"/>
                </a:cxn>
                <a:cxn ang="0">
                  <a:pos x="113" y="112"/>
                </a:cxn>
                <a:cxn ang="0">
                  <a:pos x="132" y="168"/>
                </a:cxn>
              </a:cxnLst>
              <a:rect l="0" t="0" r="r" b="b"/>
              <a:pathLst>
                <a:path w="132" h="180">
                  <a:moveTo>
                    <a:pt x="132" y="168"/>
                  </a:moveTo>
                  <a:lnTo>
                    <a:pt x="94" y="180"/>
                  </a:lnTo>
                  <a:lnTo>
                    <a:pt x="75" y="123"/>
                  </a:lnTo>
                  <a:lnTo>
                    <a:pt x="0" y="41"/>
                  </a:lnTo>
                  <a:lnTo>
                    <a:pt x="42" y="29"/>
                  </a:lnTo>
                  <a:lnTo>
                    <a:pt x="82" y="76"/>
                  </a:lnTo>
                  <a:lnTo>
                    <a:pt x="87" y="12"/>
                  </a:lnTo>
                  <a:lnTo>
                    <a:pt x="127" y="0"/>
                  </a:lnTo>
                  <a:lnTo>
                    <a:pt x="113" y="112"/>
                  </a:lnTo>
                  <a:lnTo>
                    <a:pt x="132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94"/>
            <p:cNvSpPr>
              <a:spLocks/>
            </p:cNvSpPr>
            <p:nvPr/>
          </p:nvSpPr>
          <p:spPr bwMode="auto">
            <a:xfrm>
              <a:off x="3954055" y="5273991"/>
              <a:ext cx="63754" cy="107107"/>
            </a:xfrm>
            <a:custGeom>
              <a:avLst/>
              <a:gdLst/>
              <a:ahLst/>
              <a:cxnLst>
                <a:cxn ang="0">
                  <a:pos x="100" y="161"/>
                </a:cxn>
                <a:cxn ang="0">
                  <a:pos x="12" y="168"/>
                </a:cxn>
                <a:cxn ang="0">
                  <a:pos x="0" y="7"/>
                </a:cxn>
                <a:cxn ang="0">
                  <a:pos x="88" y="0"/>
                </a:cxn>
                <a:cxn ang="0">
                  <a:pos x="90" y="35"/>
                </a:cxn>
                <a:cxn ang="0">
                  <a:pos x="43" y="38"/>
                </a:cxn>
                <a:cxn ang="0">
                  <a:pos x="45" y="64"/>
                </a:cxn>
                <a:cxn ang="0">
                  <a:pos x="93" y="61"/>
                </a:cxn>
                <a:cxn ang="0">
                  <a:pos x="95" y="97"/>
                </a:cxn>
                <a:cxn ang="0">
                  <a:pos x="48" y="101"/>
                </a:cxn>
                <a:cxn ang="0">
                  <a:pos x="50" y="127"/>
                </a:cxn>
                <a:cxn ang="0">
                  <a:pos x="97" y="125"/>
                </a:cxn>
                <a:cxn ang="0">
                  <a:pos x="100" y="161"/>
                </a:cxn>
              </a:cxnLst>
              <a:rect l="0" t="0" r="r" b="b"/>
              <a:pathLst>
                <a:path w="100" h="168">
                  <a:moveTo>
                    <a:pt x="100" y="161"/>
                  </a:moveTo>
                  <a:lnTo>
                    <a:pt x="12" y="168"/>
                  </a:lnTo>
                  <a:lnTo>
                    <a:pt x="0" y="7"/>
                  </a:lnTo>
                  <a:lnTo>
                    <a:pt x="88" y="0"/>
                  </a:lnTo>
                  <a:lnTo>
                    <a:pt x="90" y="35"/>
                  </a:lnTo>
                  <a:lnTo>
                    <a:pt x="43" y="38"/>
                  </a:lnTo>
                  <a:lnTo>
                    <a:pt x="45" y="64"/>
                  </a:lnTo>
                  <a:lnTo>
                    <a:pt x="93" y="61"/>
                  </a:lnTo>
                  <a:lnTo>
                    <a:pt x="95" y="97"/>
                  </a:lnTo>
                  <a:lnTo>
                    <a:pt x="48" y="101"/>
                  </a:lnTo>
                  <a:lnTo>
                    <a:pt x="50" y="127"/>
                  </a:lnTo>
                  <a:lnTo>
                    <a:pt x="97" y="125"/>
                  </a:lnTo>
                  <a:lnTo>
                    <a:pt x="100" y="1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5"/>
            <p:cNvSpPr>
              <a:spLocks noEditPoints="1"/>
            </p:cNvSpPr>
            <p:nvPr/>
          </p:nvSpPr>
          <p:spPr bwMode="auto">
            <a:xfrm>
              <a:off x="4029923" y="5272078"/>
              <a:ext cx="93081" cy="107107"/>
            </a:xfrm>
            <a:custGeom>
              <a:avLst/>
              <a:gdLst/>
              <a:ahLst/>
              <a:cxnLst>
                <a:cxn ang="0">
                  <a:pos x="26" y="70"/>
                </a:cxn>
                <a:cxn ang="0">
                  <a:pos x="0" y="68"/>
                </a:cxn>
                <a:cxn ang="0">
                  <a:pos x="6" y="0"/>
                </a:cxn>
                <a:cxn ang="0">
                  <a:pos x="30" y="2"/>
                </a:cxn>
                <a:cxn ang="0">
                  <a:pos x="45" y="6"/>
                </a:cxn>
                <a:cxn ang="0">
                  <a:pos x="54" y="13"/>
                </a:cxn>
                <a:cxn ang="0">
                  <a:pos x="61" y="25"/>
                </a:cxn>
                <a:cxn ang="0">
                  <a:pos x="62" y="40"/>
                </a:cxn>
                <a:cxn ang="0">
                  <a:pos x="58" y="54"/>
                </a:cxn>
                <a:cxn ang="0">
                  <a:pos x="50" y="64"/>
                </a:cxn>
                <a:cxn ang="0">
                  <a:pos x="39" y="70"/>
                </a:cxn>
                <a:cxn ang="0">
                  <a:pos x="26" y="70"/>
                </a:cxn>
                <a:cxn ang="0">
                  <a:pos x="25" y="55"/>
                </a:cxn>
                <a:cxn ang="0">
                  <a:pos x="39" y="52"/>
                </a:cxn>
                <a:cxn ang="0">
                  <a:pos x="45" y="38"/>
                </a:cxn>
                <a:cxn ang="0">
                  <a:pos x="42" y="23"/>
                </a:cxn>
                <a:cxn ang="0">
                  <a:pos x="28" y="17"/>
                </a:cxn>
                <a:cxn ang="0">
                  <a:pos x="22" y="16"/>
                </a:cxn>
                <a:cxn ang="0">
                  <a:pos x="18" y="55"/>
                </a:cxn>
                <a:cxn ang="0">
                  <a:pos x="25" y="55"/>
                </a:cxn>
              </a:cxnLst>
              <a:rect l="0" t="0" r="r" b="b"/>
              <a:pathLst>
                <a:path w="62" h="71">
                  <a:moveTo>
                    <a:pt x="26" y="7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6" y="3"/>
                    <a:pt x="41" y="4"/>
                    <a:pt x="45" y="6"/>
                  </a:cubicBezTo>
                  <a:cubicBezTo>
                    <a:pt x="48" y="7"/>
                    <a:pt x="51" y="10"/>
                    <a:pt x="54" y="13"/>
                  </a:cubicBezTo>
                  <a:cubicBezTo>
                    <a:pt x="57" y="16"/>
                    <a:pt x="59" y="20"/>
                    <a:pt x="61" y="25"/>
                  </a:cubicBezTo>
                  <a:cubicBezTo>
                    <a:pt x="62" y="29"/>
                    <a:pt x="62" y="34"/>
                    <a:pt x="62" y="40"/>
                  </a:cubicBezTo>
                  <a:cubicBezTo>
                    <a:pt x="61" y="45"/>
                    <a:pt x="60" y="50"/>
                    <a:pt x="58" y="54"/>
                  </a:cubicBezTo>
                  <a:cubicBezTo>
                    <a:pt x="56" y="58"/>
                    <a:pt x="53" y="61"/>
                    <a:pt x="50" y="64"/>
                  </a:cubicBezTo>
                  <a:cubicBezTo>
                    <a:pt x="46" y="67"/>
                    <a:pt x="43" y="69"/>
                    <a:pt x="39" y="70"/>
                  </a:cubicBezTo>
                  <a:cubicBezTo>
                    <a:pt x="36" y="71"/>
                    <a:pt x="31" y="71"/>
                    <a:pt x="26" y="70"/>
                  </a:cubicBezTo>
                  <a:close/>
                  <a:moveTo>
                    <a:pt x="25" y="55"/>
                  </a:moveTo>
                  <a:cubicBezTo>
                    <a:pt x="31" y="56"/>
                    <a:pt x="36" y="55"/>
                    <a:pt x="39" y="52"/>
                  </a:cubicBezTo>
                  <a:cubicBezTo>
                    <a:pt x="43" y="49"/>
                    <a:pt x="45" y="44"/>
                    <a:pt x="45" y="38"/>
                  </a:cubicBezTo>
                  <a:cubicBezTo>
                    <a:pt x="46" y="32"/>
                    <a:pt x="45" y="27"/>
                    <a:pt x="42" y="23"/>
                  </a:cubicBezTo>
                  <a:cubicBezTo>
                    <a:pt x="39" y="20"/>
                    <a:pt x="34" y="17"/>
                    <a:pt x="28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55"/>
                    <a:pt x="18" y="55"/>
                    <a:pt x="18" y="55"/>
                  </a:cubicBezTo>
                  <a:lnTo>
                    <a:pt x="25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6"/>
            <p:cNvSpPr>
              <a:spLocks/>
            </p:cNvSpPr>
            <p:nvPr/>
          </p:nvSpPr>
          <p:spPr bwMode="auto">
            <a:xfrm>
              <a:off x="4131930" y="5287379"/>
              <a:ext cx="94994" cy="11284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4"/>
                </a:cxn>
                <a:cxn ang="0">
                  <a:pos x="19" y="45"/>
                </a:cxn>
                <a:cxn ang="0">
                  <a:pos x="18" y="54"/>
                </a:cxn>
                <a:cxn ang="0">
                  <a:pos x="23" y="58"/>
                </a:cxn>
                <a:cxn ang="0">
                  <a:pos x="30" y="57"/>
                </a:cxn>
                <a:cxn ang="0">
                  <a:pos x="35" y="49"/>
                </a:cxn>
                <a:cxn ang="0">
                  <a:pos x="47" y="9"/>
                </a:cxn>
                <a:cxn ang="0">
                  <a:pos x="63" y="14"/>
                </a:cxn>
                <a:cxn ang="0">
                  <a:pos x="51" y="55"/>
                </a:cxn>
                <a:cxn ang="0">
                  <a:pos x="39" y="71"/>
                </a:cxn>
                <a:cxn ang="0">
                  <a:pos x="19" y="73"/>
                </a:cxn>
                <a:cxn ang="0">
                  <a:pos x="3" y="61"/>
                </a:cxn>
                <a:cxn ang="0">
                  <a:pos x="3" y="40"/>
                </a:cxn>
                <a:cxn ang="0">
                  <a:pos x="15" y="0"/>
                </a:cxn>
              </a:cxnLst>
              <a:rect l="0" t="0" r="r" b="b"/>
              <a:pathLst>
                <a:path w="63" h="75">
                  <a:moveTo>
                    <a:pt x="15" y="0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8"/>
                    <a:pt x="17" y="51"/>
                    <a:pt x="18" y="54"/>
                  </a:cubicBezTo>
                  <a:cubicBezTo>
                    <a:pt x="19" y="56"/>
                    <a:pt x="21" y="57"/>
                    <a:pt x="23" y="58"/>
                  </a:cubicBezTo>
                  <a:cubicBezTo>
                    <a:pt x="26" y="59"/>
                    <a:pt x="28" y="59"/>
                    <a:pt x="30" y="57"/>
                  </a:cubicBezTo>
                  <a:cubicBezTo>
                    <a:pt x="32" y="56"/>
                    <a:pt x="34" y="53"/>
                    <a:pt x="35" y="4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8" y="63"/>
                    <a:pt x="44" y="68"/>
                    <a:pt x="39" y="71"/>
                  </a:cubicBezTo>
                  <a:cubicBezTo>
                    <a:pt x="33" y="75"/>
                    <a:pt x="26" y="75"/>
                    <a:pt x="19" y="73"/>
                  </a:cubicBezTo>
                  <a:cubicBezTo>
                    <a:pt x="11" y="71"/>
                    <a:pt x="6" y="67"/>
                    <a:pt x="3" y="61"/>
                  </a:cubicBezTo>
                  <a:cubicBezTo>
                    <a:pt x="0" y="55"/>
                    <a:pt x="0" y="49"/>
                    <a:pt x="3" y="4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97"/>
            <p:cNvSpPr>
              <a:spLocks/>
            </p:cNvSpPr>
            <p:nvPr/>
          </p:nvSpPr>
          <p:spPr bwMode="auto">
            <a:xfrm>
              <a:off x="4221186" y="5333920"/>
              <a:ext cx="108383" cy="108383"/>
            </a:xfrm>
            <a:custGeom>
              <a:avLst/>
              <a:gdLst/>
              <a:ahLst/>
              <a:cxnLst>
                <a:cxn ang="0">
                  <a:pos x="62" y="60"/>
                </a:cxn>
                <a:cxn ang="0">
                  <a:pos x="41" y="71"/>
                </a:cxn>
                <a:cxn ang="0">
                  <a:pos x="19" y="67"/>
                </a:cxn>
                <a:cxn ang="0">
                  <a:pos x="8" y="58"/>
                </a:cxn>
                <a:cxn ang="0">
                  <a:pos x="2" y="45"/>
                </a:cxn>
                <a:cxn ang="0">
                  <a:pos x="1" y="32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6" y="2"/>
                </a:cxn>
                <a:cxn ang="0">
                  <a:pos x="40" y="1"/>
                </a:cxn>
                <a:cxn ang="0">
                  <a:pos x="53" y="5"/>
                </a:cxn>
                <a:cxn ang="0">
                  <a:pos x="68" y="21"/>
                </a:cxn>
                <a:cxn ang="0">
                  <a:pos x="70" y="45"/>
                </a:cxn>
                <a:cxn ang="0">
                  <a:pos x="54" y="36"/>
                </a:cxn>
                <a:cxn ang="0">
                  <a:pos x="52" y="26"/>
                </a:cxn>
                <a:cxn ang="0">
                  <a:pos x="45" y="20"/>
                </a:cxn>
                <a:cxn ang="0">
                  <a:pos x="31" y="18"/>
                </a:cxn>
                <a:cxn ang="0">
                  <a:pos x="21" y="27"/>
                </a:cxn>
                <a:cxn ang="0">
                  <a:pos x="19" y="41"/>
                </a:cxn>
                <a:cxn ang="0">
                  <a:pos x="27" y="52"/>
                </a:cxn>
                <a:cxn ang="0">
                  <a:pos x="36" y="54"/>
                </a:cxn>
                <a:cxn ang="0">
                  <a:pos x="46" y="51"/>
                </a:cxn>
                <a:cxn ang="0">
                  <a:pos x="62" y="60"/>
                </a:cxn>
              </a:cxnLst>
              <a:rect l="0" t="0" r="r" b="b"/>
              <a:pathLst>
                <a:path w="72" h="72">
                  <a:moveTo>
                    <a:pt x="62" y="60"/>
                  </a:moveTo>
                  <a:cubicBezTo>
                    <a:pt x="56" y="66"/>
                    <a:pt x="49" y="70"/>
                    <a:pt x="41" y="71"/>
                  </a:cubicBezTo>
                  <a:cubicBezTo>
                    <a:pt x="34" y="72"/>
                    <a:pt x="26" y="71"/>
                    <a:pt x="19" y="67"/>
                  </a:cubicBezTo>
                  <a:cubicBezTo>
                    <a:pt x="15" y="65"/>
                    <a:pt x="11" y="62"/>
                    <a:pt x="8" y="58"/>
                  </a:cubicBezTo>
                  <a:cubicBezTo>
                    <a:pt x="5" y="54"/>
                    <a:pt x="3" y="50"/>
                    <a:pt x="2" y="45"/>
                  </a:cubicBezTo>
                  <a:cubicBezTo>
                    <a:pt x="1" y="41"/>
                    <a:pt x="0" y="36"/>
                    <a:pt x="1" y="32"/>
                  </a:cubicBezTo>
                  <a:cubicBezTo>
                    <a:pt x="2" y="27"/>
                    <a:pt x="3" y="23"/>
                    <a:pt x="5" y="18"/>
                  </a:cubicBezTo>
                  <a:cubicBezTo>
                    <a:pt x="8" y="14"/>
                    <a:pt x="11" y="11"/>
                    <a:pt x="14" y="8"/>
                  </a:cubicBezTo>
                  <a:cubicBezTo>
                    <a:pt x="18" y="5"/>
                    <a:pt x="22" y="3"/>
                    <a:pt x="26" y="2"/>
                  </a:cubicBezTo>
                  <a:cubicBezTo>
                    <a:pt x="31" y="0"/>
                    <a:pt x="35" y="0"/>
                    <a:pt x="40" y="1"/>
                  </a:cubicBezTo>
                  <a:cubicBezTo>
                    <a:pt x="44" y="1"/>
                    <a:pt x="49" y="2"/>
                    <a:pt x="53" y="5"/>
                  </a:cubicBezTo>
                  <a:cubicBezTo>
                    <a:pt x="60" y="9"/>
                    <a:pt x="65" y="14"/>
                    <a:pt x="68" y="21"/>
                  </a:cubicBezTo>
                  <a:cubicBezTo>
                    <a:pt x="71" y="29"/>
                    <a:pt x="72" y="37"/>
                    <a:pt x="70" y="45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2"/>
                    <a:pt x="53" y="29"/>
                    <a:pt x="52" y="26"/>
                  </a:cubicBezTo>
                  <a:cubicBezTo>
                    <a:pt x="50" y="24"/>
                    <a:pt x="48" y="21"/>
                    <a:pt x="45" y="20"/>
                  </a:cubicBezTo>
                  <a:cubicBezTo>
                    <a:pt x="41" y="17"/>
                    <a:pt x="36" y="17"/>
                    <a:pt x="31" y="18"/>
                  </a:cubicBezTo>
                  <a:cubicBezTo>
                    <a:pt x="27" y="19"/>
                    <a:pt x="23" y="22"/>
                    <a:pt x="21" y="27"/>
                  </a:cubicBezTo>
                  <a:cubicBezTo>
                    <a:pt x="18" y="31"/>
                    <a:pt x="17" y="36"/>
                    <a:pt x="19" y="41"/>
                  </a:cubicBezTo>
                  <a:cubicBezTo>
                    <a:pt x="20" y="46"/>
                    <a:pt x="23" y="50"/>
                    <a:pt x="27" y="52"/>
                  </a:cubicBezTo>
                  <a:cubicBezTo>
                    <a:pt x="30" y="54"/>
                    <a:pt x="33" y="54"/>
                    <a:pt x="36" y="54"/>
                  </a:cubicBezTo>
                  <a:cubicBezTo>
                    <a:pt x="39" y="54"/>
                    <a:pt x="43" y="53"/>
                    <a:pt x="46" y="51"/>
                  </a:cubicBezTo>
                  <a:lnTo>
                    <a:pt x="62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98"/>
            <p:cNvSpPr>
              <a:spLocks noEditPoints="1"/>
            </p:cNvSpPr>
            <p:nvPr/>
          </p:nvSpPr>
          <p:spPr bwMode="auto">
            <a:xfrm>
              <a:off x="4290041" y="5400225"/>
              <a:ext cx="111570" cy="117946"/>
            </a:xfrm>
            <a:custGeom>
              <a:avLst/>
              <a:gdLst/>
              <a:ahLst/>
              <a:cxnLst>
                <a:cxn ang="0">
                  <a:pos x="55" y="100"/>
                </a:cxn>
                <a:cxn ang="0">
                  <a:pos x="33" y="111"/>
                </a:cxn>
                <a:cxn ang="0">
                  <a:pos x="0" y="85"/>
                </a:cxn>
                <a:cxn ang="0">
                  <a:pos x="151" y="0"/>
                </a:cxn>
                <a:cxn ang="0">
                  <a:pos x="175" y="22"/>
                </a:cxn>
                <a:cxn ang="0">
                  <a:pos x="118" y="185"/>
                </a:cxn>
                <a:cxn ang="0">
                  <a:pos x="85" y="156"/>
                </a:cxn>
                <a:cxn ang="0">
                  <a:pos x="95" y="133"/>
                </a:cxn>
                <a:cxn ang="0">
                  <a:pos x="55" y="100"/>
                </a:cxn>
                <a:cxn ang="0">
                  <a:pos x="109" y="102"/>
                </a:cxn>
                <a:cxn ang="0">
                  <a:pos x="128" y="52"/>
                </a:cxn>
                <a:cxn ang="0">
                  <a:pos x="83" y="81"/>
                </a:cxn>
                <a:cxn ang="0">
                  <a:pos x="109" y="102"/>
                </a:cxn>
              </a:cxnLst>
              <a:rect l="0" t="0" r="r" b="b"/>
              <a:pathLst>
                <a:path w="175" h="185">
                  <a:moveTo>
                    <a:pt x="55" y="100"/>
                  </a:moveTo>
                  <a:lnTo>
                    <a:pt x="33" y="111"/>
                  </a:lnTo>
                  <a:lnTo>
                    <a:pt x="0" y="85"/>
                  </a:lnTo>
                  <a:lnTo>
                    <a:pt x="151" y="0"/>
                  </a:lnTo>
                  <a:lnTo>
                    <a:pt x="175" y="22"/>
                  </a:lnTo>
                  <a:lnTo>
                    <a:pt x="118" y="185"/>
                  </a:lnTo>
                  <a:lnTo>
                    <a:pt x="85" y="156"/>
                  </a:lnTo>
                  <a:lnTo>
                    <a:pt x="95" y="133"/>
                  </a:lnTo>
                  <a:lnTo>
                    <a:pt x="55" y="100"/>
                  </a:lnTo>
                  <a:close/>
                  <a:moveTo>
                    <a:pt x="109" y="102"/>
                  </a:moveTo>
                  <a:lnTo>
                    <a:pt x="128" y="52"/>
                  </a:lnTo>
                  <a:lnTo>
                    <a:pt x="83" y="81"/>
                  </a:lnTo>
                  <a:lnTo>
                    <a:pt x="109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99"/>
            <p:cNvSpPr>
              <a:spLocks/>
            </p:cNvSpPr>
            <p:nvPr/>
          </p:nvSpPr>
          <p:spPr bwMode="auto">
            <a:xfrm>
              <a:off x="4368459" y="5442303"/>
              <a:ext cx="107107" cy="101370"/>
            </a:xfrm>
            <a:custGeom>
              <a:avLst/>
              <a:gdLst/>
              <a:ahLst/>
              <a:cxnLst>
                <a:cxn ang="0">
                  <a:pos x="26" y="159"/>
                </a:cxn>
                <a:cxn ang="0">
                  <a:pos x="0" y="130"/>
                </a:cxn>
                <a:cxn ang="0">
                  <a:pos x="95" y="48"/>
                </a:cxn>
                <a:cxn ang="0">
                  <a:pos x="73" y="24"/>
                </a:cxn>
                <a:cxn ang="0">
                  <a:pos x="102" y="0"/>
                </a:cxn>
                <a:cxn ang="0">
                  <a:pos x="168" y="76"/>
                </a:cxn>
                <a:cxn ang="0">
                  <a:pos x="139" y="100"/>
                </a:cxn>
                <a:cxn ang="0">
                  <a:pos x="121" y="76"/>
                </a:cxn>
                <a:cxn ang="0">
                  <a:pos x="26" y="159"/>
                </a:cxn>
              </a:cxnLst>
              <a:rect l="0" t="0" r="r" b="b"/>
              <a:pathLst>
                <a:path w="168" h="159">
                  <a:moveTo>
                    <a:pt x="26" y="159"/>
                  </a:moveTo>
                  <a:lnTo>
                    <a:pt x="0" y="130"/>
                  </a:lnTo>
                  <a:lnTo>
                    <a:pt x="95" y="48"/>
                  </a:lnTo>
                  <a:lnTo>
                    <a:pt x="73" y="24"/>
                  </a:lnTo>
                  <a:lnTo>
                    <a:pt x="102" y="0"/>
                  </a:lnTo>
                  <a:lnTo>
                    <a:pt x="168" y="76"/>
                  </a:lnTo>
                  <a:lnTo>
                    <a:pt x="139" y="100"/>
                  </a:lnTo>
                  <a:lnTo>
                    <a:pt x="121" y="76"/>
                  </a:lnTo>
                  <a:lnTo>
                    <a:pt x="26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100"/>
            <p:cNvSpPr>
              <a:spLocks/>
            </p:cNvSpPr>
            <p:nvPr/>
          </p:nvSpPr>
          <p:spPr bwMode="auto">
            <a:xfrm>
              <a:off x="4401611" y="5502869"/>
              <a:ext cx="98182" cy="79693"/>
            </a:xfrm>
            <a:custGeom>
              <a:avLst/>
              <a:gdLst/>
              <a:ahLst/>
              <a:cxnLst>
                <a:cxn ang="0">
                  <a:pos x="21" y="125"/>
                </a:cxn>
                <a:cxn ang="0">
                  <a:pos x="0" y="95"/>
                </a:cxn>
                <a:cxn ang="0">
                  <a:pos x="130" y="0"/>
                </a:cxn>
                <a:cxn ang="0">
                  <a:pos x="154" y="33"/>
                </a:cxn>
                <a:cxn ang="0">
                  <a:pos x="21" y="125"/>
                </a:cxn>
              </a:cxnLst>
              <a:rect l="0" t="0" r="r" b="b"/>
              <a:pathLst>
                <a:path w="154" h="125">
                  <a:moveTo>
                    <a:pt x="21" y="125"/>
                  </a:moveTo>
                  <a:lnTo>
                    <a:pt x="0" y="95"/>
                  </a:lnTo>
                  <a:lnTo>
                    <a:pt x="130" y="0"/>
                  </a:lnTo>
                  <a:lnTo>
                    <a:pt x="154" y="33"/>
                  </a:lnTo>
                  <a:lnTo>
                    <a:pt x="21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101"/>
            <p:cNvSpPr>
              <a:spLocks noEditPoints="1"/>
            </p:cNvSpPr>
            <p:nvPr/>
          </p:nvSpPr>
          <p:spPr bwMode="auto">
            <a:xfrm>
              <a:off x="4437951" y="5560248"/>
              <a:ext cx="108383" cy="107107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9"/>
                </a:cxn>
                <a:cxn ang="0">
                  <a:pos x="68" y="20"/>
                </a:cxn>
                <a:cxn ang="0">
                  <a:pos x="71" y="33"/>
                </a:cxn>
                <a:cxn ang="0">
                  <a:pos x="70" y="46"/>
                </a:cxn>
                <a:cxn ang="0">
                  <a:pos x="63" y="58"/>
                </a:cxn>
                <a:cxn ang="0">
                  <a:pos x="52" y="67"/>
                </a:cxn>
                <a:cxn ang="0">
                  <a:pos x="39" y="70"/>
                </a:cxn>
                <a:cxn ang="0">
                  <a:pos x="25" y="69"/>
                </a:cxn>
                <a:cxn ang="0">
                  <a:pos x="13" y="62"/>
                </a:cxn>
                <a:cxn ang="0">
                  <a:pos x="4" y="51"/>
                </a:cxn>
                <a:cxn ang="0">
                  <a:pos x="1" y="37"/>
                </a:cxn>
                <a:cxn ang="0">
                  <a:pos x="3" y="24"/>
                </a:cxn>
                <a:cxn ang="0">
                  <a:pos x="10" y="12"/>
                </a:cxn>
                <a:cxn ang="0">
                  <a:pos x="21" y="4"/>
                </a:cxn>
                <a:cxn ang="0">
                  <a:pos x="29" y="19"/>
                </a:cxn>
                <a:cxn ang="0">
                  <a:pos x="19" y="30"/>
                </a:cxn>
                <a:cxn ang="0">
                  <a:pos x="20" y="44"/>
                </a:cxn>
                <a:cxn ang="0">
                  <a:pos x="30" y="53"/>
                </a:cxn>
                <a:cxn ang="0">
                  <a:pos x="44" y="51"/>
                </a:cxn>
                <a:cxn ang="0">
                  <a:pos x="54" y="41"/>
                </a:cxn>
                <a:cxn ang="0">
                  <a:pos x="53" y="27"/>
                </a:cxn>
                <a:cxn ang="0">
                  <a:pos x="42" y="18"/>
                </a:cxn>
                <a:cxn ang="0">
                  <a:pos x="29" y="19"/>
                </a:cxn>
              </a:cxnLst>
              <a:rect l="0" t="0" r="r" b="b"/>
              <a:pathLst>
                <a:path w="72" h="71">
                  <a:moveTo>
                    <a:pt x="21" y="4"/>
                  </a:moveTo>
                  <a:cubicBezTo>
                    <a:pt x="25" y="1"/>
                    <a:pt x="30" y="0"/>
                    <a:pt x="34" y="0"/>
                  </a:cubicBezTo>
                  <a:cubicBezTo>
                    <a:pt x="39" y="0"/>
                    <a:pt x="43" y="0"/>
                    <a:pt x="48" y="2"/>
                  </a:cubicBezTo>
                  <a:cubicBezTo>
                    <a:pt x="52" y="3"/>
                    <a:pt x="56" y="6"/>
                    <a:pt x="60" y="9"/>
                  </a:cubicBezTo>
                  <a:cubicBezTo>
                    <a:pt x="63" y="12"/>
                    <a:pt x="66" y="15"/>
                    <a:pt x="68" y="20"/>
                  </a:cubicBezTo>
                  <a:cubicBezTo>
                    <a:pt x="70" y="24"/>
                    <a:pt x="71" y="28"/>
                    <a:pt x="71" y="33"/>
                  </a:cubicBezTo>
                  <a:cubicBezTo>
                    <a:pt x="72" y="37"/>
                    <a:pt x="71" y="42"/>
                    <a:pt x="70" y="46"/>
                  </a:cubicBezTo>
                  <a:cubicBezTo>
                    <a:pt x="68" y="51"/>
                    <a:pt x="66" y="55"/>
                    <a:pt x="63" y="58"/>
                  </a:cubicBezTo>
                  <a:cubicBezTo>
                    <a:pt x="60" y="62"/>
                    <a:pt x="56" y="64"/>
                    <a:pt x="52" y="67"/>
                  </a:cubicBezTo>
                  <a:cubicBezTo>
                    <a:pt x="48" y="69"/>
                    <a:pt x="43" y="70"/>
                    <a:pt x="39" y="70"/>
                  </a:cubicBezTo>
                  <a:cubicBezTo>
                    <a:pt x="34" y="71"/>
                    <a:pt x="30" y="70"/>
                    <a:pt x="25" y="69"/>
                  </a:cubicBezTo>
                  <a:cubicBezTo>
                    <a:pt x="21" y="67"/>
                    <a:pt x="17" y="65"/>
                    <a:pt x="13" y="62"/>
                  </a:cubicBezTo>
                  <a:cubicBezTo>
                    <a:pt x="9" y="59"/>
                    <a:pt x="7" y="55"/>
                    <a:pt x="4" y="51"/>
                  </a:cubicBezTo>
                  <a:cubicBezTo>
                    <a:pt x="2" y="47"/>
                    <a:pt x="1" y="42"/>
                    <a:pt x="1" y="37"/>
                  </a:cubicBezTo>
                  <a:cubicBezTo>
                    <a:pt x="0" y="33"/>
                    <a:pt x="1" y="28"/>
                    <a:pt x="3" y="24"/>
                  </a:cubicBezTo>
                  <a:cubicBezTo>
                    <a:pt x="4" y="19"/>
                    <a:pt x="7" y="15"/>
                    <a:pt x="10" y="12"/>
                  </a:cubicBezTo>
                  <a:cubicBezTo>
                    <a:pt x="13" y="9"/>
                    <a:pt x="17" y="6"/>
                    <a:pt x="21" y="4"/>
                  </a:cubicBezTo>
                  <a:close/>
                  <a:moveTo>
                    <a:pt x="29" y="19"/>
                  </a:moveTo>
                  <a:cubicBezTo>
                    <a:pt x="24" y="21"/>
                    <a:pt x="21" y="25"/>
                    <a:pt x="19" y="30"/>
                  </a:cubicBezTo>
                  <a:cubicBezTo>
                    <a:pt x="17" y="35"/>
                    <a:pt x="17" y="39"/>
                    <a:pt x="20" y="44"/>
                  </a:cubicBezTo>
                  <a:cubicBezTo>
                    <a:pt x="22" y="48"/>
                    <a:pt x="25" y="51"/>
                    <a:pt x="30" y="53"/>
                  </a:cubicBezTo>
                  <a:cubicBezTo>
                    <a:pt x="35" y="54"/>
                    <a:pt x="40" y="53"/>
                    <a:pt x="44" y="51"/>
                  </a:cubicBezTo>
                  <a:cubicBezTo>
                    <a:pt x="49" y="49"/>
                    <a:pt x="52" y="45"/>
                    <a:pt x="54" y="41"/>
                  </a:cubicBezTo>
                  <a:cubicBezTo>
                    <a:pt x="55" y="36"/>
                    <a:pt x="55" y="32"/>
                    <a:pt x="53" y="27"/>
                  </a:cubicBezTo>
                  <a:cubicBezTo>
                    <a:pt x="50" y="23"/>
                    <a:pt x="47" y="20"/>
                    <a:pt x="42" y="18"/>
                  </a:cubicBezTo>
                  <a:cubicBezTo>
                    <a:pt x="38" y="17"/>
                    <a:pt x="33" y="17"/>
                    <a:pt x="29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102"/>
            <p:cNvSpPr>
              <a:spLocks/>
            </p:cNvSpPr>
            <p:nvPr/>
          </p:nvSpPr>
          <p:spPr bwMode="auto">
            <a:xfrm>
              <a:off x="4471104" y="5665443"/>
              <a:ext cx="120496" cy="108383"/>
            </a:xfrm>
            <a:custGeom>
              <a:avLst/>
              <a:gdLst/>
              <a:ahLst/>
              <a:cxnLst>
                <a:cxn ang="0">
                  <a:pos x="9" y="78"/>
                </a:cxn>
                <a:cxn ang="0">
                  <a:pos x="0" y="40"/>
                </a:cxn>
                <a:cxn ang="0">
                  <a:pos x="156" y="0"/>
                </a:cxn>
                <a:cxn ang="0">
                  <a:pos x="165" y="36"/>
                </a:cxn>
                <a:cxn ang="0">
                  <a:pos x="92" y="114"/>
                </a:cxn>
                <a:cxn ang="0">
                  <a:pos x="179" y="92"/>
                </a:cxn>
                <a:cxn ang="0">
                  <a:pos x="189" y="133"/>
                </a:cxn>
                <a:cxn ang="0">
                  <a:pos x="33" y="170"/>
                </a:cxn>
                <a:cxn ang="0">
                  <a:pos x="23" y="137"/>
                </a:cxn>
                <a:cxn ang="0">
                  <a:pos x="97" y="57"/>
                </a:cxn>
                <a:cxn ang="0">
                  <a:pos x="9" y="78"/>
                </a:cxn>
              </a:cxnLst>
              <a:rect l="0" t="0" r="r" b="b"/>
              <a:pathLst>
                <a:path w="189" h="170">
                  <a:moveTo>
                    <a:pt x="9" y="78"/>
                  </a:moveTo>
                  <a:lnTo>
                    <a:pt x="0" y="40"/>
                  </a:lnTo>
                  <a:lnTo>
                    <a:pt x="156" y="0"/>
                  </a:lnTo>
                  <a:lnTo>
                    <a:pt x="165" y="36"/>
                  </a:lnTo>
                  <a:lnTo>
                    <a:pt x="92" y="114"/>
                  </a:lnTo>
                  <a:lnTo>
                    <a:pt x="179" y="92"/>
                  </a:lnTo>
                  <a:lnTo>
                    <a:pt x="189" y="133"/>
                  </a:lnTo>
                  <a:lnTo>
                    <a:pt x="33" y="170"/>
                  </a:lnTo>
                  <a:lnTo>
                    <a:pt x="23" y="137"/>
                  </a:lnTo>
                  <a:lnTo>
                    <a:pt x="97" y="57"/>
                  </a:lnTo>
                  <a:lnTo>
                    <a:pt x="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2" name="Group 248"/>
          <p:cNvGrpSpPr>
            <a:grpSpLocks noChangeAspect="1"/>
          </p:cNvGrpSpPr>
          <p:nvPr/>
        </p:nvGrpSpPr>
        <p:grpSpPr>
          <a:xfrm>
            <a:off x="5940152" y="2140458"/>
            <a:ext cx="625581" cy="558830"/>
            <a:chOff x="4666830" y="5260602"/>
            <a:chExt cx="1141204" cy="1019434"/>
          </a:xfrm>
          <a:solidFill>
            <a:srgbClr val="FBB040"/>
          </a:solidFill>
        </p:grpSpPr>
        <p:sp>
          <p:nvSpPr>
            <p:cNvPr id="236" name="Freeform 86"/>
            <p:cNvSpPr>
              <a:spLocks noEditPoints="1"/>
            </p:cNvSpPr>
            <p:nvPr/>
          </p:nvSpPr>
          <p:spPr bwMode="auto">
            <a:xfrm>
              <a:off x="4791789" y="5385561"/>
              <a:ext cx="894475" cy="894475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0"/>
                    <a:pt x="0" y="297"/>
                  </a:cubicBezTo>
                  <a:cubicBezTo>
                    <a:pt x="0" y="133"/>
                    <a:pt x="133" y="0"/>
                    <a:pt x="297" y="0"/>
                  </a:cubicBezTo>
                  <a:cubicBezTo>
                    <a:pt x="460" y="0"/>
                    <a:pt x="594" y="133"/>
                    <a:pt x="594" y="297"/>
                  </a:cubicBezTo>
                  <a:cubicBezTo>
                    <a:pt x="594" y="460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5"/>
                    <a:pt x="40" y="297"/>
                  </a:cubicBezTo>
                  <a:cubicBezTo>
                    <a:pt x="40" y="438"/>
                    <a:pt x="155" y="554"/>
                    <a:pt x="297" y="554"/>
                  </a:cubicBezTo>
                  <a:cubicBezTo>
                    <a:pt x="438" y="554"/>
                    <a:pt x="554" y="438"/>
                    <a:pt x="554" y="297"/>
                  </a:cubicBezTo>
                  <a:cubicBezTo>
                    <a:pt x="554" y="155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115"/>
            <p:cNvSpPr>
              <a:spLocks/>
            </p:cNvSpPr>
            <p:nvPr/>
          </p:nvSpPr>
          <p:spPr bwMode="auto">
            <a:xfrm>
              <a:off x="4666830" y="5815903"/>
              <a:ext cx="108383" cy="69493"/>
            </a:xfrm>
            <a:custGeom>
              <a:avLst/>
              <a:gdLst/>
              <a:ahLst/>
              <a:cxnLst>
                <a:cxn ang="0">
                  <a:pos x="48" y="46"/>
                </a:cxn>
                <a:cxn ang="0">
                  <a:pos x="48" y="30"/>
                </a:cxn>
                <a:cxn ang="0">
                  <a:pos x="48" y="30"/>
                </a:cxn>
                <a:cxn ang="0">
                  <a:pos x="55" y="28"/>
                </a:cxn>
                <a:cxn ang="0">
                  <a:pos x="57" y="23"/>
                </a:cxn>
                <a:cxn ang="0">
                  <a:pos x="55" y="19"/>
                </a:cxn>
                <a:cxn ang="0">
                  <a:pos x="51" y="17"/>
                </a:cxn>
                <a:cxn ang="0">
                  <a:pos x="42" y="26"/>
                </a:cxn>
                <a:cxn ang="0">
                  <a:pos x="41" y="30"/>
                </a:cxn>
                <a:cxn ang="0">
                  <a:pos x="33" y="42"/>
                </a:cxn>
                <a:cxn ang="0">
                  <a:pos x="22" y="46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5" y="8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1" y="17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6" y="27"/>
                </a:cxn>
                <a:cxn ang="0">
                  <a:pos x="20" y="29"/>
                </a:cxn>
                <a:cxn ang="0">
                  <a:pos x="28" y="20"/>
                </a:cxn>
                <a:cxn ang="0">
                  <a:pos x="30" y="15"/>
                </a:cxn>
                <a:cxn ang="0">
                  <a:pos x="38" y="4"/>
                </a:cxn>
                <a:cxn ang="0">
                  <a:pos x="49" y="0"/>
                </a:cxn>
                <a:cxn ang="0">
                  <a:pos x="64" y="6"/>
                </a:cxn>
                <a:cxn ang="0">
                  <a:pos x="71" y="22"/>
                </a:cxn>
                <a:cxn ang="0">
                  <a:pos x="66" y="39"/>
                </a:cxn>
                <a:cxn ang="0">
                  <a:pos x="50" y="46"/>
                </a:cxn>
                <a:cxn ang="0">
                  <a:pos x="48" y="46"/>
                </a:cxn>
              </a:cxnLst>
              <a:rect l="0" t="0" r="r" b="b"/>
              <a:pathLst>
                <a:path w="72" h="46">
                  <a:moveTo>
                    <a:pt x="48" y="46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1" y="30"/>
                    <a:pt x="53" y="29"/>
                    <a:pt x="55" y="28"/>
                  </a:cubicBezTo>
                  <a:cubicBezTo>
                    <a:pt x="56" y="27"/>
                    <a:pt x="57" y="25"/>
                    <a:pt x="57" y="23"/>
                  </a:cubicBezTo>
                  <a:cubicBezTo>
                    <a:pt x="56" y="21"/>
                    <a:pt x="56" y="20"/>
                    <a:pt x="55" y="19"/>
                  </a:cubicBezTo>
                  <a:cubicBezTo>
                    <a:pt x="54" y="18"/>
                    <a:pt x="52" y="17"/>
                    <a:pt x="51" y="17"/>
                  </a:cubicBezTo>
                  <a:cubicBezTo>
                    <a:pt x="47" y="17"/>
                    <a:pt x="45" y="20"/>
                    <a:pt x="42" y="26"/>
                  </a:cubicBezTo>
                  <a:cubicBezTo>
                    <a:pt x="42" y="27"/>
                    <a:pt x="41" y="29"/>
                    <a:pt x="41" y="30"/>
                  </a:cubicBezTo>
                  <a:cubicBezTo>
                    <a:pt x="39" y="35"/>
                    <a:pt x="36" y="39"/>
                    <a:pt x="33" y="42"/>
                  </a:cubicBezTo>
                  <a:cubicBezTo>
                    <a:pt x="30" y="44"/>
                    <a:pt x="26" y="46"/>
                    <a:pt x="22" y="46"/>
                  </a:cubicBezTo>
                  <a:cubicBezTo>
                    <a:pt x="16" y="46"/>
                    <a:pt x="11" y="44"/>
                    <a:pt x="7" y="40"/>
                  </a:cubicBezTo>
                  <a:cubicBezTo>
                    <a:pt x="3" y="36"/>
                    <a:pt x="1" y="30"/>
                    <a:pt x="0" y="23"/>
                  </a:cubicBezTo>
                  <a:cubicBezTo>
                    <a:pt x="0" y="17"/>
                    <a:pt x="2" y="12"/>
                    <a:pt x="5" y="8"/>
                  </a:cubicBezTo>
                  <a:cubicBezTo>
                    <a:pt x="9" y="4"/>
                    <a:pt x="14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7"/>
                    <a:pt x="18" y="18"/>
                    <a:pt x="16" y="19"/>
                  </a:cubicBezTo>
                  <a:cubicBezTo>
                    <a:pt x="15" y="20"/>
                    <a:pt x="15" y="22"/>
                    <a:pt x="15" y="24"/>
                  </a:cubicBezTo>
                  <a:cubicBezTo>
                    <a:pt x="15" y="25"/>
                    <a:pt x="15" y="26"/>
                    <a:pt x="16" y="27"/>
                  </a:cubicBezTo>
                  <a:cubicBezTo>
                    <a:pt x="17" y="28"/>
                    <a:pt x="19" y="29"/>
                    <a:pt x="20" y="29"/>
                  </a:cubicBezTo>
                  <a:cubicBezTo>
                    <a:pt x="23" y="29"/>
                    <a:pt x="25" y="26"/>
                    <a:pt x="28" y="20"/>
                  </a:cubicBezTo>
                  <a:cubicBezTo>
                    <a:pt x="29" y="18"/>
                    <a:pt x="30" y="16"/>
                    <a:pt x="30" y="15"/>
                  </a:cubicBezTo>
                  <a:cubicBezTo>
                    <a:pt x="33" y="10"/>
                    <a:pt x="35" y="6"/>
                    <a:pt x="38" y="4"/>
                  </a:cubicBezTo>
                  <a:cubicBezTo>
                    <a:pt x="41" y="2"/>
                    <a:pt x="45" y="0"/>
                    <a:pt x="49" y="0"/>
                  </a:cubicBezTo>
                  <a:cubicBezTo>
                    <a:pt x="55" y="0"/>
                    <a:pt x="60" y="2"/>
                    <a:pt x="64" y="6"/>
                  </a:cubicBezTo>
                  <a:cubicBezTo>
                    <a:pt x="69" y="10"/>
                    <a:pt x="71" y="16"/>
                    <a:pt x="71" y="22"/>
                  </a:cubicBezTo>
                  <a:cubicBezTo>
                    <a:pt x="72" y="29"/>
                    <a:pt x="70" y="35"/>
                    <a:pt x="66" y="39"/>
                  </a:cubicBezTo>
                  <a:cubicBezTo>
                    <a:pt x="63" y="43"/>
                    <a:pt x="57" y="46"/>
                    <a:pt x="50" y="46"/>
                  </a:cubicBezTo>
                  <a:lnTo>
                    <a:pt x="48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116"/>
            <p:cNvSpPr>
              <a:spLocks/>
            </p:cNvSpPr>
            <p:nvPr/>
          </p:nvSpPr>
          <p:spPr bwMode="auto">
            <a:xfrm>
              <a:off x="4670017" y="5739398"/>
              <a:ext cx="108383" cy="66305"/>
            </a:xfrm>
            <a:custGeom>
              <a:avLst/>
              <a:gdLst/>
              <a:ahLst/>
              <a:cxnLst>
                <a:cxn ang="0">
                  <a:pos x="170" y="17"/>
                </a:cxn>
                <a:cxn ang="0">
                  <a:pos x="160" y="104"/>
                </a:cxn>
                <a:cxn ang="0">
                  <a:pos x="0" y="85"/>
                </a:cxn>
                <a:cxn ang="0">
                  <a:pos x="9" y="0"/>
                </a:cxn>
                <a:cxn ang="0">
                  <a:pos x="44" y="2"/>
                </a:cxn>
                <a:cxn ang="0">
                  <a:pos x="40" y="52"/>
                </a:cxn>
                <a:cxn ang="0">
                  <a:pos x="66" y="54"/>
                </a:cxn>
                <a:cxn ang="0">
                  <a:pos x="70" y="7"/>
                </a:cxn>
                <a:cxn ang="0">
                  <a:pos x="106" y="9"/>
                </a:cxn>
                <a:cxn ang="0">
                  <a:pos x="101" y="59"/>
                </a:cxn>
                <a:cxn ang="0">
                  <a:pos x="129" y="61"/>
                </a:cxn>
                <a:cxn ang="0">
                  <a:pos x="134" y="14"/>
                </a:cxn>
                <a:cxn ang="0">
                  <a:pos x="170" y="17"/>
                </a:cxn>
              </a:cxnLst>
              <a:rect l="0" t="0" r="r" b="b"/>
              <a:pathLst>
                <a:path w="170" h="104">
                  <a:moveTo>
                    <a:pt x="170" y="17"/>
                  </a:moveTo>
                  <a:lnTo>
                    <a:pt x="160" y="104"/>
                  </a:lnTo>
                  <a:lnTo>
                    <a:pt x="0" y="85"/>
                  </a:lnTo>
                  <a:lnTo>
                    <a:pt x="9" y="0"/>
                  </a:lnTo>
                  <a:lnTo>
                    <a:pt x="44" y="2"/>
                  </a:lnTo>
                  <a:lnTo>
                    <a:pt x="40" y="52"/>
                  </a:lnTo>
                  <a:lnTo>
                    <a:pt x="66" y="54"/>
                  </a:lnTo>
                  <a:lnTo>
                    <a:pt x="70" y="7"/>
                  </a:lnTo>
                  <a:lnTo>
                    <a:pt x="106" y="9"/>
                  </a:lnTo>
                  <a:lnTo>
                    <a:pt x="101" y="59"/>
                  </a:lnTo>
                  <a:lnTo>
                    <a:pt x="129" y="61"/>
                  </a:lnTo>
                  <a:lnTo>
                    <a:pt x="134" y="14"/>
                  </a:lnTo>
                  <a:lnTo>
                    <a:pt x="17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117"/>
            <p:cNvSpPr>
              <a:spLocks/>
            </p:cNvSpPr>
            <p:nvPr/>
          </p:nvSpPr>
          <p:spPr bwMode="auto">
            <a:xfrm>
              <a:off x="4689144" y="5624640"/>
              <a:ext cx="108383" cy="107107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70" y="23"/>
                </a:cxn>
                <a:cxn ang="0">
                  <a:pos x="70" y="46"/>
                </a:cxn>
                <a:cxn ang="0">
                  <a:pos x="63" y="58"/>
                </a:cxn>
                <a:cxn ang="0">
                  <a:pos x="52" y="67"/>
                </a:cxn>
                <a:cxn ang="0">
                  <a:pos x="39" y="70"/>
                </a:cxn>
                <a:cxn ang="0">
                  <a:pos x="25" y="68"/>
                </a:cxn>
                <a:cxn ang="0">
                  <a:pos x="13" y="62"/>
                </a:cxn>
                <a:cxn ang="0">
                  <a:pos x="5" y="51"/>
                </a:cxn>
                <a:cxn ang="0">
                  <a:pos x="1" y="38"/>
                </a:cxn>
                <a:cxn ang="0">
                  <a:pos x="2" y="24"/>
                </a:cxn>
                <a:cxn ang="0">
                  <a:pos x="16" y="6"/>
                </a:cxn>
                <a:cxn ang="0">
                  <a:pos x="38" y="0"/>
                </a:cxn>
                <a:cxn ang="0">
                  <a:pos x="33" y="17"/>
                </a:cxn>
                <a:cxn ang="0">
                  <a:pos x="24" y="22"/>
                </a:cxn>
                <a:cxn ang="0">
                  <a:pos x="19" y="29"/>
                </a:cxn>
                <a:cxn ang="0">
                  <a:pos x="20" y="43"/>
                </a:cxn>
                <a:cxn ang="0">
                  <a:pos x="30" y="52"/>
                </a:cxn>
                <a:cxn ang="0">
                  <a:pos x="45" y="51"/>
                </a:cxn>
                <a:cxn ang="0">
                  <a:pos x="54" y="41"/>
                </a:cxn>
                <a:cxn ang="0">
                  <a:pos x="54" y="31"/>
                </a:cxn>
                <a:cxn ang="0">
                  <a:pos x="49" y="23"/>
                </a:cxn>
                <a:cxn ang="0">
                  <a:pos x="55" y="5"/>
                </a:cxn>
              </a:cxnLst>
              <a:rect l="0" t="0" r="r" b="b"/>
              <a:pathLst>
                <a:path w="72" h="71">
                  <a:moveTo>
                    <a:pt x="55" y="5"/>
                  </a:moveTo>
                  <a:cubicBezTo>
                    <a:pt x="62" y="10"/>
                    <a:pt x="67" y="16"/>
                    <a:pt x="70" y="23"/>
                  </a:cubicBezTo>
                  <a:cubicBezTo>
                    <a:pt x="72" y="30"/>
                    <a:pt x="72" y="38"/>
                    <a:pt x="70" y="46"/>
                  </a:cubicBezTo>
                  <a:cubicBezTo>
                    <a:pt x="69" y="50"/>
                    <a:pt x="66" y="55"/>
                    <a:pt x="63" y="58"/>
                  </a:cubicBezTo>
                  <a:cubicBezTo>
                    <a:pt x="60" y="62"/>
                    <a:pt x="57" y="65"/>
                    <a:pt x="52" y="67"/>
                  </a:cubicBezTo>
                  <a:cubicBezTo>
                    <a:pt x="48" y="69"/>
                    <a:pt x="44" y="70"/>
                    <a:pt x="39" y="70"/>
                  </a:cubicBezTo>
                  <a:cubicBezTo>
                    <a:pt x="35" y="71"/>
                    <a:pt x="30" y="70"/>
                    <a:pt x="25" y="68"/>
                  </a:cubicBezTo>
                  <a:cubicBezTo>
                    <a:pt x="21" y="67"/>
                    <a:pt x="17" y="65"/>
                    <a:pt x="13" y="62"/>
                  </a:cubicBezTo>
                  <a:cubicBezTo>
                    <a:pt x="10" y="59"/>
                    <a:pt x="7" y="55"/>
                    <a:pt x="5" y="51"/>
                  </a:cubicBezTo>
                  <a:cubicBezTo>
                    <a:pt x="2" y="47"/>
                    <a:pt x="1" y="43"/>
                    <a:pt x="1" y="38"/>
                  </a:cubicBezTo>
                  <a:cubicBezTo>
                    <a:pt x="0" y="34"/>
                    <a:pt x="1" y="29"/>
                    <a:pt x="2" y="24"/>
                  </a:cubicBezTo>
                  <a:cubicBezTo>
                    <a:pt x="5" y="17"/>
                    <a:pt x="9" y="11"/>
                    <a:pt x="16" y="6"/>
                  </a:cubicBezTo>
                  <a:cubicBezTo>
                    <a:pt x="22" y="2"/>
                    <a:pt x="30" y="0"/>
                    <a:pt x="3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9" y="18"/>
                    <a:pt x="26" y="20"/>
                    <a:pt x="24" y="22"/>
                  </a:cubicBezTo>
                  <a:cubicBezTo>
                    <a:pt x="21" y="24"/>
                    <a:pt x="20" y="26"/>
                    <a:pt x="19" y="29"/>
                  </a:cubicBezTo>
                  <a:cubicBezTo>
                    <a:pt x="17" y="34"/>
                    <a:pt x="17" y="39"/>
                    <a:pt x="20" y="43"/>
                  </a:cubicBezTo>
                  <a:cubicBezTo>
                    <a:pt x="22" y="48"/>
                    <a:pt x="25" y="51"/>
                    <a:pt x="30" y="52"/>
                  </a:cubicBezTo>
                  <a:cubicBezTo>
                    <a:pt x="35" y="54"/>
                    <a:pt x="40" y="53"/>
                    <a:pt x="45" y="51"/>
                  </a:cubicBezTo>
                  <a:cubicBezTo>
                    <a:pt x="49" y="49"/>
                    <a:pt x="52" y="45"/>
                    <a:pt x="54" y="41"/>
                  </a:cubicBezTo>
                  <a:cubicBezTo>
                    <a:pt x="55" y="38"/>
                    <a:pt x="55" y="35"/>
                    <a:pt x="54" y="31"/>
                  </a:cubicBezTo>
                  <a:cubicBezTo>
                    <a:pt x="53" y="28"/>
                    <a:pt x="52" y="25"/>
                    <a:pt x="49" y="23"/>
                  </a:cubicBezTo>
                  <a:lnTo>
                    <a:pt x="5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118"/>
            <p:cNvSpPr>
              <a:spLocks noEditPoints="1"/>
            </p:cNvSpPr>
            <p:nvPr/>
          </p:nvSpPr>
          <p:spPr bwMode="auto">
            <a:xfrm>
              <a:off x="4737597" y="5516258"/>
              <a:ext cx="108383" cy="107107"/>
            </a:xfrm>
            <a:custGeom>
              <a:avLst/>
              <a:gdLst/>
              <a:ahLst/>
              <a:cxnLst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1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6" y="2"/>
                </a:cxn>
                <a:cxn ang="0">
                  <a:pos x="40" y="1"/>
                </a:cxn>
                <a:cxn ang="0">
                  <a:pos x="53" y="5"/>
                </a:cxn>
                <a:cxn ang="0">
                  <a:pos x="64" y="14"/>
                </a:cxn>
                <a:cxn ang="0">
                  <a:pos x="70" y="26"/>
                </a:cxn>
                <a:cxn ang="0">
                  <a:pos x="71" y="40"/>
                </a:cxn>
                <a:cxn ang="0">
                  <a:pos x="66" y="53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1" y="70"/>
                </a:cxn>
                <a:cxn ang="0">
                  <a:pos x="17" y="66"/>
                </a:cxn>
                <a:cxn ang="0">
                  <a:pos x="26" y="51"/>
                </a:cxn>
                <a:cxn ang="0">
                  <a:pos x="41" y="53"/>
                </a:cxn>
                <a:cxn ang="0">
                  <a:pos x="52" y="45"/>
                </a:cxn>
                <a:cxn ang="0">
                  <a:pos x="54" y="31"/>
                </a:cxn>
                <a:cxn ang="0">
                  <a:pos x="44" y="20"/>
                </a:cxn>
                <a:cxn ang="0">
                  <a:pos x="31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</a:cxnLst>
              <a:rect l="0" t="0" r="r" b="b"/>
              <a:pathLst>
                <a:path w="72" h="71">
                  <a:moveTo>
                    <a:pt x="17" y="66"/>
                  </a:moveTo>
                  <a:cubicBezTo>
                    <a:pt x="13" y="63"/>
                    <a:pt x="10" y="60"/>
                    <a:pt x="7" y="56"/>
                  </a:cubicBezTo>
                  <a:cubicBezTo>
                    <a:pt x="5" y="53"/>
                    <a:pt x="3" y="49"/>
                    <a:pt x="1" y="44"/>
                  </a:cubicBezTo>
                  <a:cubicBezTo>
                    <a:pt x="0" y="39"/>
                    <a:pt x="0" y="35"/>
                    <a:pt x="1" y="31"/>
                  </a:cubicBezTo>
                  <a:cubicBezTo>
                    <a:pt x="1" y="26"/>
                    <a:pt x="3" y="22"/>
                    <a:pt x="5" y="18"/>
                  </a:cubicBezTo>
                  <a:cubicBezTo>
                    <a:pt x="8" y="14"/>
                    <a:pt x="11" y="10"/>
                    <a:pt x="14" y="8"/>
                  </a:cubicBezTo>
                  <a:cubicBezTo>
                    <a:pt x="18" y="5"/>
                    <a:pt x="22" y="3"/>
                    <a:pt x="26" y="2"/>
                  </a:cubicBezTo>
                  <a:cubicBezTo>
                    <a:pt x="31" y="0"/>
                    <a:pt x="36" y="0"/>
                    <a:pt x="40" y="1"/>
                  </a:cubicBezTo>
                  <a:cubicBezTo>
                    <a:pt x="45" y="1"/>
                    <a:pt x="49" y="3"/>
                    <a:pt x="53" y="5"/>
                  </a:cubicBezTo>
                  <a:cubicBezTo>
                    <a:pt x="57" y="8"/>
                    <a:pt x="61" y="11"/>
                    <a:pt x="64" y="14"/>
                  </a:cubicBezTo>
                  <a:cubicBezTo>
                    <a:pt x="67" y="18"/>
                    <a:pt x="69" y="22"/>
                    <a:pt x="70" y="26"/>
                  </a:cubicBezTo>
                  <a:cubicBezTo>
                    <a:pt x="71" y="31"/>
                    <a:pt x="72" y="36"/>
                    <a:pt x="71" y="40"/>
                  </a:cubicBezTo>
                  <a:cubicBezTo>
                    <a:pt x="70" y="45"/>
                    <a:pt x="69" y="49"/>
                    <a:pt x="66" y="53"/>
                  </a:cubicBezTo>
                  <a:cubicBezTo>
                    <a:pt x="64" y="58"/>
                    <a:pt x="61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40" y="71"/>
                    <a:pt x="35" y="71"/>
                    <a:pt x="31" y="70"/>
                  </a:cubicBezTo>
                  <a:cubicBezTo>
                    <a:pt x="26" y="70"/>
                    <a:pt x="22" y="68"/>
                    <a:pt x="17" y="66"/>
                  </a:cubicBezTo>
                  <a:close/>
                  <a:moveTo>
                    <a:pt x="26" y="51"/>
                  </a:moveTo>
                  <a:cubicBezTo>
                    <a:pt x="31" y="53"/>
                    <a:pt x="36" y="54"/>
                    <a:pt x="41" y="53"/>
                  </a:cubicBezTo>
                  <a:cubicBezTo>
                    <a:pt x="46" y="52"/>
                    <a:pt x="49" y="49"/>
                    <a:pt x="52" y="45"/>
                  </a:cubicBezTo>
                  <a:cubicBezTo>
                    <a:pt x="54" y="41"/>
                    <a:pt x="55" y="36"/>
                    <a:pt x="54" y="31"/>
                  </a:cubicBezTo>
                  <a:cubicBezTo>
                    <a:pt x="52" y="27"/>
                    <a:pt x="49" y="23"/>
                    <a:pt x="44" y="20"/>
                  </a:cubicBezTo>
                  <a:cubicBezTo>
                    <a:pt x="40" y="17"/>
                    <a:pt x="36" y="17"/>
                    <a:pt x="31" y="18"/>
                  </a:cubicBezTo>
                  <a:cubicBezTo>
                    <a:pt x="26" y="19"/>
                    <a:pt x="22" y="22"/>
                    <a:pt x="20" y="26"/>
                  </a:cubicBezTo>
                  <a:cubicBezTo>
                    <a:pt x="17" y="30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119"/>
            <p:cNvSpPr>
              <a:spLocks/>
            </p:cNvSpPr>
            <p:nvPr/>
          </p:nvSpPr>
          <p:spPr bwMode="auto">
            <a:xfrm>
              <a:off x="4793064" y="5412338"/>
              <a:ext cx="132609" cy="132609"/>
            </a:xfrm>
            <a:custGeom>
              <a:avLst/>
              <a:gdLst/>
              <a:ahLst/>
              <a:cxnLst>
                <a:cxn ang="0">
                  <a:pos x="144" y="180"/>
                </a:cxn>
                <a:cxn ang="0">
                  <a:pos x="116" y="208"/>
                </a:cxn>
                <a:cxn ang="0">
                  <a:pos x="0" y="99"/>
                </a:cxn>
                <a:cxn ang="0">
                  <a:pos x="24" y="73"/>
                </a:cxn>
                <a:cxn ang="0">
                  <a:pos x="130" y="90"/>
                </a:cxn>
                <a:cxn ang="0">
                  <a:pos x="64" y="29"/>
                </a:cxn>
                <a:cxn ang="0">
                  <a:pos x="90" y="0"/>
                </a:cxn>
                <a:cxn ang="0">
                  <a:pos x="208" y="111"/>
                </a:cxn>
                <a:cxn ang="0">
                  <a:pos x="184" y="135"/>
                </a:cxn>
                <a:cxn ang="0">
                  <a:pos x="78" y="118"/>
                </a:cxn>
                <a:cxn ang="0">
                  <a:pos x="144" y="180"/>
                </a:cxn>
              </a:cxnLst>
              <a:rect l="0" t="0" r="r" b="b"/>
              <a:pathLst>
                <a:path w="208" h="208">
                  <a:moveTo>
                    <a:pt x="144" y="180"/>
                  </a:moveTo>
                  <a:lnTo>
                    <a:pt x="116" y="208"/>
                  </a:lnTo>
                  <a:lnTo>
                    <a:pt x="0" y="99"/>
                  </a:lnTo>
                  <a:lnTo>
                    <a:pt x="24" y="73"/>
                  </a:lnTo>
                  <a:lnTo>
                    <a:pt x="130" y="90"/>
                  </a:lnTo>
                  <a:lnTo>
                    <a:pt x="64" y="29"/>
                  </a:lnTo>
                  <a:lnTo>
                    <a:pt x="90" y="0"/>
                  </a:lnTo>
                  <a:lnTo>
                    <a:pt x="208" y="111"/>
                  </a:lnTo>
                  <a:lnTo>
                    <a:pt x="184" y="135"/>
                  </a:lnTo>
                  <a:lnTo>
                    <a:pt x="78" y="118"/>
                  </a:lnTo>
                  <a:lnTo>
                    <a:pt x="144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120"/>
            <p:cNvSpPr>
              <a:spLocks noEditPoints="1"/>
            </p:cNvSpPr>
            <p:nvPr/>
          </p:nvSpPr>
          <p:spPr bwMode="auto">
            <a:xfrm>
              <a:off x="4875944" y="5358147"/>
              <a:ext cx="112846" cy="117308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39" y="78"/>
                </a:cxn>
                <a:cxn ang="0">
                  <a:pos x="0" y="22"/>
                </a:cxn>
                <a:cxn ang="0">
                  <a:pos x="19" y="9"/>
                </a:cxn>
                <a:cxn ang="0">
                  <a:pos x="32" y="1"/>
                </a:cxn>
                <a:cxn ang="0">
                  <a:pos x="44" y="0"/>
                </a:cxn>
                <a:cxn ang="0">
                  <a:pos x="57" y="5"/>
                </a:cxn>
                <a:cxn ang="0">
                  <a:pos x="67" y="16"/>
                </a:cxn>
                <a:cxn ang="0">
                  <a:pos x="74" y="29"/>
                </a:cxn>
                <a:cxn ang="0">
                  <a:pos x="74" y="43"/>
                </a:cxn>
                <a:cxn ang="0">
                  <a:pos x="70" y="54"/>
                </a:cxn>
                <a:cxn ang="0">
                  <a:pos x="60" y="63"/>
                </a:cxn>
                <a:cxn ang="0">
                  <a:pos x="49" y="52"/>
                </a:cxn>
                <a:cxn ang="0">
                  <a:pos x="58" y="40"/>
                </a:cxn>
                <a:cxn ang="0">
                  <a:pos x="54" y="25"/>
                </a:cxn>
                <a:cxn ang="0">
                  <a:pos x="41" y="16"/>
                </a:cxn>
                <a:cxn ang="0">
                  <a:pos x="27" y="21"/>
                </a:cxn>
                <a:cxn ang="0">
                  <a:pos x="22" y="24"/>
                </a:cxn>
                <a:cxn ang="0">
                  <a:pos x="44" y="56"/>
                </a:cxn>
                <a:cxn ang="0">
                  <a:pos x="49" y="52"/>
                </a:cxn>
              </a:cxnLst>
              <a:rect l="0" t="0" r="r" b="b"/>
              <a:pathLst>
                <a:path w="75" h="78">
                  <a:moveTo>
                    <a:pt x="60" y="63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4" y="5"/>
                    <a:pt x="28" y="2"/>
                    <a:pt x="32" y="1"/>
                  </a:cubicBezTo>
                  <a:cubicBezTo>
                    <a:pt x="36" y="0"/>
                    <a:pt x="40" y="0"/>
                    <a:pt x="44" y="0"/>
                  </a:cubicBezTo>
                  <a:cubicBezTo>
                    <a:pt x="49" y="1"/>
                    <a:pt x="53" y="3"/>
                    <a:pt x="57" y="5"/>
                  </a:cubicBezTo>
                  <a:cubicBezTo>
                    <a:pt x="61" y="8"/>
                    <a:pt x="64" y="12"/>
                    <a:pt x="67" y="16"/>
                  </a:cubicBezTo>
                  <a:cubicBezTo>
                    <a:pt x="70" y="20"/>
                    <a:pt x="72" y="25"/>
                    <a:pt x="74" y="29"/>
                  </a:cubicBezTo>
                  <a:cubicBezTo>
                    <a:pt x="75" y="34"/>
                    <a:pt x="75" y="38"/>
                    <a:pt x="74" y="43"/>
                  </a:cubicBezTo>
                  <a:cubicBezTo>
                    <a:pt x="73" y="47"/>
                    <a:pt x="72" y="51"/>
                    <a:pt x="70" y="54"/>
                  </a:cubicBezTo>
                  <a:cubicBezTo>
                    <a:pt x="68" y="57"/>
                    <a:pt x="64" y="60"/>
                    <a:pt x="60" y="63"/>
                  </a:cubicBezTo>
                  <a:close/>
                  <a:moveTo>
                    <a:pt x="49" y="52"/>
                  </a:moveTo>
                  <a:cubicBezTo>
                    <a:pt x="55" y="48"/>
                    <a:pt x="58" y="44"/>
                    <a:pt x="58" y="40"/>
                  </a:cubicBezTo>
                  <a:cubicBezTo>
                    <a:pt x="59" y="36"/>
                    <a:pt x="57" y="31"/>
                    <a:pt x="54" y="25"/>
                  </a:cubicBezTo>
                  <a:cubicBezTo>
                    <a:pt x="50" y="20"/>
                    <a:pt x="46" y="17"/>
                    <a:pt x="41" y="16"/>
                  </a:cubicBezTo>
                  <a:cubicBezTo>
                    <a:pt x="37" y="16"/>
                    <a:pt x="32" y="17"/>
                    <a:pt x="27" y="2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44" y="56"/>
                    <a:pt x="44" y="56"/>
                    <a:pt x="44" y="56"/>
                  </a:cubicBezTo>
                  <a:lnTo>
                    <a:pt x="49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121"/>
            <p:cNvSpPr>
              <a:spLocks noEditPoints="1"/>
            </p:cNvSpPr>
            <p:nvPr/>
          </p:nvSpPr>
          <p:spPr bwMode="auto">
            <a:xfrm>
              <a:off x="4995165" y="5308418"/>
              <a:ext cx="96269" cy="119221"/>
            </a:xfrm>
            <a:custGeom>
              <a:avLst/>
              <a:gdLst/>
              <a:ahLst/>
              <a:cxnLst>
                <a:cxn ang="0">
                  <a:pos x="47" y="144"/>
                </a:cxn>
                <a:cxn ang="0">
                  <a:pos x="49" y="168"/>
                </a:cxn>
                <a:cxn ang="0">
                  <a:pos x="9" y="187"/>
                </a:cxn>
                <a:cxn ang="0">
                  <a:pos x="0" y="14"/>
                </a:cxn>
                <a:cxn ang="0">
                  <a:pos x="28" y="0"/>
                </a:cxn>
                <a:cxn ang="0">
                  <a:pos x="151" y="123"/>
                </a:cxn>
                <a:cxn ang="0">
                  <a:pos x="111" y="140"/>
                </a:cxn>
                <a:cxn ang="0">
                  <a:pos x="94" y="123"/>
                </a:cxn>
                <a:cxn ang="0">
                  <a:pos x="47" y="144"/>
                </a:cxn>
                <a:cxn ang="0">
                  <a:pos x="71" y="97"/>
                </a:cxn>
                <a:cxn ang="0">
                  <a:pos x="35" y="55"/>
                </a:cxn>
                <a:cxn ang="0">
                  <a:pos x="42" y="109"/>
                </a:cxn>
                <a:cxn ang="0">
                  <a:pos x="71" y="97"/>
                </a:cxn>
              </a:cxnLst>
              <a:rect l="0" t="0" r="r" b="b"/>
              <a:pathLst>
                <a:path w="151" h="187">
                  <a:moveTo>
                    <a:pt x="47" y="144"/>
                  </a:moveTo>
                  <a:lnTo>
                    <a:pt x="49" y="168"/>
                  </a:lnTo>
                  <a:lnTo>
                    <a:pt x="9" y="187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151" y="123"/>
                  </a:lnTo>
                  <a:lnTo>
                    <a:pt x="111" y="140"/>
                  </a:lnTo>
                  <a:lnTo>
                    <a:pt x="94" y="123"/>
                  </a:lnTo>
                  <a:lnTo>
                    <a:pt x="47" y="144"/>
                  </a:lnTo>
                  <a:close/>
                  <a:moveTo>
                    <a:pt x="71" y="97"/>
                  </a:moveTo>
                  <a:lnTo>
                    <a:pt x="35" y="55"/>
                  </a:lnTo>
                  <a:lnTo>
                    <a:pt x="42" y="109"/>
                  </a:lnTo>
                  <a:lnTo>
                    <a:pt x="71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122"/>
            <p:cNvSpPr>
              <a:spLocks noEditPoints="1"/>
            </p:cNvSpPr>
            <p:nvPr/>
          </p:nvSpPr>
          <p:spPr bwMode="auto">
            <a:xfrm>
              <a:off x="5064020" y="5277178"/>
              <a:ext cx="99457" cy="110933"/>
            </a:xfrm>
            <a:custGeom>
              <a:avLst/>
              <a:gdLst/>
              <a:ahLst/>
              <a:cxnLst>
                <a:cxn ang="0">
                  <a:pos x="33" y="70"/>
                </a:cxn>
                <a:cxn ang="0">
                  <a:pos x="17" y="74"/>
                </a:cxn>
                <a:cxn ang="0">
                  <a:pos x="0" y="8"/>
                </a:cxn>
                <a:cxn ang="0">
                  <a:pos x="22" y="2"/>
                </a:cxn>
                <a:cxn ang="0">
                  <a:pos x="33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4" y="18"/>
                </a:cxn>
                <a:cxn ang="0">
                  <a:pos x="53" y="33"/>
                </a:cxn>
                <a:cxn ang="0">
                  <a:pos x="44" y="43"/>
                </a:cxn>
                <a:cxn ang="0">
                  <a:pos x="66" y="62"/>
                </a:cxn>
                <a:cxn ang="0">
                  <a:pos x="46" y="67"/>
                </a:cxn>
                <a:cxn ang="0">
                  <a:pos x="28" y="48"/>
                </a:cxn>
                <a:cxn ang="0">
                  <a:pos x="33" y="70"/>
                </a:cxn>
                <a:cxn ang="0">
                  <a:pos x="24" y="34"/>
                </a:cxn>
                <a:cxn ang="0">
                  <a:pos x="27" y="33"/>
                </a:cxn>
                <a:cxn ang="0">
                  <a:pos x="36" y="29"/>
                </a:cxn>
                <a:cxn ang="0">
                  <a:pos x="37" y="22"/>
                </a:cxn>
                <a:cxn ang="0">
                  <a:pos x="33" y="17"/>
                </a:cxn>
                <a:cxn ang="0">
                  <a:pos x="25" y="17"/>
                </a:cxn>
                <a:cxn ang="0">
                  <a:pos x="20" y="18"/>
                </a:cxn>
                <a:cxn ang="0">
                  <a:pos x="24" y="34"/>
                </a:cxn>
              </a:cxnLst>
              <a:rect l="0" t="0" r="r" b="b"/>
              <a:pathLst>
                <a:path w="66" h="74">
                  <a:moveTo>
                    <a:pt x="33" y="70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7" y="1"/>
                    <a:pt x="30" y="0"/>
                    <a:pt x="33" y="0"/>
                  </a:cubicBezTo>
                  <a:cubicBezTo>
                    <a:pt x="35" y="0"/>
                    <a:pt x="38" y="1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4"/>
                    <a:pt x="54" y="18"/>
                  </a:cubicBezTo>
                  <a:cubicBezTo>
                    <a:pt x="55" y="23"/>
                    <a:pt x="55" y="28"/>
                    <a:pt x="53" y="33"/>
                  </a:cubicBezTo>
                  <a:cubicBezTo>
                    <a:pt x="51" y="37"/>
                    <a:pt x="48" y="40"/>
                    <a:pt x="44" y="43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33" y="70"/>
                  </a:lnTo>
                  <a:close/>
                  <a:moveTo>
                    <a:pt x="24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32" y="32"/>
                    <a:pt x="35" y="31"/>
                    <a:pt x="36" y="29"/>
                  </a:cubicBezTo>
                  <a:cubicBezTo>
                    <a:pt x="38" y="27"/>
                    <a:pt x="38" y="25"/>
                    <a:pt x="37" y="22"/>
                  </a:cubicBezTo>
                  <a:cubicBezTo>
                    <a:pt x="37" y="20"/>
                    <a:pt x="35" y="18"/>
                    <a:pt x="33" y="17"/>
                  </a:cubicBezTo>
                  <a:cubicBezTo>
                    <a:pt x="31" y="16"/>
                    <a:pt x="28" y="16"/>
                    <a:pt x="25" y="17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24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123"/>
            <p:cNvSpPr>
              <a:spLocks/>
            </p:cNvSpPr>
            <p:nvPr/>
          </p:nvSpPr>
          <p:spPr bwMode="auto">
            <a:xfrm>
              <a:off x="5146900" y="5260602"/>
              <a:ext cx="84794" cy="108383"/>
            </a:xfrm>
            <a:custGeom>
              <a:avLst/>
              <a:gdLst/>
              <a:ahLst/>
              <a:cxnLst>
                <a:cxn ang="0">
                  <a:pos x="100" y="165"/>
                </a:cxn>
                <a:cxn ang="0">
                  <a:pos x="59" y="170"/>
                </a:cxn>
                <a:cxn ang="0">
                  <a:pos x="55" y="108"/>
                </a:cxn>
                <a:cxn ang="0">
                  <a:pos x="0" y="11"/>
                </a:cxn>
                <a:cxn ang="0">
                  <a:pos x="43" y="9"/>
                </a:cxn>
                <a:cxn ang="0">
                  <a:pos x="71" y="66"/>
                </a:cxn>
                <a:cxn ang="0">
                  <a:pos x="90" y="4"/>
                </a:cxn>
                <a:cxn ang="0">
                  <a:pos x="133" y="0"/>
                </a:cxn>
                <a:cxn ang="0">
                  <a:pos x="92" y="106"/>
                </a:cxn>
                <a:cxn ang="0">
                  <a:pos x="100" y="165"/>
                </a:cxn>
              </a:cxnLst>
              <a:rect l="0" t="0" r="r" b="b"/>
              <a:pathLst>
                <a:path w="133" h="170">
                  <a:moveTo>
                    <a:pt x="100" y="165"/>
                  </a:moveTo>
                  <a:lnTo>
                    <a:pt x="59" y="170"/>
                  </a:lnTo>
                  <a:lnTo>
                    <a:pt x="55" y="108"/>
                  </a:lnTo>
                  <a:lnTo>
                    <a:pt x="0" y="11"/>
                  </a:lnTo>
                  <a:lnTo>
                    <a:pt x="43" y="9"/>
                  </a:lnTo>
                  <a:lnTo>
                    <a:pt x="71" y="66"/>
                  </a:lnTo>
                  <a:lnTo>
                    <a:pt x="90" y="4"/>
                  </a:lnTo>
                  <a:lnTo>
                    <a:pt x="133" y="0"/>
                  </a:lnTo>
                  <a:lnTo>
                    <a:pt x="92" y="106"/>
                  </a:lnTo>
                  <a:lnTo>
                    <a:pt x="100" y="1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124"/>
            <p:cNvSpPr>
              <a:spLocks/>
            </p:cNvSpPr>
            <p:nvPr/>
          </p:nvSpPr>
          <p:spPr bwMode="auto">
            <a:xfrm>
              <a:off x="5279510" y="5265065"/>
              <a:ext cx="70768" cy="109658"/>
            </a:xfrm>
            <a:custGeom>
              <a:avLst/>
              <a:gdLst/>
              <a:ahLst/>
              <a:cxnLst>
                <a:cxn ang="0">
                  <a:pos x="88" y="172"/>
                </a:cxn>
                <a:cxn ang="0">
                  <a:pos x="0" y="158"/>
                </a:cxn>
                <a:cxn ang="0">
                  <a:pos x="24" y="0"/>
                </a:cxn>
                <a:cxn ang="0">
                  <a:pos x="111" y="11"/>
                </a:cxn>
                <a:cxn ang="0">
                  <a:pos x="107" y="47"/>
                </a:cxn>
                <a:cxn ang="0">
                  <a:pos x="57" y="40"/>
                </a:cxn>
                <a:cxn ang="0">
                  <a:pos x="55" y="66"/>
                </a:cxn>
                <a:cxn ang="0">
                  <a:pos x="102" y="73"/>
                </a:cxn>
                <a:cxn ang="0">
                  <a:pos x="97" y="108"/>
                </a:cxn>
                <a:cxn ang="0">
                  <a:pos x="50" y="101"/>
                </a:cxn>
                <a:cxn ang="0">
                  <a:pos x="45" y="130"/>
                </a:cxn>
                <a:cxn ang="0">
                  <a:pos x="92" y="137"/>
                </a:cxn>
                <a:cxn ang="0">
                  <a:pos x="88" y="172"/>
                </a:cxn>
              </a:cxnLst>
              <a:rect l="0" t="0" r="r" b="b"/>
              <a:pathLst>
                <a:path w="111" h="172">
                  <a:moveTo>
                    <a:pt x="88" y="172"/>
                  </a:moveTo>
                  <a:lnTo>
                    <a:pt x="0" y="158"/>
                  </a:lnTo>
                  <a:lnTo>
                    <a:pt x="24" y="0"/>
                  </a:lnTo>
                  <a:lnTo>
                    <a:pt x="111" y="11"/>
                  </a:lnTo>
                  <a:lnTo>
                    <a:pt x="107" y="47"/>
                  </a:lnTo>
                  <a:lnTo>
                    <a:pt x="57" y="40"/>
                  </a:lnTo>
                  <a:lnTo>
                    <a:pt x="55" y="66"/>
                  </a:lnTo>
                  <a:lnTo>
                    <a:pt x="102" y="73"/>
                  </a:lnTo>
                  <a:lnTo>
                    <a:pt x="97" y="108"/>
                  </a:lnTo>
                  <a:lnTo>
                    <a:pt x="50" y="101"/>
                  </a:lnTo>
                  <a:lnTo>
                    <a:pt x="45" y="130"/>
                  </a:lnTo>
                  <a:lnTo>
                    <a:pt x="92" y="137"/>
                  </a:lnTo>
                  <a:lnTo>
                    <a:pt x="88" y="1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125"/>
            <p:cNvSpPr>
              <a:spLocks noEditPoints="1"/>
            </p:cNvSpPr>
            <p:nvPr/>
          </p:nvSpPr>
          <p:spPr bwMode="auto">
            <a:xfrm>
              <a:off x="5347727" y="5278453"/>
              <a:ext cx="103920" cy="114758"/>
            </a:xfrm>
            <a:custGeom>
              <a:avLst/>
              <a:gdLst/>
              <a:ahLst/>
              <a:cxnLst>
                <a:cxn ang="0">
                  <a:pos x="24" y="73"/>
                </a:cxn>
                <a:cxn ang="0">
                  <a:pos x="0" y="65"/>
                </a:cxn>
                <a:cxn ang="0">
                  <a:pos x="21" y="0"/>
                </a:cxn>
                <a:cxn ang="0">
                  <a:pos x="43" y="7"/>
                </a:cxn>
                <a:cxn ang="0">
                  <a:pos x="57" y="14"/>
                </a:cxn>
                <a:cxn ang="0">
                  <a:pos x="65" y="23"/>
                </a:cxn>
                <a:cxn ang="0">
                  <a:pos x="68" y="36"/>
                </a:cxn>
                <a:cxn ang="0">
                  <a:pos x="66" y="51"/>
                </a:cxn>
                <a:cxn ang="0">
                  <a:pos x="59" y="64"/>
                </a:cxn>
                <a:cxn ang="0">
                  <a:pos x="49" y="72"/>
                </a:cxn>
                <a:cxn ang="0">
                  <a:pos x="37" y="75"/>
                </a:cxn>
                <a:cxn ang="0">
                  <a:pos x="24" y="73"/>
                </a:cxn>
                <a:cxn ang="0">
                  <a:pos x="26" y="58"/>
                </a:cxn>
                <a:cxn ang="0">
                  <a:pos x="42" y="58"/>
                </a:cxn>
                <a:cxn ang="0">
                  <a:pos x="50" y="46"/>
                </a:cxn>
                <a:cxn ang="0">
                  <a:pos x="50" y="31"/>
                </a:cxn>
                <a:cxn ang="0">
                  <a:pos x="39" y="21"/>
                </a:cxn>
                <a:cxn ang="0">
                  <a:pos x="32" y="19"/>
                </a:cxn>
                <a:cxn ang="0">
                  <a:pos x="20" y="56"/>
                </a:cxn>
                <a:cxn ang="0">
                  <a:pos x="26" y="58"/>
                </a:cxn>
              </a:cxnLst>
              <a:rect l="0" t="0" r="r" b="b"/>
              <a:pathLst>
                <a:path w="69" h="76">
                  <a:moveTo>
                    <a:pt x="24" y="7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9"/>
                    <a:pt x="54" y="12"/>
                    <a:pt x="57" y="14"/>
                  </a:cubicBezTo>
                  <a:cubicBezTo>
                    <a:pt x="60" y="16"/>
                    <a:pt x="63" y="20"/>
                    <a:pt x="65" y="23"/>
                  </a:cubicBezTo>
                  <a:cubicBezTo>
                    <a:pt x="67" y="27"/>
                    <a:pt x="68" y="32"/>
                    <a:pt x="68" y="36"/>
                  </a:cubicBezTo>
                  <a:cubicBezTo>
                    <a:pt x="69" y="41"/>
                    <a:pt x="68" y="46"/>
                    <a:pt x="66" y="51"/>
                  </a:cubicBezTo>
                  <a:cubicBezTo>
                    <a:pt x="64" y="56"/>
                    <a:pt x="62" y="60"/>
                    <a:pt x="59" y="64"/>
                  </a:cubicBezTo>
                  <a:cubicBezTo>
                    <a:pt x="56" y="67"/>
                    <a:pt x="53" y="70"/>
                    <a:pt x="49" y="72"/>
                  </a:cubicBezTo>
                  <a:cubicBezTo>
                    <a:pt x="45" y="74"/>
                    <a:pt x="41" y="75"/>
                    <a:pt x="37" y="75"/>
                  </a:cubicBezTo>
                  <a:cubicBezTo>
                    <a:pt x="34" y="76"/>
                    <a:pt x="29" y="75"/>
                    <a:pt x="24" y="73"/>
                  </a:cubicBezTo>
                  <a:close/>
                  <a:moveTo>
                    <a:pt x="26" y="58"/>
                  </a:moveTo>
                  <a:cubicBezTo>
                    <a:pt x="33" y="60"/>
                    <a:pt x="38" y="60"/>
                    <a:pt x="42" y="58"/>
                  </a:cubicBezTo>
                  <a:cubicBezTo>
                    <a:pt x="45" y="56"/>
                    <a:pt x="48" y="52"/>
                    <a:pt x="50" y="46"/>
                  </a:cubicBezTo>
                  <a:cubicBezTo>
                    <a:pt x="52" y="40"/>
                    <a:pt x="52" y="35"/>
                    <a:pt x="50" y="31"/>
                  </a:cubicBezTo>
                  <a:cubicBezTo>
                    <a:pt x="48" y="26"/>
                    <a:pt x="44" y="23"/>
                    <a:pt x="39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20" y="56"/>
                    <a:pt x="20" y="56"/>
                    <a:pt x="20" y="56"/>
                  </a:cubicBezTo>
                  <a:lnTo>
                    <a:pt x="26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126"/>
            <p:cNvSpPr>
              <a:spLocks/>
            </p:cNvSpPr>
            <p:nvPr/>
          </p:nvSpPr>
          <p:spPr bwMode="auto">
            <a:xfrm>
              <a:off x="5448459" y="5319256"/>
              <a:ext cx="105195" cy="11603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1" y="8"/>
                </a:cxn>
                <a:cxn ang="0">
                  <a:pos x="20" y="44"/>
                </a:cxn>
                <a:cxn ang="0">
                  <a:pos x="17" y="53"/>
                </a:cxn>
                <a:cxn ang="0">
                  <a:pos x="21" y="59"/>
                </a:cxn>
                <a:cxn ang="0">
                  <a:pos x="28" y="59"/>
                </a:cxn>
                <a:cxn ang="0">
                  <a:pos x="35" y="53"/>
                </a:cxn>
                <a:cxn ang="0">
                  <a:pos x="55" y="16"/>
                </a:cxn>
                <a:cxn ang="0">
                  <a:pos x="70" y="25"/>
                </a:cxn>
                <a:cxn ang="0">
                  <a:pos x="49" y="62"/>
                </a:cxn>
                <a:cxn ang="0">
                  <a:pos x="33" y="75"/>
                </a:cxn>
                <a:cxn ang="0">
                  <a:pos x="13" y="72"/>
                </a:cxn>
                <a:cxn ang="0">
                  <a:pos x="1" y="57"/>
                </a:cxn>
                <a:cxn ang="0">
                  <a:pos x="5" y="37"/>
                </a:cxn>
                <a:cxn ang="0">
                  <a:pos x="26" y="0"/>
                </a:cxn>
              </a:cxnLst>
              <a:rect l="0" t="0" r="r" b="b"/>
              <a:pathLst>
                <a:path w="70" h="77">
                  <a:moveTo>
                    <a:pt x="26" y="0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8" y="48"/>
                    <a:pt x="17" y="51"/>
                    <a:pt x="17" y="53"/>
                  </a:cubicBezTo>
                  <a:cubicBezTo>
                    <a:pt x="18" y="55"/>
                    <a:pt x="19" y="57"/>
                    <a:pt x="21" y="59"/>
                  </a:cubicBezTo>
                  <a:cubicBezTo>
                    <a:pt x="24" y="60"/>
                    <a:pt x="26" y="60"/>
                    <a:pt x="28" y="59"/>
                  </a:cubicBezTo>
                  <a:cubicBezTo>
                    <a:pt x="31" y="58"/>
                    <a:pt x="33" y="56"/>
                    <a:pt x="35" y="5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5" y="69"/>
                    <a:pt x="39" y="73"/>
                    <a:pt x="33" y="75"/>
                  </a:cubicBezTo>
                  <a:cubicBezTo>
                    <a:pt x="27" y="77"/>
                    <a:pt x="20" y="76"/>
                    <a:pt x="13" y="72"/>
                  </a:cubicBezTo>
                  <a:cubicBezTo>
                    <a:pt x="7" y="68"/>
                    <a:pt x="2" y="63"/>
                    <a:pt x="1" y="57"/>
                  </a:cubicBezTo>
                  <a:cubicBezTo>
                    <a:pt x="0" y="51"/>
                    <a:pt x="1" y="44"/>
                    <a:pt x="5" y="37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127"/>
            <p:cNvSpPr>
              <a:spLocks/>
            </p:cNvSpPr>
            <p:nvPr/>
          </p:nvSpPr>
          <p:spPr bwMode="auto">
            <a:xfrm>
              <a:off x="5529427" y="5391299"/>
              <a:ext cx="107107" cy="10710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32" y="71"/>
                </a:cxn>
                <a:cxn ang="0">
                  <a:pos x="12" y="62"/>
                </a:cxn>
                <a:cxn ang="0">
                  <a:pos x="3" y="51"/>
                </a:cxn>
                <a:cxn ang="0">
                  <a:pos x="0" y="37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3" y="0"/>
                </a:cxn>
                <a:cxn ang="0">
                  <a:pos x="47" y="2"/>
                </a:cxn>
                <a:cxn ang="0">
                  <a:pos x="59" y="9"/>
                </a:cxn>
                <a:cxn ang="0">
                  <a:pos x="70" y="29"/>
                </a:cxn>
                <a:cxn ang="0">
                  <a:pos x="66" y="52"/>
                </a:cxn>
                <a:cxn ang="0">
                  <a:pos x="53" y="40"/>
                </a:cxn>
                <a:cxn ang="0">
                  <a:pos x="53" y="30"/>
                </a:cxn>
                <a:cxn ang="0">
                  <a:pos x="48" y="22"/>
                </a:cxn>
                <a:cxn ang="0">
                  <a:pos x="34" y="17"/>
                </a:cxn>
                <a:cxn ang="0">
                  <a:pos x="22" y="23"/>
                </a:cxn>
                <a:cxn ang="0">
                  <a:pos x="17" y="37"/>
                </a:cxn>
                <a:cxn ang="0">
                  <a:pos x="23" y="49"/>
                </a:cxn>
                <a:cxn ang="0">
                  <a:pos x="31" y="53"/>
                </a:cxn>
                <a:cxn ang="0">
                  <a:pos x="41" y="52"/>
                </a:cxn>
                <a:cxn ang="0">
                  <a:pos x="55" y="64"/>
                </a:cxn>
              </a:cxnLst>
              <a:rect l="0" t="0" r="r" b="b"/>
              <a:pathLst>
                <a:path w="71" h="71">
                  <a:moveTo>
                    <a:pt x="55" y="64"/>
                  </a:moveTo>
                  <a:cubicBezTo>
                    <a:pt x="47" y="69"/>
                    <a:pt x="40" y="71"/>
                    <a:pt x="32" y="71"/>
                  </a:cubicBezTo>
                  <a:cubicBezTo>
                    <a:pt x="25" y="70"/>
                    <a:pt x="18" y="67"/>
                    <a:pt x="12" y="62"/>
                  </a:cubicBezTo>
                  <a:cubicBezTo>
                    <a:pt x="8" y="59"/>
                    <a:pt x="5" y="55"/>
                    <a:pt x="3" y="51"/>
                  </a:cubicBezTo>
                  <a:cubicBezTo>
                    <a:pt x="1" y="46"/>
                    <a:pt x="0" y="42"/>
                    <a:pt x="0" y="37"/>
                  </a:cubicBezTo>
                  <a:cubicBezTo>
                    <a:pt x="0" y="32"/>
                    <a:pt x="0" y="28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6" y="5"/>
                    <a:pt x="20" y="3"/>
                  </a:cubicBezTo>
                  <a:cubicBezTo>
                    <a:pt x="24" y="1"/>
                    <a:pt x="29" y="0"/>
                    <a:pt x="33" y="0"/>
                  </a:cubicBezTo>
                  <a:cubicBezTo>
                    <a:pt x="38" y="0"/>
                    <a:pt x="43" y="0"/>
                    <a:pt x="47" y="2"/>
                  </a:cubicBezTo>
                  <a:cubicBezTo>
                    <a:pt x="51" y="3"/>
                    <a:pt x="55" y="6"/>
                    <a:pt x="59" y="9"/>
                  </a:cubicBezTo>
                  <a:cubicBezTo>
                    <a:pt x="65" y="14"/>
                    <a:pt x="69" y="21"/>
                    <a:pt x="70" y="29"/>
                  </a:cubicBezTo>
                  <a:cubicBezTo>
                    <a:pt x="71" y="36"/>
                    <a:pt x="70" y="44"/>
                    <a:pt x="66" y="52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6"/>
                    <a:pt x="53" y="33"/>
                    <a:pt x="53" y="30"/>
                  </a:cubicBezTo>
                  <a:cubicBezTo>
                    <a:pt x="52" y="27"/>
                    <a:pt x="50" y="24"/>
                    <a:pt x="48" y="22"/>
                  </a:cubicBezTo>
                  <a:cubicBezTo>
                    <a:pt x="44" y="18"/>
                    <a:pt x="39" y="17"/>
                    <a:pt x="34" y="17"/>
                  </a:cubicBezTo>
                  <a:cubicBezTo>
                    <a:pt x="30" y="17"/>
                    <a:pt x="25" y="19"/>
                    <a:pt x="22" y="23"/>
                  </a:cubicBezTo>
                  <a:cubicBezTo>
                    <a:pt x="19" y="27"/>
                    <a:pt x="17" y="32"/>
                    <a:pt x="17" y="37"/>
                  </a:cubicBezTo>
                  <a:cubicBezTo>
                    <a:pt x="17" y="42"/>
                    <a:pt x="19" y="46"/>
                    <a:pt x="23" y="49"/>
                  </a:cubicBezTo>
                  <a:cubicBezTo>
                    <a:pt x="25" y="51"/>
                    <a:pt x="28" y="53"/>
                    <a:pt x="31" y="53"/>
                  </a:cubicBezTo>
                  <a:cubicBezTo>
                    <a:pt x="34" y="54"/>
                    <a:pt x="38" y="53"/>
                    <a:pt x="41" y="52"/>
                  </a:cubicBezTo>
                  <a:lnTo>
                    <a:pt x="55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128"/>
            <p:cNvSpPr>
              <a:spLocks noEditPoints="1"/>
            </p:cNvSpPr>
            <p:nvPr/>
          </p:nvSpPr>
          <p:spPr bwMode="auto">
            <a:xfrm>
              <a:off x="5582343" y="5481830"/>
              <a:ext cx="117308" cy="109658"/>
            </a:xfrm>
            <a:custGeom>
              <a:avLst/>
              <a:gdLst/>
              <a:ahLst/>
              <a:cxnLst>
                <a:cxn ang="0">
                  <a:pos x="50" y="76"/>
                </a:cxn>
                <a:cxn ang="0">
                  <a:pos x="26" y="83"/>
                </a:cxn>
                <a:cxn ang="0">
                  <a:pos x="0" y="47"/>
                </a:cxn>
                <a:cxn ang="0">
                  <a:pos x="165" y="0"/>
                </a:cxn>
                <a:cxn ang="0">
                  <a:pos x="184" y="26"/>
                </a:cxn>
                <a:cxn ang="0">
                  <a:pos x="92" y="172"/>
                </a:cxn>
                <a:cxn ang="0">
                  <a:pos x="66" y="137"/>
                </a:cxn>
                <a:cxn ang="0">
                  <a:pos x="80" y="118"/>
                </a:cxn>
                <a:cxn ang="0">
                  <a:pos x="50" y="76"/>
                </a:cxn>
                <a:cxn ang="0">
                  <a:pos x="102" y="87"/>
                </a:cxn>
                <a:cxn ang="0">
                  <a:pos x="132" y="45"/>
                </a:cxn>
                <a:cxn ang="0">
                  <a:pos x="83" y="64"/>
                </a:cxn>
                <a:cxn ang="0">
                  <a:pos x="102" y="87"/>
                </a:cxn>
              </a:cxnLst>
              <a:rect l="0" t="0" r="r" b="b"/>
              <a:pathLst>
                <a:path w="184" h="172">
                  <a:moveTo>
                    <a:pt x="50" y="76"/>
                  </a:moveTo>
                  <a:lnTo>
                    <a:pt x="26" y="83"/>
                  </a:lnTo>
                  <a:lnTo>
                    <a:pt x="0" y="47"/>
                  </a:lnTo>
                  <a:lnTo>
                    <a:pt x="165" y="0"/>
                  </a:lnTo>
                  <a:lnTo>
                    <a:pt x="184" y="26"/>
                  </a:lnTo>
                  <a:lnTo>
                    <a:pt x="92" y="172"/>
                  </a:lnTo>
                  <a:lnTo>
                    <a:pt x="66" y="137"/>
                  </a:lnTo>
                  <a:lnTo>
                    <a:pt x="80" y="118"/>
                  </a:lnTo>
                  <a:lnTo>
                    <a:pt x="50" y="76"/>
                  </a:lnTo>
                  <a:close/>
                  <a:moveTo>
                    <a:pt x="102" y="87"/>
                  </a:moveTo>
                  <a:lnTo>
                    <a:pt x="132" y="45"/>
                  </a:lnTo>
                  <a:lnTo>
                    <a:pt x="83" y="64"/>
                  </a:lnTo>
                  <a:lnTo>
                    <a:pt x="102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129"/>
            <p:cNvSpPr>
              <a:spLocks/>
            </p:cNvSpPr>
            <p:nvPr/>
          </p:nvSpPr>
          <p:spPr bwMode="auto">
            <a:xfrm>
              <a:off x="5644185" y="5532834"/>
              <a:ext cx="111570" cy="89256"/>
            </a:xfrm>
            <a:custGeom>
              <a:avLst/>
              <a:gdLst/>
              <a:ahLst/>
              <a:cxnLst>
                <a:cxn ang="0">
                  <a:pos x="16" y="140"/>
                </a:cxn>
                <a:cxn ang="0">
                  <a:pos x="0" y="104"/>
                </a:cxn>
                <a:cxn ang="0">
                  <a:pos x="109" y="45"/>
                </a:cxn>
                <a:cxn ang="0">
                  <a:pos x="94" y="19"/>
                </a:cxn>
                <a:cxn ang="0">
                  <a:pos x="125" y="0"/>
                </a:cxn>
                <a:cxn ang="0">
                  <a:pos x="175" y="88"/>
                </a:cxn>
                <a:cxn ang="0">
                  <a:pos x="142" y="107"/>
                </a:cxn>
                <a:cxn ang="0">
                  <a:pos x="127" y="81"/>
                </a:cxn>
                <a:cxn ang="0">
                  <a:pos x="16" y="140"/>
                </a:cxn>
              </a:cxnLst>
              <a:rect l="0" t="0" r="r" b="b"/>
              <a:pathLst>
                <a:path w="175" h="140">
                  <a:moveTo>
                    <a:pt x="16" y="140"/>
                  </a:moveTo>
                  <a:lnTo>
                    <a:pt x="0" y="104"/>
                  </a:lnTo>
                  <a:lnTo>
                    <a:pt x="109" y="45"/>
                  </a:lnTo>
                  <a:lnTo>
                    <a:pt x="94" y="19"/>
                  </a:lnTo>
                  <a:lnTo>
                    <a:pt x="125" y="0"/>
                  </a:lnTo>
                  <a:lnTo>
                    <a:pt x="175" y="88"/>
                  </a:lnTo>
                  <a:lnTo>
                    <a:pt x="142" y="107"/>
                  </a:lnTo>
                  <a:lnTo>
                    <a:pt x="127" y="81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130"/>
            <p:cNvSpPr>
              <a:spLocks/>
            </p:cNvSpPr>
            <p:nvPr/>
          </p:nvSpPr>
          <p:spPr bwMode="auto">
            <a:xfrm>
              <a:off x="5665224" y="5603601"/>
              <a:ext cx="105195" cy="63754"/>
            </a:xfrm>
            <a:custGeom>
              <a:avLst/>
              <a:gdLst/>
              <a:ahLst/>
              <a:cxnLst>
                <a:cxn ang="0">
                  <a:pos x="17" y="100"/>
                </a:cxn>
                <a:cxn ang="0">
                  <a:pos x="0" y="62"/>
                </a:cxn>
                <a:cxn ang="0">
                  <a:pos x="149" y="0"/>
                </a:cxn>
                <a:cxn ang="0">
                  <a:pos x="165" y="38"/>
                </a:cxn>
                <a:cxn ang="0">
                  <a:pos x="17" y="100"/>
                </a:cxn>
              </a:cxnLst>
              <a:rect l="0" t="0" r="r" b="b"/>
              <a:pathLst>
                <a:path w="165" h="100">
                  <a:moveTo>
                    <a:pt x="17" y="100"/>
                  </a:moveTo>
                  <a:lnTo>
                    <a:pt x="0" y="62"/>
                  </a:lnTo>
                  <a:lnTo>
                    <a:pt x="149" y="0"/>
                  </a:lnTo>
                  <a:lnTo>
                    <a:pt x="165" y="38"/>
                  </a:lnTo>
                  <a:lnTo>
                    <a:pt x="17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131"/>
            <p:cNvSpPr>
              <a:spLocks noEditPoints="1"/>
            </p:cNvSpPr>
            <p:nvPr/>
          </p:nvSpPr>
          <p:spPr bwMode="auto">
            <a:xfrm>
              <a:off x="5689451" y="5659705"/>
              <a:ext cx="106470" cy="107107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42" y="1"/>
                </a:cxn>
                <a:cxn ang="0">
                  <a:pos x="55" y="6"/>
                </a:cxn>
                <a:cxn ang="0">
                  <a:pos x="65" y="15"/>
                </a:cxn>
                <a:cxn ang="0">
                  <a:pos x="70" y="28"/>
                </a:cxn>
                <a:cxn ang="0">
                  <a:pos x="71" y="41"/>
                </a:cxn>
                <a:cxn ang="0">
                  <a:pos x="66" y="54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0" y="70"/>
                </a:cxn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0"/>
                </a:cxn>
                <a:cxn ang="0">
                  <a:pos x="6" y="17"/>
                </a:cxn>
                <a:cxn ang="0">
                  <a:pos x="15" y="7"/>
                </a:cxn>
                <a:cxn ang="0">
                  <a:pos x="28" y="1"/>
                </a:cxn>
                <a:cxn ang="0">
                  <a:pos x="32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  <a:cxn ang="0">
                  <a:pos x="40" y="53"/>
                </a:cxn>
                <a:cxn ang="0">
                  <a:pos x="51" y="45"/>
                </a:cxn>
                <a:cxn ang="0">
                  <a:pos x="54" y="32"/>
                </a:cxn>
                <a:cxn ang="0">
                  <a:pos x="46" y="20"/>
                </a:cxn>
                <a:cxn ang="0">
                  <a:pos x="32" y="18"/>
                </a:cxn>
              </a:cxnLst>
              <a:rect l="0" t="0" r="r" b="b"/>
              <a:pathLst>
                <a:path w="71" h="71">
                  <a:moveTo>
                    <a:pt x="28" y="1"/>
                  </a:moveTo>
                  <a:cubicBezTo>
                    <a:pt x="33" y="0"/>
                    <a:pt x="37" y="0"/>
                    <a:pt x="42" y="1"/>
                  </a:cubicBezTo>
                  <a:cubicBezTo>
                    <a:pt x="47" y="2"/>
                    <a:pt x="51" y="3"/>
                    <a:pt x="55" y="6"/>
                  </a:cubicBezTo>
                  <a:cubicBezTo>
                    <a:pt x="59" y="8"/>
                    <a:pt x="62" y="11"/>
                    <a:pt x="65" y="15"/>
                  </a:cubicBezTo>
                  <a:cubicBezTo>
                    <a:pt x="67" y="19"/>
                    <a:pt x="69" y="23"/>
                    <a:pt x="70" y="28"/>
                  </a:cubicBezTo>
                  <a:cubicBezTo>
                    <a:pt x="71" y="32"/>
                    <a:pt x="71" y="37"/>
                    <a:pt x="71" y="41"/>
                  </a:cubicBezTo>
                  <a:cubicBezTo>
                    <a:pt x="70" y="45"/>
                    <a:pt x="68" y="50"/>
                    <a:pt x="66" y="54"/>
                  </a:cubicBezTo>
                  <a:cubicBezTo>
                    <a:pt x="63" y="58"/>
                    <a:pt x="60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39" y="71"/>
                    <a:pt x="35" y="71"/>
                    <a:pt x="30" y="70"/>
                  </a:cubicBezTo>
                  <a:cubicBezTo>
                    <a:pt x="26" y="70"/>
                    <a:pt x="21" y="68"/>
                    <a:pt x="17" y="66"/>
                  </a:cubicBezTo>
                  <a:cubicBezTo>
                    <a:pt x="13" y="63"/>
                    <a:pt x="10" y="60"/>
                    <a:pt x="7" y="56"/>
                  </a:cubicBezTo>
                  <a:cubicBezTo>
                    <a:pt x="4" y="53"/>
                    <a:pt x="2" y="48"/>
                    <a:pt x="1" y="44"/>
                  </a:cubicBezTo>
                  <a:cubicBezTo>
                    <a:pt x="0" y="39"/>
                    <a:pt x="0" y="34"/>
                    <a:pt x="1" y="30"/>
                  </a:cubicBezTo>
                  <a:cubicBezTo>
                    <a:pt x="1" y="25"/>
                    <a:pt x="3" y="21"/>
                    <a:pt x="6" y="17"/>
                  </a:cubicBezTo>
                  <a:cubicBezTo>
                    <a:pt x="9" y="13"/>
                    <a:pt x="12" y="9"/>
                    <a:pt x="15" y="7"/>
                  </a:cubicBezTo>
                  <a:cubicBezTo>
                    <a:pt x="19" y="4"/>
                    <a:pt x="23" y="2"/>
                    <a:pt x="28" y="1"/>
                  </a:cubicBezTo>
                  <a:close/>
                  <a:moveTo>
                    <a:pt x="32" y="18"/>
                  </a:moveTo>
                  <a:cubicBezTo>
                    <a:pt x="27" y="19"/>
                    <a:pt x="23" y="22"/>
                    <a:pt x="20" y="26"/>
                  </a:cubicBezTo>
                  <a:cubicBezTo>
                    <a:pt x="17" y="31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ubicBezTo>
                    <a:pt x="30" y="53"/>
                    <a:pt x="35" y="54"/>
                    <a:pt x="40" y="53"/>
                  </a:cubicBezTo>
                  <a:cubicBezTo>
                    <a:pt x="45" y="52"/>
                    <a:pt x="49" y="49"/>
                    <a:pt x="51" y="45"/>
                  </a:cubicBezTo>
                  <a:cubicBezTo>
                    <a:pt x="54" y="41"/>
                    <a:pt x="55" y="36"/>
                    <a:pt x="54" y="32"/>
                  </a:cubicBezTo>
                  <a:cubicBezTo>
                    <a:pt x="53" y="27"/>
                    <a:pt x="50" y="23"/>
                    <a:pt x="46" y="20"/>
                  </a:cubicBezTo>
                  <a:cubicBezTo>
                    <a:pt x="42" y="18"/>
                    <a:pt x="37" y="17"/>
                    <a:pt x="32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132"/>
            <p:cNvSpPr>
              <a:spLocks/>
            </p:cNvSpPr>
            <p:nvPr/>
          </p:nvSpPr>
          <p:spPr bwMode="auto">
            <a:xfrm>
              <a:off x="5704114" y="5781476"/>
              <a:ext cx="103920" cy="87344"/>
            </a:xfrm>
            <a:custGeom>
              <a:avLst/>
              <a:gdLst/>
              <a:ahLst/>
              <a:cxnLst>
                <a:cxn ang="0">
                  <a:pos x="3" y="43"/>
                </a:cxn>
                <a:cxn ang="0">
                  <a:pos x="0" y="3"/>
                </a:cxn>
                <a:cxn ang="0">
                  <a:pos x="161" y="0"/>
                </a:cxn>
                <a:cxn ang="0">
                  <a:pos x="163" y="36"/>
                </a:cxn>
                <a:cxn ang="0">
                  <a:pos x="74" y="97"/>
                </a:cxn>
                <a:cxn ang="0">
                  <a:pos x="163" y="95"/>
                </a:cxn>
                <a:cxn ang="0">
                  <a:pos x="163" y="135"/>
                </a:cxn>
                <a:cxn ang="0">
                  <a:pos x="3" y="137"/>
                </a:cxn>
                <a:cxn ang="0">
                  <a:pos x="3" y="102"/>
                </a:cxn>
                <a:cxn ang="0">
                  <a:pos x="93" y="40"/>
                </a:cxn>
                <a:cxn ang="0">
                  <a:pos x="3" y="43"/>
                </a:cxn>
              </a:cxnLst>
              <a:rect l="0" t="0" r="r" b="b"/>
              <a:pathLst>
                <a:path w="163" h="137">
                  <a:moveTo>
                    <a:pt x="3" y="43"/>
                  </a:moveTo>
                  <a:lnTo>
                    <a:pt x="0" y="3"/>
                  </a:lnTo>
                  <a:lnTo>
                    <a:pt x="161" y="0"/>
                  </a:lnTo>
                  <a:lnTo>
                    <a:pt x="163" y="36"/>
                  </a:lnTo>
                  <a:lnTo>
                    <a:pt x="74" y="97"/>
                  </a:lnTo>
                  <a:lnTo>
                    <a:pt x="163" y="95"/>
                  </a:lnTo>
                  <a:lnTo>
                    <a:pt x="163" y="135"/>
                  </a:lnTo>
                  <a:lnTo>
                    <a:pt x="3" y="137"/>
                  </a:lnTo>
                  <a:lnTo>
                    <a:pt x="3" y="102"/>
                  </a:lnTo>
                  <a:lnTo>
                    <a:pt x="93" y="40"/>
                  </a:lnTo>
                  <a:lnTo>
                    <a:pt x="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5" name="Group 220"/>
          <p:cNvGrpSpPr>
            <a:grpSpLocks noChangeAspect="1"/>
          </p:cNvGrpSpPr>
          <p:nvPr/>
        </p:nvGrpSpPr>
        <p:grpSpPr>
          <a:xfrm>
            <a:off x="5945373" y="3004799"/>
            <a:ext cx="625581" cy="558830"/>
            <a:chOff x="4666830" y="5260602"/>
            <a:chExt cx="1141204" cy="1019434"/>
          </a:xfrm>
          <a:solidFill>
            <a:srgbClr val="FBB040"/>
          </a:solidFill>
        </p:grpSpPr>
        <p:sp>
          <p:nvSpPr>
            <p:cNvPr id="256" name="Freeform 64"/>
            <p:cNvSpPr>
              <a:spLocks noEditPoints="1"/>
            </p:cNvSpPr>
            <p:nvPr/>
          </p:nvSpPr>
          <p:spPr bwMode="auto">
            <a:xfrm>
              <a:off x="5042981" y="5615715"/>
              <a:ext cx="227604" cy="414404"/>
            </a:xfrm>
            <a:custGeom>
              <a:avLst/>
              <a:gdLst/>
              <a:ahLst/>
              <a:cxnLst>
                <a:cxn ang="0">
                  <a:pos x="45" y="114"/>
                </a:cxn>
                <a:cxn ang="0">
                  <a:pos x="52" y="67"/>
                </a:cxn>
                <a:cxn ang="0">
                  <a:pos x="76" y="56"/>
                </a:cxn>
                <a:cxn ang="0">
                  <a:pos x="69" y="39"/>
                </a:cxn>
                <a:cxn ang="0">
                  <a:pos x="80" y="0"/>
                </a:cxn>
                <a:cxn ang="0">
                  <a:pos x="91" y="39"/>
                </a:cxn>
                <a:cxn ang="0">
                  <a:pos x="84" y="56"/>
                </a:cxn>
                <a:cxn ang="0">
                  <a:pos x="107" y="67"/>
                </a:cxn>
                <a:cxn ang="0">
                  <a:pos x="119" y="95"/>
                </a:cxn>
                <a:cxn ang="0">
                  <a:pos x="107" y="122"/>
                </a:cxn>
                <a:cxn ang="0">
                  <a:pos x="136" y="185"/>
                </a:cxn>
                <a:cxn ang="0">
                  <a:pos x="151" y="188"/>
                </a:cxn>
                <a:cxn ang="0">
                  <a:pos x="136" y="192"/>
                </a:cxn>
                <a:cxn ang="0">
                  <a:pos x="139" y="231"/>
                </a:cxn>
                <a:cxn ang="0">
                  <a:pos x="148" y="257"/>
                </a:cxn>
                <a:cxn ang="0">
                  <a:pos x="147" y="260"/>
                </a:cxn>
                <a:cxn ang="0">
                  <a:pos x="147" y="263"/>
                </a:cxn>
                <a:cxn ang="0">
                  <a:pos x="145" y="264"/>
                </a:cxn>
                <a:cxn ang="0">
                  <a:pos x="144" y="275"/>
                </a:cxn>
                <a:cxn ang="0">
                  <a:pos x="138" y="266"/>
                </a:cxn>
                <a:cxn ang="0">
                  <a:pos x="134" y="265"/>
                </a:cxn>
                <a:cxn ang="0">
                  <a:pos x="131" y="263"/>
                </a:cxn>
                <a:cxn ang="0">
                  <a:pos x="124" y="235"/>
                </a:cxn>
                <a:cxn ang="0">
                  <a:pos x="113" y="192"/>
                </a:cxn>
                <a:cxn ang="0">
                  <a:pos x="89" y="206"/>
                </a:cxn>
                <a:cxn ang="0">
                  <a:pos x="72" y="206"/>
                </a:cxn>
                <a:cxn ang="0">
                  <a:pos x="47" y="192"/>
                </a:cxn>
                <a:cxn ang="0">
                  <a:pos x="19" y="263"/>
                </a:cxn>
                <a:cxn ang="0">
                  <a:pos x="32" y="192"/>
                </a:cxn>
                <a:cxn ang="0">
                  <a:pos x="17" y="195"/>
                </a:cxn>
                <a:cxn ang="0">
                  <a:pos x="17" y="180"/>
                </a:cxn>
                <a:cxn ang="0">
                  <a:pos x="35" y="185"/>
                </a:cxn>
                <a:cxn ang="0">
                  <a:pos x="72" y="171"/>
                </a:cxn>
                <a:cxn ang="0">
                  <a:pos x="89" y="171"/>
                </a:cxn>
                <a:cxn ang="0">
                  <a:pos x="111" y="185"/>
                </a:cxn>
                <a:cxn ang="0">
                  <a:pos x="86" y="94"/>
                </a:cxn>
                <a:cxn ang="0">
                  <a:pos x="91" y="91"/>
                </a:cxn>
                <a:cxn ang="0">
                  <a:pos x="104" y="109"/>
                </a:cxn>
                <a:cxn ang="0">
                  <a:pos x="108" y="95"/>
                </a:cxn>
                <a:cxn ang="0">
                  <a:pos x="100" y="75"/>
                </a:cxn>
                <a:cxn ang="0">
                  <a:pos x="60" y="75"/>
                </a:cxn>
                <a:cxn ang="0">
                  <a:pos x="52" y="95"/>
                </a:cxn>
                <a:cxn ang="0">
                  <a:pos x="56" y="109"/>
                </a:cxn>
                <a:cxn ang="0">
                  <a:pos x="69" y="91"/>
                </a:cxn>
                <a:cxn ang="0">
                  <a:pos x="73" y="94"/>
                </a:cxn>
                <a:cxn ang="0">
                  <a:pos x="49" y="185"/>
                </a:cxn>
                <a:cxn ang="0">
                  <a:pos x="72" y="171"/>
                </a:cxn>
                <a:cxn ang="0">
                  <a:pos x="14" y="222"/>
                </a:cxn>
                <a:cxn ang="0">
                  <a:pos x="19" y="224"/>
                </a:cxn>
                <a:cxn ang="0">
                  <a:pos x="14" y="246"/>
                </a:cxn>
                <a:cxn ang="0">
                  <a:pos x="9" y="248"/>
                </a:cxn>
                <a:cxn ang="0">
                  <a:pos x="6" y="244"/>
                </a:cxn>
                <a:cxn ang="0">
                  <a:pos x="5" y="237"/>
                </a:cxn>
                <a:cxn ang="0">
                  <a:pos x="10" y="231"/>
                </a:cxn>
                <a:cxn ang="0">
                  <a:pos x="26" y="241"/>
                </a:cxn>
                <a:cxn ang="0">
                  <a:pos x="26" y="235"/>
                </a:cxn>
                <a:cxn ang="0">
                  <a:pos x="26" y="241"/>
                </a:cxn>
              </a:cxnLst>
              <a:rect l="0" t="0" r="r" b="b"/>
              <a:pathLst>
                <a:path w="151" h="275">
                  <a:moveTo>
                    <a:pt x="52" y="122"/>
                  </a:moveTo>
                  <a:cubicBezTo>
                    <a:pt x="50" y="120"/>
                    <a:pt x="47" y="117"/>
                    <a:pt x="45" y="114"/>
                  </a:cubicBezTo>
                  <a:cubicBezTo>
                    <a:pt x="43" y="108"/>
                    <a:pt x="40" y="101"/>
                    <a:pt x="40" y="95"/>
                  </a:cubicBezTo>
                  <a:cubicBezTo>
                    <a:pt x="40" y="84"/>
                    <a:pt x="45" y="73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8" y="61"/>
                    <a:pt x="66" y="56"/>
                    <a:pt x="76" y="56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2" y="48"/>
                    <a:pt x="69" y="44"/>
                    <a:pt x="69" y="39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6"/>
                    <a:pt x="73" y="0"/>
                    <a:pt x="80" y="0"/>
                  </a:cubicBezTo>
                  <a:cubicBezTo>
                    <a:pt x="86" y="0"/>
                    <a:pt x="91" y="6"/>
                    <a:pt x="91" y="12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44"/>
                    <a:pt x="89" y="48"/>
                    <a:pt x="84" y="50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93" y="56"/>
                    <a:pt x="101" y="61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14" y="73"/>
                    <a:pt x="119" y="84"/>
                    <a:pt x="119" y="95"/>
                  </a:cubicBezTo>
                  <a:cubicBezTo>
                    <a:pt x="119" y="101"/>
                    <a:pt x="118" y="108"/>
                    <a:pt x="114" y="114"/>
                  </a:cubicBezTo>
                  <a:cubicBezTo>
                    <a:pt x="112" y="116"/>
                    <a:pt x="110" y="120"/>
                    <a:pt x="107" y="122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36" y="185"/>
                    <a:pt x="136" y="185"/>
                    <a:pt x="136" y="185"/>
                  </a:cubicBezTo>
                  <a:cubicBezTo>
                    <a:pt x="137" y="182"/>
                    <a:pt x="140" y="180"/>
                    <a:pt x="142" y="180"/>
                  </a:cubicBezTo>
                  <a:cubicBezTo>
                    <a:pt x="147" y="180"/>
                    <a:pt x="151" y="184"/>
                    <a:pt x="151" y="188"/>
                  </a:cubicBezTo>
                  <a:cubicBezTo>
                    <a:pt x="151" y="192"/>
                    <a:pt x="147" y="195"/>
                    <a:pt x="142" y="195"/>
                  </a:cubicBezTo>
                  <a:cubicBezTo>
                    <a:pt x="140" y="195"/>
                    <a:pt x="137" y="194"/>
                    <a:pt x="136" y="192"/>
                  </a:cubicBezTo>
                  <a:cubicBezTo>
                    <a:pt x="127" y="192"/>
                    <a:pt x="127" y="192"/>
                    <a:pt x="127" y="192"/>
                  </a:cubicBezTo>
                  <a:cubicBezTo>
                    <a:pt x="139" y="231"/>
                    <a:pt x="139" y="231"/>
                    <a:pt x="139" y="231"/>
                  </a:cubicBezTo>
                  <a:cubicBezTo>
                    <a:pt x="140" y="231"/>
                    <a:pt x="141" y="231"/>
                    <a:pt x="141" y="232"/>
                  </a:cubicBezTo>
                  <a:cubicBezTo>
                    <a:pt x="148" y="257"/>
                    <a:pt x="148" y="257"/>
                    <a:pt x="148" y="257"/>
                  </a:cubicBezTo>
                  <a:cubicBezTo>
                    <a:pt x="148" y="258"/>
                    <a:pt x="148" y="259"/>
                    <a:pt x="148" y="259"/>
                  </a:cubicBezTo>
                  <a:cubicBezTo>
                    <a:pt x="147" y="260"/>
                    <a:pt x="147" y="260"/>
                    <a:pt x="147" y="260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6" y="264"/>
                    <a:pt x="146" y="264"/>
                    <a:pt x="146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6" y="271"/>
                    <a:pt x="146" y="271"/>
                    <a:pt x="146" y="271"/>
                  </a:cubicBezTo>
                  <a:cubicBezTo>
                    <a:pt x="147" y="273"/>
                    <a:pt x="146" y="274"/>
                    <a:pt x="144" y="275"/>
                  </a:cubicBezTo>
                  <a:cubicBezTo>
                    <a:pt x="142" y="275"/>
                    <a:pt x="140" y="274"/>
                    <a:pt x="140" y="273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6" y="267"/>
                    <a:pt x="134" y="266"/>
                    <a:pt x="134" y="265"/>
                  </a:cubicBezTo>
                  <a:cubicBezTo>
                    <a:pt x="134" y="264"/>
                    <a:pt x="134" y="264"/>
                    <a:pt x="134" y="264"/>
                  </a:cubicBezTo>
                  <a:cubicBezTo>
                    <a:pt x="133" y="264"/>
                    <a:pt x="131" y="264"/>
                    <a:pt x="131" y="263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4" y="237"/>
                    <a:pt x="124" y="235"/>
                    <a:pt x="124" y="235"/>
                  </a:cubicBezTo>
                  <a:cubicBezTo>
                    <a:pt x="125" y="234"/>
                    <a:pt x="125" y="234"/>
                    <a:pt x="125" y="234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9" y="206"/>
                    <a:pt x="89" y="206"/>
                    <a:pt x="89" y="206"/>
                  </a:cubicBezTo>
                  <a:cubicBezTo>
                    <a:pt x="89" y="211"/>
                    <a:pt x="85" y="214"/>
                    <a:pt x="80" y="214"/>
                  </a:cubicBezTo>
                  <a:cubicBezTo>
                    <a:pt x="76" y="214"/>
                    <a:pt x="72" y="211"/>
                    <a:pt x="72" y="206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38" y="224"/>
                    <a:pt x="32" y="242"/>
                    <a:pt x="23" y="275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2" y="261"/>
                    <a:pt x="12" y="261"/>
                    <a:pt x="12" y="261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3" y="194"/>
                    <a:pt x="20" y="195"/>
                    <a:pt x="17" y="195"/>
                  </a:cubicBezTo>
                  <a:cubicBezTo>
                    <a:pt x="14" y="195"/>
                    <a:pt x="10" y="192"/>
                    <a:pt x="10" y="188"/>
                  </a:cubicBezTo>
                  <a:cubicBezTo>
                    <a:pt x="10" y="184"/>
                    <a:pt x="14" y="180"/>
                    <a:pt x="17" y="180"/>
                  </a:cubicBezTo>
                  <a:cubicBezTo>
                    <a:pt x="20" y="180"/>
                    <a:pt x="23" y="182"/>
                    <a:pt x="24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52" y="122"/>
                    <a:pt x="52" y="122"/>
                    <a:pt x="52" y="122"/>
                  </a:cubicBezTo>
                  <a:close/>
                  <a:moveTo>
                    <a:pt x="72" y="171"/>
                  </a:moveTo>
                  <a:cubicBezTo>
                    <a:pt x="72" y="166"/>
                    <a:pt x="76" y="162"/>
                    <a:pt x="80" y="162"/>
                  </a:cubicBezTo>
                  <a:cubicBezTo>
                    <a:pt x="85" y="162"/>
                    <a:pt x="89" y="166"/>
                    <a:pt x="89" y="171"/>
                  </a:cubicBezTo>
                  <a:cubicBezTo>
                    <a:pt x="89" y="185"/>
                    <a:pt x="89" y="185"/>
                    <a:pt x="89" y="185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86" y="97"/>
                    <a:pt x="86" y="95"/>
                    <a:pt x="86" y="94"/>
                  </a:cubicBezTo>
                  <a:cubicBezTo>
                    <a:pt x="87" y="92"/>
                    <a:pt x="89" y="91"/>
                    <a:pt x="90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6" y="90"/>
                    <a:pt x="99" y="92"/>
                    <a:pt x="100" y="96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5" y="109"/>
                    <a:pt x="105" y="108"/>
                  </a:cubicBezTo>
                  <a:cubicBezTo>
                    <a:pt x="107" y="104"/>
                    <a:pt x="108" y="100"/>
                    <a:pt x="108" y="95"/>
                  </a:cubicBezTo>
                  <a:cubicBezTo>
                    <a:pt x="108" y="86"/>
                    <a:pt x="105" y="80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4" y="69"/>
                    <a:pt x="87" y="67"/>
                    <a:pt x="80" y="67"/>
                  </a:cubicBezTo>
                  <a:cubicBezTo>
                    <a:pt x="72" y="67"/>
                    <a:pt x="65" y="69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5" y="80"/>
                    <a:pt x="52" y="86"/>
                    <a:pt x="52" y="95"/>
                  </a:cubicBezTo>
                  <a:cubicBezTo>
                    <a:pt x="52" y="100"/>
                    <a:pt x="53" y="104"/>
                    <a:pt x="56" y="108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2"/>
                    <a:pt x="65" y="90"/>
                    <a:pt x="69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1" y="91"/>
                    <a:pt x="72" y="92"/>
                    <a:pt x="73" y="94"/>
                  </a:cubicBezTo>
                  <a:cubicBezTo>
                    <a:pt x="75" y="95"/>
                    <a:pt x="75" y="97"/>
                    <a:pt x="73" y="98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71"/>
                    <a:pt x="72" y="171"/>
                    <a:pt x="72" y="171"/>
                  </a:cubicBezTo>
                  <a:close/>
                  <a:moveTo>
                    <a:pt x="12" y="224"/>
                  </a:moveTo>
                  <a:cubicBezTo>
                    <a:pt x="14" y="222"/>
                    <a:pt x="14" y="222"/>
                    <a:pt x="14" y="222"/>
                  </a:cubicBezTo>
                  <a:cubicBezTo>
                    <a:pt x="15" y="221"/>
                    <a:pt x="16" y="221"/>
                    <a:pt x="17" y="221"/>
                  </a:cubicBezTo>
                  <a:cubicBezTo>
                    <a:pt x="18" y="222"/>
                    <a:pt x="18" y="222"/>
                    <a:pt x="19" y="224"/>
                  </a:cubicBezTo>
                  <a:cubicBezTo>
                    <a:pt x="19" y="224"/>
                    <a:pt x="19" y="225"/>
                    <a:pt x="19" y="226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4" y="247"/>
                    <a:pt x="12" y="247"/>
                    <a:pt x="12" y="248"/>
                  </a:cubicBezTo>
                  <a:cubicBezTo>
                    <a:pt x="11" y="248"/>
                    <a:pt x="10" y="248"/>
                    <a:pt x="9" y="248"/>
                  </a:cubicBezTo>
                  <a:cubicBezTo>
                    <a:pt x="9" y="248"/>
                    <a:pt x="8" y="247"/>
                    <a:pt x="8" y="246"/>
                  </a:cubicBezTo>
                  <a:cubicBezTo>
                    <a:pt x="6" y="246"/>
                    <a:pt x="6" y="245"/>
                    <a:pt x="6" y="244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5" y="237"/>
                    <a:pt x="5" y="237"/>
                    <a:pt x="5" y="237"/>
                  </a:cubicBezTo>
                  <a:cubicBezTo>
                    <a:pt x="0" y="235"/>
                    <a:pt x="2" y="228"/>
                    <a:pt x="6" y="229"/>
                  </a:cubicBezTo>
                  <a:cubicBezTo>
                    <a:pt x="10" y="231"/>
                    <a:pt x="10" y="231"/>
                    <a:pt x="10" y="231"/>
                  </a:cubicBezTo>
                  <a:cubicBezTo>
                    <a:pt x="12" y="224"/>
                    <a:pt x="12" y="224"/>
                    <a:pt x="12" y="224"/>
                  </a:cubicBezTo>
                  <a:close/>
                  <a:moveTo>
                    <a:pt x="26" y="241"/>
                  </a:moveTo>
                  <a:cubicBezTo>
                    <a:pt x="28" y="241"/>
                    <a:pt x="30" y="240"/>
                    <a:pt x="30" y="239"/>
                  </a:cubicBezTo>
                  <a:cubicBezTo>
                    <a:pt x="30" y="237"/>
                    <a:pt x="28" y="235"/>
                    <a:pt x="26" y="235"/>
                  </a:cubicBezTo>
                  <a:cubicBezTo>
                    <a:pt x="25" y="235"/>
                    <a:pt x="23" y="237"/>
                    <a:pt x="23" y="239"/>
                  </a:cubicBezTo>
                  <a:cubicBezTo>
                    <a:pt x="23" y="240"/>
                    <a:pt x="25" y="241"/>
                    <a:pt x="26" y="2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65"/>
            <p:cNvSpPr>
              <a:spLocks/>
            </p:cNvSpPr>
            <p:nvPr/>
          </p:nvSpPr>
          <p:spPr bwMode="auto">
            <a:xfrm>
              <a:off x="5091434" y="6024380"/>
              <a:ext cx="142810" cy="29965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" y="3"/>
                </a:cxn>
                <a:cxn ang="0">
                  <a:pos x="6" y="2"/>
                </a:cxn>
                <a:cxn ang="0">
                  <a:pos x="26" y="10"/>
                </a:cxn>
                <a:cxn ang="0">
                  <a:pos x="47" y="13"/>
                </a:cxn>
                <a:cxn ang="0">
                  <a:pos x="69" y="10"/>
                </a:cxn>
                <a:cxn ang="0">
                  <a:pos x="89" y="2"/>
                </a:cxn>
                <a:cxn ang="0">
                  <a:pos x="94" y="3"/>
                </a:cxn>
                <a:cxn ang="0">
                  <a:pos x="93" y="8"/>
                </a:cxn>
                <a:cxn ang="0">
                  <a:pos x="71" y="18"/>
                </a:cxn>
                <a:cxn ang="0">
                  <a:pos x="47" y="20"/>
                </a:cxn>
                <a:cxn ang="0">
                  <a:pos x="24" y="18"/>
                </a:cxn>
                <a:cxn ang="0">
                  <a:pos x="3" y="8"/>
                </a:cxn>
              </a:cxnLst>
              <a:rect l="0" t="0" r="r" b="b"/>
              <a:pathLst>
                <a:path w="95" h="20">
                  <a:moveTo>
                    <a:pt x="3" y="8"/>
                  </a:moveTo>
                  <a:cubicBezTo>
                    <a:pt x="0" y="7"/>
                    <a:pt x="0" y="5"/>
                    <a:pt x="1" y="3"/>
                  </a:cubicBezTo>
                  <a:cubicBezTo>
                    <a:pt x="1" y="2"/>
                    <a:pt x="4" y="0"/>
                    <a:pt x="6" y="2"/>
                  </a:cubicBezTo>
                  <a:cubicBezTo>
                    <a:pt x="12" y="5"/>
                    <a:pt x="18" y="8"/>
                    <a:pt x="26" y="10"/>
                  </a:cubicBezTo>
                  <a:cubicBezTo>
                    <a:pt x="33" y="13"/>
                    <a:pt x="40" y="13"/>
                    <a:pt x="47" y="13"/>
                  </a:cubicBezTo>
                  <a:cubicBezTo>
                    <a:pt x="54" y="13"/>
                    <a:pt x="61" y="13"/>
                    <a:pt x="69" y="10"/>
                  </a:cubicBezTo>
                  <a:cubicBezTo>
                    <a:pt x="76" y="8"/>
                    <a:pt x="83" y="5"/>
                    <a:pt x="89" y="2"/>
                  </a:cubicBezTo>
                  <a:cubicBezTo>
                    <a:pt x="90" y="0"/>
                    <a:pt x="93" y="2"/>
                    <a:pt x="94" y="3"/>
                  </a:cubicBezTo>
                  <a:cubicBezTo>
                    <a:pt x="95" y="5"/>
                    <a:pt x="94" y="7"/>
                    <a:pt x="93" y="8"/>
                  </a:cubicBezTo>
                  <a:cubicBezTo>
                    <a:pt x="86" y="13"/>
                    <a:pt x="78" y="15"/>
                    <a:pt x="71" y="18"/>
                  </a:cubicBezTo>
                  <a:cubicBezTo>
                    <a:pt x="63" y="19"/>
                    <a:pt x="55" y="20"/>
                    <a:pt x="47" y="20"/>
                  </a:cubicBezTo>
                  <a:cubicBezTo>
                    <a:pt x="40" y="20"/>
                    <a:pt x="31" y="19"/>
                    <a:pt x="24" y="18"/>
                  </a:cubicBezTo>
                  <a:cubicBezTo>
                    <a:pt x="17" y="15"/>
                    <a:pt x="8" y="13"/>
                    <a:pt x="3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66"/>
            <p:cNvSpPr>
              <a:spLocks noEditPoints="1"/>
            </p:cNvSpPr>
            <p:nvPr/>
          </p:nvSpPr>
          <p:spPr bwMode="auto">
            <a:xfrm>
              <a:off x="5311387" y="5609976"/>
              <a:ext cx="118583" cy="444369"/>
            </a:xfrm>
            <a:custGeom>
              <a:avLst/>
              <a:gdLst/>
              <a:ahLst/>
              <a:cxnLst>
                <a:cxn ang="0">
                  <a:pos x="72" y="295"/>
                </a:cxn>
                <a:cxn ang="0">
                  <a:pos x="0" y="295"/>
                </a:cxn>
                <a:cxn ang="0">
                  <a:pos x="0" y="0"/>
                </a:cxn>
                <a:cxn ang="0">
                  <a:pos x="79" y="0"/>
                </a:cxn>
                <a:cxn ang="0">
                  <a:pos x="79" y="295"/>
                </a:cxn>
                <a:cxn ang="0">
                  <a:pos x="72" y="295"/>
                </a:cxn>
                <a:cxn ang="0">
                  <a:pos x="66" y="275"/>
                </a:cxn>
                <a:cxn ang="0">
                  <a:pos x="43" y="275"/>
                </a:cxn>
                <a:cxn ang="0">
                  <a:pos x="43" y="268"/>
                </a:cxn>
                <a:cxn ang="0">
                  <a:pos x="66" y="268"/>
                </a:cxn>
                <a:cxn ang="0">
                  <a:pos x="66" y="255"/>
                </a:cxn>
                <a:cxn ang="0">
                  <a:pos x="51" y="252"/>
                </a:cxn>
                <a:cxn ang="0">
                  <a:pos x="66" y="248"/>
                </a:cxn>
                <a:cxn ang="0">
                  <a:pos x="66" y="234"/>
                </a:cxn>
                <a:cxn ang="0">
                  <a:pos x="43" y="234"/>
                </a:cxn>
                <a:cxn ang="0">
                  <a:pos x="43" y="227"/>
                </a:cxn>
                <a:cxn ang="0">
                  <a:pos x="66" y="227"/>
                </a:cxn>
                <a:cxn ang="0">
                  <a:pos x="66" y="214"/>
                </a:cxn>
                <a:cxn ang="0">
                  <a:pos x="51" y="210"/>
                </a:cxn>
                <a:cxn ang="0">
                  <a:pos x="66" y="207"/>
                </a:cxn>
                <a:cxn ang="0">
                  <a:pos x="66" y="193"/>
                </a:cxn>
                <a:cxn ang="0">
                  <a:pos x="43" y="193"/>
                </a:cxn>
                <a:cxn ang="0">
                  <a:pos x="43" y="186"/>
                </a:cxn>
                <a:cxn ang="0">
                  <a:pos x="66" y="186"/>
                </a:cxn>
                <a:cxn ang="0">
                  <a:pos x="66" y="171"/>
                </a:cxn>
                <a:cxn ang="0">
                  <a:pos x="51" y="169"/>
                </a:cxn>
                <a:cxn ang="0">
                  <a:pos x="66" y="165"/>
                </a:cxn>
                <a:cxn ang="0">
                  <a:pos x="66" y="151"/>
                </a:cxn>
                <a:cxn ang="0">
                  <a:pos x="43" y="151"/>
                </a:cxn>
                <a:cxn ang="0">
                  <a:pos x="43" y="144"/>
                </a:cxn>
                <a:cxn ang="0">
                  <a:pos x="66" y="144"/>
                </a:cxn>
                <a:cxn ang="0">
                  <a:pos x="66" y="130"/>
                </a:cxn>
                <a:cxn ang="0">
                  <a:pos x="51" y="127"/>
                </a:cxn>
                <a:cxn ang="0">
                  <a:pos x="66" y="123"/>
                </a:cxn>
                <a:cxn ang="0">
                  <a:pos x="66" y="110"/>
                </a:cxn>
                <a:cxn ang="0">
                  <a:pos x="43" y="110"/>
                </a:cxn>
                <a:cxn ang="0">
                  <a:pos x="43" y="103"/>
                </a:cxn>
                <a:cxn ang="0">
                  <a:pos x="66" y="103"/>
                </a:cxn>
                <a:cxn ang="0">
                  <a:pos x="66" y="89"/>
                </a:cxn>
                <a:cxn ang="0">
                  <a:pos x="51" y="85"/>
                </a:cxn>
                <a:cxn ang="0">
                  <a:pos x="66" y="82"/>
                </a:cxn>
                <a:cxn ang="0">
                  <a:pos x="66" y="69"/>
                </a:cxn>
                <a:cxn ang="0">
                  <a:pos x="43" y="69"/>
                </a:cxn>
                <a:cxn ang="0">
                  <a:pos x="43" y="62"/>
                </a:cxn>
                <a:cxn ang="0">
                  <a:pos x="66" y="62"/>
                </a:cxn>
                <a:cxn ang="0">
                  <a:pos x="66" y="47"/>
                </a:cxn>
                <a:cxn ang="0">
                  <a:pos x="51" y="44"/>
                </a:cxn>
                <a:cxn ang="0">
                  <a:pos x="66" y="41"/>
                </a:cxn>
                <a:cxn ang="0">
                  <a:pos x="66" y="26"/>
                </a:cxn>
                <a:cxn ang="0">
                  <a:pos x="43" y="26"/>
                </a:cxn>
                <a:cxn ang="0">
                  <a:pos x="43" y="20"/>
                </a:cxn>
                <a:cxn ang="0">
                  <a:pos x="66" y="20"/>
                </a:cxn>
                <a:cxn ang="0">
                  <a:pos x="66" y="15"/>
                </a:cxn>
                <a:cxn ang="0">
                  <a:pos x="14" y="15"/>
                </a:cxn>
                <a:cxn ang="0">
                  <a:pos x="14" y="281"/>
                </a:cxn>
                <a:cxn ang="0">
                  <a:pos x="66" y="281"/>
                </a:cxn>
                <a:cxn ang="0">
                  <a:pos x="66" y="275"/>
                </a:cxn>
              </a:cxnLst>
              <a:rect l="0" t="0" r="r" b="b"/>
              <a:pathLst>
                <a:path w="79" h="295">
                  <a:moveTo>
                    <a:pt x="72" y="295"/>
                  </a:moveTo>
                  <a:cubicBezTo>
                    <a:pt x="0" y="295"/>
                    <a:pt x="0" y="295"/>
                    <a:pt x="0" y="2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53" y="0"/>
                    <a:pt x="79" y="0"/>
                  </a:cubicBezTo>
                  <a:cubicBezTo>
                    <a:pt x="79" y="295"/>
                    <a:pt x="79" y="295"/>
                    <a:pt x="79" y="295"/>
                  </a:cubicBezTo>
                  <a:cubicBezTo>
                    <a:pt x="72" y="295"/>
                    <a:pt x="72" y="295"/>
                    <a:pt x="72" y="295"/>
                  </a:cubicBezTo>
                  <a:close/>
                  <a:moveTo>
                    <a:pt x="66" y="275"/>
                  </a:moveTo>
                  <a:cubicBezTo>
                    <a:pt x="43" y="275"/>
                    <a:pt x="43" y="275"/>
                    <a:pt x="43" y="275"/>
                  </a:cubicBezTo>
                  <a:cubicBezTo>
                    <a:pt x="39" y="275"/>
                    <a:pt x="39" y="268"/>
                    <a:pt x="43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59" y="255"/>
                    <a:pt x="51" y="256"/>
                    <a:pt x="51" y="252"/>
                  </a:cubicBezTo>
                  <a:cubicBezTo>
                    <a:pt x="51" y="247"/>
                    <a:pt x="59" y="248"/>
                    <a:pt x="66" y="248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39" y="234"/>
                    <a:pt x="39" y="227"/>
                    <a:pt x="43" y="227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59" y="214"/>
                    <a:pt x="51" y="215"/>
                    <a:pt x="51" y="210"/>
                  </a:cubicBezTo>
                  <a:cubicBezTo>
                    <a:pt x="51" y="206"/>
                    <a:pt x="59" y="207"/>
                    <a:pt x="66" y="207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43" y="193"/>
                    <a:pt x="43" y="193"/>
                    <a:pt x="43" y="193"/>
                  </a:cubicBezTo>
                  <a:cubicBezTo>
                    <a:pt x="39" y="193"/>
                    <a:pt x="39" y="186"/>
                    <a:pt x="43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59" y="171"/>
                    <a:pt x="51" y="174"/>
                    <a:pt x="51" y="169"/>
                  </a:cubicBezTo>
                  <a:cubicBezTo>
                    <a:pt x="51" y="163"/>
                    <a:pt x="59" y="165"/>
                    <a:pt x="66" y="165"/>
                  </a:cubicBezTo>
                  <a:cubicBezTo>
                    <a:pt x="66" y="151"/>
                    <a:pt x="66" y="151"/>
                    <a:pt x="66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39" y="151"/>
                    <a:pt x="39" y="144"/>
                    <a:pt x="43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59" y="130"/>
                    <a:pt x="51" y="132"/>
                    <a:pt x="51" y="127"/>
                  </a:cubicBezTo>
                  <a:cubicBezTo>
                    <a:pt x="51" y="122"/>
                    <a:pt x="59" y="123"/>
                    <a:pt x="66" y="123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39" y="110"/>
                    <a:pt x="39" y="103"/>
                    <a:pt x="43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89"/>
                    <a:pt x="51" y="90"/>
                    <a:pt x="51" y="85"/>
                  </a:cubicBezTo>
                  <a:cubicBezTo>
                    <a:pt x="51" y="81"/>
                    <a:pt x="59" y="82"/>
                    <a:pt x="66" y="82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9" y="69"/>
                    <a:pt x="39" y="62"/>
                    <a:pt x="43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59" y="47"/>
                    <a:pt x="51" y="49"/>
                    <a:pt x="51" y="44"/>
                  </a:cubicBezTo>
                  <a:cubicBezTo>
                    <a:pt x="51" y="39"/>
                    <a:pt x="59" y="41"/>
                    <a:pt x="66" y="41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9" y="26"/>
                    <a:pt x="39" y="20"/>
                    <a:pt x="43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281"/>
                    <a:pt x="14" y="281"/>
                    <a:pt x="14" y="281"/>
                  </a:cubicBezTo>
                  <a:cubicBezTo>
                    <a:pt x="66" y="281"/>
                    <a:pt x="66" y="281"/>
                    <a:pt x="66" y="281"/>
                  </a:cubicBezTo>
                  <a:cubicBezTo>
                    <a:pt x="66" y="275"/>
                    <a:pt x="66" y="275"/>
                    <a:pt x="66" y="2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86"/>
            <p:cNvSpPr>
              <a:spLocks noEditPoints="1"/>
            </p:cNvSpPr>
            <p:nvPr/>
          </p:nvSpPr>
          <p:spPr bwMode="auto">
            <a:xfrm>
              <a:off x="4791789" y="5385561"/>
              <a:ext cx="894475" cy="894475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0"/>
                    <a:pt x="0" y="297"/>
                  </a:cubicBezTo>
                  <a:cubicBezTo>
                    <a:pt x="0" y="133"/>
                    <a:pt x="133" y="0"/>
                    <a:pt x="297" y="0"/>
                  </a:cubicBezTo>
                  <a:cubicBezTo>
                    <a:pt x="460" y="0"/>
                    <a:pt x="594" y="133"/>
                    <a:pt x="594" y="297"/>
                  </a:cubicBezTo>
                  <a:cubicBezTo>
                    <a:pt x="594" y="460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5"/>
                    <a:pt x="40" y="297"/>
                  </a:cubicBezTo>
                  <a:cubicBezTo>
                    <a:pt x="40" y="438"/>
                    <a:pt x="155" y="554"/>
                    <a:pt x="297" y="554"/>
                  </a:cubicBezTo>
                  <a:cubicBezTo>
                    <a:pt x="438" y="554"/>
                    <a:pt x="554" y="438"/>
                    <a:pt x="554" y="297"/>
                  </a:cubicBezTo>
                  <a:cubicBezTo>
                    <a:pt x="554" y="155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115"/>
            <p:cNvSpPr>
              <a:spLocks/>
            </p:cNvSpPr>
            <p:nvPr/>
          </p:nvSpPr>
          <p:spPr bwMode="auto">
            <a:xfrm>
              <a:off x="4666830" y="5815903"/>
              <a:ext cx="108383" cy="69493"/>
            </a:xfrm>
            <a:custGeom>
              <a:avLst/>
              <a:gdLst/>
              <a:ahLst/>
              <a:cxnLst>
                <a:cxn ang="0">
                  <a:pos x="48" y="46"/>
                </a:cxn>
                <a:cxn ang="0">
                  <a:pos x="48" y="30"/>
                </a:cxn>
                <a:cxn ang="0">
                  <a:pos x="48" y="30"/>
                </a:cxn>
                <a:cxn ang="0">
                  <a:pos x="55" y="28"/>
                </a:cxn>
                <a:cxn ang="0">
                  <a:pos x="57" y="23"/>
                </a:cxn>
                <a:cxn ang="0">
                  <a:pos x="55" y="19"/>
                </a:cxn>
                <a:cxn ang="0">
                  <a:pos x="51" y="17"/>
                </a:cxn>
                <a:cxn ang="0">
                  <a:pos x="42" y="26"/>
                </a:cxn>
                <a:cxn ang="0">
                  <a:pos x="41" y="30"/>
                </a:cxn>
                <a:cxn ang="0">
                  <a:pos x="33" y="42"/>
                </a:cxn>
                <a:cxn ang="0">
                  <a:pos x="22" y="46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5" y="8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1" y="17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6" y="27"/>
                </a:cxn>
                <a:cxn ang="0">
                  <a:pos x="20" y="29"/>
                </a:cxn>
                <a:cxn ang="0">
                  <a:pos x="28" y="20"/>
                </a:cxn>
                <a:cxn ang="0">
                  <a:pos x="30" y="15"/>
                </a:cxn>
                <a:cxn ang="0">
                  <a:pos x="38" y="4"/>
                </a:cxn>
                <a:cxn ang="0">
                  <a:pos x="49" y="0"/>
                </a:cxn>
                <a:cxn ang="0">
                  <a:pos x="64" y="6"/>
                </a:cxn>
                <a:cxn ang="0">
                  <a:pos x="71" y="22"/>
                </a:cxn>
                <a:cxn ang="0">
                  <a:pos x="66" y="39"/>
                </a:cxn>
                <a:cxn ang="0">
                  <a:pos x="50" y="46"/>
                </a:cxn>
                <a:cxn ang="0">
                  <a:pos x="48" y="46"/>
                </a:cxn>
              </a:cxnLst>
              <a:rect l="0" t="0" r="r" b="b"/>
              <a:pathLst>
                <a:path w="72" h="46">
                  <a:moveTo>
                    <a:pt x="48" y="46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1" y="30"/>
                    <a:pt x="53" y="29"/>
                    <a:pt x="55" y="28"/>
                  </a:cubicBezTo>
                  <a:cubicBezTo>
                    <a:pt x="56" y="27"/>
                    <a:pt x="57" y="25"/>
                    <a:pt x="57" y="23"/>
                  </a:cubicBezTo>
                  <a:cubicBezTo>
                    <a:pt x="56" y="21"/>
                    <a:pt x="56" y="20"/>
                    <a:pt x="55" y="19"/>
                  </a:cubicBezTo>
                  <a:cubicBezTo>
                    <a:pt x="54" y="18"/>
                    <a:pt x="52" y="17"/>
                    <a:pt x="51" y="17"/>
                  </a:cubicBezTo>
                  <a:cubicBezTo>
                    <a:pt x="47" y="17"/>
                    <a:pt x="45" y="20"/>
                    <a:pt x="42" y="26"/>
                  </a:cubicBezTo>
                  <a:cubicBezTo>
                    <a:pt x="42" y="27"/>
                    <a:pt x="41" y="29"/>
                    <a:pt x="41" y="30"/>
                  </a:cubicBezTo>
                  <a:cubicBezTo>
                    <a:pt x="39" y="35"/>
                    <a:pt x="36" y="39"/>
                    <a:pt x="33" y="42"/>
                  </a:cubicBezTo>
                  <a:cubicBezTo>
                    <a:pt x="30" y="44"/>
                    <a:pt x="26" y="46"/>
                    <a:pt x="22" y="46"/>
                  </a:cubicBezTo>
                  <a:cubicBezTo>
                    <a:pt x="16" y="46"/>
                    <a:pt x="11" y="44"/>
                    <a:pt x="7" y="40"/>
                  </a:cubicBezTo>
                  <a:cubicBezTo>
                    <a:pt x="3" y="36"/>
                    <a:pt x="1" y="30"/>
                    <a:pt x="0" y="23"/>
                  </a:cubicBezTo>
                  <a:cubicBezTo>
                    <a:pt x="0" y="17"/>
                    <a:pt x="2" y="12"/>
                    <a:pt x="5" y="8"/>
                  </a:cubicBezTo>
                  <a:cubicBezTo>
                    <a:pt x="9" y="4"/>
                    <a:pt x="14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7"/>
                    <a:pt x="18" y="18"/>
                    <a:pt x="16" y="19"/>
                  </a:cubicBezTo>
                  <a:cubicBezTo>
                    <a:pt x="15" y="20"/>
                    <a:pt x="15" y="22"/>
                    <a:pt x="15" y="24"/>
                  </a:cubicBezTo>
                  <a:cubicBezTo>
                    <a:pt x="15" y="25"/>
                    <a:pt x="15" y="26"/>
                    <a:pt x="16" y="27"/>
                  </a:cubicBezTo>
                  <a:cubicBezTo>
                    <a:pt x="17" y="28"/>
                    <a:pt x="19" y="29"/>
                    <a:pt x="20" y="29"/>
                  </a:cubicBezTo>
                  <a:cubicBezTo>
                    <a:pt x="23" y="29"/>
                    <a:pt x="25" y="26"/>
                    <a:pt x="28" y="20"/>
                  </a:cubicBezTo>
                  <a:cubicBezTo>
                    <a:pt x="29" y="18"/>
                    <a:pt x="30" y="16"/>
                    <a:pt x="30" y="15"/>
                  </a:cubicBezTo>
                  <a:cubicBezTo>
                    <a:pt x="33" y="10"/>
                    <a:pt x="35" y="6"/>
                    <a:pt x="38" y="4"/>
                  </a:cubicBezTo>
                  <a:cubicBezTo>
                    <a:pt x="41" y="2"/>
                    <a:pt x="45" y="0"/>
                    <a:pt x="49" y="0"/>
                  </a:cubicBezTo>
                  <a:cubicBezTo>
                    <a:pt x="55" y="0"/>
                    <a:pt x="60" y="2"/>
                    <a:pt x="64" y="6"/>
                  </a:cubicBezTo>
                  <a:cubicBezTo>
                    <a:pt x="69" y="10"/>
                    <a:pt x="71" y="16"/>
                    <a:pt x="71" y="22"/>
                  </a:cubicBezTo>
                  <a:cubicBezTo>
                    <a:pt x="72" y="29"/>
                    <a:pt x="70" y="35"/>
                    <a:pt x="66" y="39"/>
                  </a:cubicBezTo>
                  <a:cubicBezTo>
                    <a:pt x="63" y="43"/>
                    <a:pt x="57" y="46"/>
                    <a:pt x="50" y="46"/>
                  </a:cubicBezTo>
                  <a:lnTo>
                    <a:pt x="48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116"/>
            <p:cNvSpPr>
              <a:spLocks/>
            </p:cNvSpPr>
            <p:nvPr/>
          </p:nvSpPr>
          <p:spPr bwMode="auto">
            <a:xfrm>
              <a:off x="4670017" y="5739398"/>
              <a:ext cx="108383" cy="66305"/>
            </a:xfrm>
            <a:custGeom>
              <a:avLst/>
              <a:gdLst/>
              <a:ahLst/>
              <a:cxnLst>
                <a:cxn ang="0">
                  <a:pos x="170" y="17"/>
                </a:cxn>
                <a:cxn ang="0">
                  <a:pos x="160" y="104"/>
                </a:cxn>
                <a:cxn ang="0">
                  <a:pos x="0" y="85"/>
                </a:cxn>
                <a:cxn ang="0">
                  <a:pos x="9" y="0"/>
                </a:cxn>
                <a:cxn ang="0">
                  <a:pos x="44" y="2"/>
                </a:cxn>
                <a:cxn ang="0">
                  <a:pos x="40" y="52"/>
                </a:cxn>
                <a:cxn ang="0">
                  <a:pos x="66" y="54"/>
                </a:cxn>
                <a:cxn ang="0">
                  <a:pos x="70" y="7"/>
                </a:cxn>
                <a:cxn ang="0">
                  <a:pos x="106" y="9"/>
                </a:cxn>
                <a:cxn ang="0">
                  <a:pos x="101" y="59"/>
                </a:cxn>
                <a:cxn ang="0">
                  <a:pos x="129" y="61"/>
                </a:cxn>
                <a:cxn ang="0">
                  <a:pos x="134" y="14"/>
                </a:cxn>
                <a:cxn ang="0">
                  <a:pos x="170" y="17"/>
                </a:cxn>
              </a:cxnLst>
              <a:rect l="0" t="0" r="r" b="b"/>
              <a:pathLst>
                <a:path w="170" h="104">
                  <a:moveTo>
                    <a:pt x="170" y="17"/>
                  </a:moveTo>
                  <a:lnTo>
                    <a:pt x="160" y="104"/>
                  </a:lnTo>
                  <a:lnTo>
                    <a:pt x="0" y="85"/>
                  </a:lnTo>
                  <a:lnTo>
                    <a:pt x="9" y="0"/>
                  </a:lnTo>
                  <a:lnTo>
                    <a:pt x="44" y="2"/>
                  </a:lnTo>
                  <a:lnTo>
                    <a:pt x="40" y="52"/>
                  </a:lnTo>
                  <a:lnTo>
                    <a:pt x="66" y="54"/>
                  </a:lnTo>
                  <a:lnTo>
                    <a:pt x="70" y="7"/>
                  </a:lnTo>
                  <a:lnTo>
                    <a:pt x="106" y="9"/>
                  </a:lnTo>
                  <a:lnTo>
                    <a:pt x="101" y="59"/>
                  </a:lnTo>
                  <a:lnTo>
                    <a:pt x="129" y="61"/>
                  </a:lnTo>
                  <a:lnTo>
                    <a:pt x="134" y="14"/>
                  </a:lnTo>
                  <a:lnTo>
                    <a:pt x="17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117"/>
            <p:cNvSpPr>
              <a:spLocks/>
            </p:cNvSpPr>
            <p:nvPr/>
          </p:nvSpPr>
          <p:spPr bwMode="auto">
            <a:xfrm>
              <a:off x="4689144" y="5624640"/>
              <a:ext cx="108383" cy="107107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70" y="23"/>
                </a:cxn>
                <a:cxn ang="0">
                  <a:pos x="70" y="46"/>
                </a:cxn>
                <a:cxn ang="0">
                  <a:pos x="63" y="58"/>
                </a:cxn>
                <a:cxn ang="0">
                  <a:pos x="52" y="67"/>
                </a:cxn>
                <a:cxn ang="0">
                  <a:pos x="39" y="70"/>
                </a:cxn>
                <a:cxn ang="0">
                  <a:pos x="25" y="68"/>
                </a:cxn>
                <a:cxn ang="0">
                  <a:pos x="13" y="62"/>
                </a:cxn>
                <a:cxn ang="0">
                  <a:pos x="5" y="51"/>
                </a:cxn>
                <a:cxn ang="0">
                  <a:pos x="1" y="38"/>
                </a:cxn>
                <a:cxn ang="0">
                  <a:pos x="2" y="24"/>
                </a:cxn>
                <a:cxn ang="0">
                  <a:pos x="16" y="6"/>
                </a:cxn>
                <a:cxn ang="0">
                  <a:pos x="38" y="0"/>
                </a:cxn>
                <a:cxn ang="0">
                  <a:pos x="33" y="17"/>
                </a:cxn>
                <a:cxn ang="0">
                  <a:pos x="24" y="22"/>
                </a:cxn>
                <a:cxn ang="0">
                  <a:pos x="19" y="29"/>
                </a:cxn>
                <a:cxn ang="0">
                  <a:pos x="20" y="43"/>
                </a:cxn>
                <a:cxn ang="0">
                  <a:pos x="30" y="52"/>
                </a:cxn>
                <a:cxn ang="0">
                  <a:pos x="45" y="51"/>
                </a:cxn>
                <a:cxn ang="0">
                  <a:pos x="54" y="41"/>
                </a:cxn>
                <a:cxn ang="0">
                  <a:pos x="54" y="31"/>
                </a:cxn>
                <a:cxn ang="0">
                  <a:pos x="49" y="23"/>
                </a:cxn>
                <a:cxn ang="0">
                  <a:pos x="55" y="5"/>
                </a:cxn>
              </a:cxnLst>
              <a:rect l="0" t="0" r="r" b="b"/>
              <a:pathLst>
                <a:path w="72" h="71">
                  <a:moveTo>
                    <a:pt x="55" y="5"/>
                  </a:moveTo>
                  <a:cubicBezTo>
                    <a:pt x="62" y="10"/>
                    <a:pt x="67" y="16"/>
                    <a:pt x="70" y="23"/>
                  </a:cubicBezTo>
                  <a:cubicBezTo>
                    <a:pt x="72" y="30"/>
                    <a:pt x="72" y="38"/>
                    <a:pt x="70" y="46"/>
                  </a:cubicBezTo>
                  <a:cubicBezTo>
                    <a:pt x="69" y="50"/>
                    <a:pt x="66" y="55"/>
                    <a:pt x="63" y="58"/>
                  </a:cubicBezTo>
                  <a:cubicBezTo>
                    <a:pt x="60" y="62"/>
                    <a:pt x="57" y="65"/>
                    <a:pt x="52" y="67"/>
                  </a:cubicBezTo>
                  <a:cubicBezTo>
                    <a:pt x="48" y="69"/>
                    <a:pt x="44" y="70"/>
                    <a:pt x="39" y="70"/>
                  </a:cubicBezTo>
                  <a:cubicBezTo>
                    <a:pt x="35" y="71"/>
                    <a:pt x="30" y="70"/>
                    <a:pt x="25" y="68"/>
                  </a:cubicBezTo>
                  <a:cubicBezTo>
                    <a:pt x="21" y="67"/>
                    <a:pt x="17" y="65"/>
                    <a:pt x="13" y="62"/>
                  </a:cubicBezTo>
                  <a:cubicBezTo>
                    <a:pt x="10" y="59"/>
                    <a:pt x="7" y="55"/>
                    <a:pt x="5" y="51"/>
                  </a:cubicBezTo>
                  <a:cubicBezTo>
                    <a:pt x="2" y="47"/>
                    <a:pt x="1" y="43"/>
                    <a:pt x="1" y="38"/>
                  </a:cubicBezTo>
                  <a:cubicBezTo>
                    <a:pt x="0" y="34"/>
                    <a:pt x="1" y="29"/>
                    <a:pt x="2" y="24"/>
                  </a:cubicBezTo>
                  <a:cubicBezTo>
                    <a:pt x="5" y="17"/>
                    <a:pt x="9" y="11"/>
                    <a:pt x="16" y="6"/>
                  </a:cubicBezTo>
                  <a:cubicBezTo>
                    <a:pt x="22" y="2"/>
                    <a:pt x="30" y="0"/>
                    <a:pt x="3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9" y="18"/>
                    <a:pt x="26" y="20"/>
                    <a:pt x="24" y="22"/>
                  </a:cubicBezTo>
                  <a:cubicBezTo>
                    <a:pt x="21" y="24"/>
                    <a:pt x="20" y="26"/>
                    <a:pt x="19" y="29"/>
                  </a:cubicBezTo>
                  <a:cubicBezTo>
                    <a:pt x="17" y="34"/>
                    <a:pt x="17" y="39"/>
                    <a:pt x="20" y="43"/>
                  </a:cubicBezTo>
                  <a:cubicBezTo>
                    <a:pt x="22" y="48"/>
                    <a:pt x="25" y="51"/>
                    <a:pt x="30" y="52"/>
                  </a:cubicBezTo>
                  <a:cubicBezTo>
                    <a:pt x="35" y="54"/>
                    <a:pt x="40" y="53"/>
                    <a:pt x="45" y="51"/>
                  </a:cubicBezTo>
                  <a:cubicBezTo>
                    <a:pt x="49" y="49"/>
                    <a:pt x="52" y="45"/>
                    <a:pt x="54" y="41"/>
                  </a:cubicBezTo>
                  <a:cubicBezTo>
                    <a:pt x="55" y="38"/>
                    <a:pt x="55" y="35"/>
                    <a:pt x="54" y="31"/>
                  </a:cubicBezTo>
                  <a:cubicBezTo>
                    <a:pt x="53" y="28"/>
                    <a:pt x="52" y="25"/>
                    <a:pt x="49" y="23"/>
                  </a:cubicBezTo>
                  <a:lnTo>
                    <a:pt x="5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118"/>
            <p:cNvSpPr>
              <a:spLocks noEditPoints="1"/>
            </p:cNvSpPr>
            <p:nvPr/>
          </p:nvSpPr>
          <p:spPr bwMode="auto">
            <a:xfrm>
              <a:off x="4737597" y="5516258"/>
              <a:ext cx="108383" cy="107107"/>
            </a:xfrm>
            <a:custGeom>
              <a:avLst/>
              <a:gdLst/>
              <a:ahLst/>
              <a:cxnLst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1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6" y="2"/>
                </a:cxn>
                <a:cxn ang="0">
                  <a:pos x="40" y="1"/>
                </a:cxn>
                <a:cxn ang="0">
                  <a:pos x="53" y="5"/>
                </a:cxn>
                <a:cxn ang="0">
                  <a:pos x="64" y="14"/>
                </a:cxn>
                <a:cxn ang="0">
                  <a:pos x="70" y="26"/>
                </a:cxn>
                <a:cxn ang="0">
                  <a:pos x="71" y="40"/>
                </a:cxn>
                <a:cxn ang="0">
                  <a:pos x="66" y="53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1" y="70"/>
                </a:cxn>
                <a:cxn ang="0">
                  <a:pos x="17" y="66"/>
                </a:cxn>
                <a:cxn ang="0">
                  <a:pos x="26" y="51"/>
                </a:cxn>
                <a:cxn ang="0">
                  <a:pos x="41" y="53"/>
                </a:cxn>
                <a:cxn ang="0">
                  <a:pos x="52" y="45"/>
                </a:cxn>
                <a:cxn ang="0">
                  <a:pos x="54" y="31"/>
                </a:cxn>
                <a:cxn ang="0">
                  <a:pos x="44" y="20"/>
                </a:cxn>
                <a:cxn ang="0">
                  <a:pos x="31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</a:cxnLst>
              <a:rect l="0" t="0" r="r" b="b"/>
              <a:pathLst>
                <a:path w="72" h="71">
                  <a:moveTo>
                    <a:pt x="17" y="66"/>
                  </a:moveTo>
                  <a:cubicBezTo>
                    <a:pt x="13" y="63"/>
                    <a:pt x="10" y="60"/>
                    <a:pt x="7" y="56"/>
                  </a:cubicBezTo>
                  <a:cubicBezTo>
                    <a:pt x="5" y="53"/>
                    <a:pt x="3" y="49"/>
                    <a:pt x="1" y="44"/>
                  </a:cubicBezTo>
                  <a:cubicBezTo>
                    <a:pt x="0" y="39"/>
                    <a:pt x="0" y="35"/>
                    <a:pt x="1" y="31"/>
                  </a:cubicBezTo>
                  <a:cubicBezTo>
                    <a:pt x="1" y="26"/>
                    <a:pt x="3" y="22"/>
                    <a:pt x="5" y="18"/>
                  </a:cubicBezTo>
                  <a:cubicBezTo>
                    <a:pt x="8" y="14"/>
                    <a:pt x="11" y="10"/>
                    <a:pt x="14" y="8"/>
                  </a:cubicBezTo>
                  <a:cubicBezTo>
                    <a:pt x="18" y="5"/>
                    <a:pt x="22" y="3"/>
                    <a:pt x="26" y="2"/>
                  </a:cubicBezTo>
                  <a:cubicBezTo>
                    <a:pt x="31" y="0"/>
                    <a:pt x="36" y="0"/>
                    <a:pt x="40" y="1"/>
                  </a:cubicBezTo>
                  <a:cubicBezTo>
                    <a:pt x="45" y="1"/>
                    <a:pt x="49" y="3"/>
                    <a:pt x="53" y="5"/>
                  </a:cubicBezTo>
                  <a:cubicBezTo>
                    <a:pt x="57" y="8"/>
                    <a:pt x="61" y="11"/>
                    <a:pt x="64" y="14"/>
                  </a:cubicBezTo>
                  <a:cubicBezTo>
                    <a:pt x="67" y="18"/>
                    <a:pt x="69" y="22"/>
                    <a:pt x="70" y="26"/>
                  </a:cubicBezTo>
                  <a:cubicBezTo>
                    <a:pt x="71" y="31"/>
                    <a:pt x="72" y="36"/>
                    <a:pt x="71" y="40"/>
                  </a:cubicBezTo>
                  <a:cubicBezTo>
                    <a:pt x="70" y="45"/>
                    <a:pt x="69" y="49"/>
                    <a:pt x="66" y="53"/>
                  </a:cubicBezTo>
                  <a:cubicBezTo>
                    <a:pt x="64" y="58"/>
                    <a:pt x="61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40" y="71"/>
                    <a:pt x="35" y="71"/>
                    <a:pt x="31" y="70"/>
                  </a:cubicBezTo>
                  <a:cubicBezTo>
                    <a:pt x="26" y="70"/>
                    <a:pt x="22" y="68"/>
                    <a:pt x="17" y="66"/>
                  </a:cubicBezTo>
                  <a:close/>
                  <a:moveTo>
                    <a:pt x="26" y="51"/>
                  </a:moveTo>
                  <a:cubicBezTo>
                    <a:pt x="31" y="53"/>
                    <a:pt x="36" y="54"/>
                    <a:pt x="41" y="53"/>
                  </a:cubicBezTo>
                  <a:cubicBezTo>
                    <a:pt x="46" y="52"/>
                    <a:pt x="49" y="49"/>
                    <a:pt x="52" y="45"/>
                  </a:cubicBezTo>
                  <a:cubicBezTo>
                    <a:pt x="54" y="41"/>
                    <a:pt x="55" y="36"/>
                    <a:pt x="54" y="31"/>
                  </a:cubicBezTo>
                  <a:cubicBezTo>
                    <a:pt x="52" y="27"/>
                    <a:pt x="49" y="23"/>
                    <a:pt x="44" y="20"/>
                  </a:cubicBezTo>
                  <a:cubicBezTo>
                    <a:pt x="40" y="17"/>
                    <a:pt x="36" y="17"/>
                    <a:pt x="31" y="18"/>
                  </a:cubicBezTo>
                  <a:cubicBezTo>
                    <a:pt x="26" y="19"/>
                    <a:pt x="22" y="22"/>
                    <a:pt x="20" y="26"/>
                  </a:cubicBezTo>
                  <a:cubicBezTo>
                    <a:pt x="17" y="30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119"/>
            <p:cNvSpPr>
              <a:spLocks/>
            </p:cNvSpPr>
            <p:nvPr/>
          </p:nvSpPr>
          <p:spPr bwMode="auto">
            <a:xfrm>
              <a:off x="4793064" y="5412338"/>
              <a:ext cx="132609" cy="132609"/>
            </a:xfrm>
            <a:custGeom>
              <a:avLst/>
              <a:gdLst/>
              <a:ahLst/>
              <a:cxnLst>
                <a:cxn ang="0">
                  <a:pos x="144" y="180"/>
                </a:cxn>
                <a:cxn ang="0">
                  <a:pos x="116" y="208"/>
                </a:cxn>
                <a:cxn ang="0">
                  <a:pos x="0" y="99"/>
                </a:cxn>
                <a:cxn ang="0">
                  <a:pos x="24" y="73"/>
                </a:cxn>
                <a:cxn ang="0">
                  <a:pos x="130" y="90"/>
                </a:cxn>
                <a:cxn ang="0">
                  <a:pos x="64" y="29"/>
                </a:cxn>
                <a:cxn ang="0">
                  <a:pos x="90" y="0"/>
                </a:cxn>
                <a:cxn ang="0">
                  <a:pos x="208" y="111"/>
                </a:cxn>
                <a:cxn ang="0">
                  <a:pos x="184" y="135"/>
                </a:cxn>
                <a:cxn ang="0">
                  <a:pos x="78" y="118"/>
                </a:cxn>
                <a:cxn ang="0">
                  <a:pos x="144" y="180"/>
                </a:cxn>
              </a:cxnLst>
              <a:rect l="0" t="0" r="r" b="b"/>
              <a:pathLst>
                <a:path w="208" h="208">
                  <a:moveTo>
                    <a:pt x="144" y="180"/>
                  </a:moveTo>
                  <a:lnTo>
                    <a:pt x="116" y="208"/>
                  </a:lnTo>
                  <a:lnTo>
                    <a:pt x="0" y="99"/>
                  </a:lnTo>
                  <a:lnTo>
                    <a:pt x="24" y="73"/>
                  </a:lnTo>
                  <a:lnTo>
                    <a:pt x="130" y="90"/>
                  </a:lnTo>
                  <a:lnTo>
                    <a:pt x="64" y="29"/>
                  </a:lnTo>
                  <a:lnTo>
                    <a:pt x="90" y="0"/>
                  </a:lnTo>
                  <a:lnTo>
                    <a:pt x="208" y="111"/>
                  </a:lnTo>
                  <a:lnTo>
                    <a:pt x="184" y="135"/>
                  </a:lnTo>
                  <a:lnTo>
                    <a:pt x="78" y="118"/>
                  </a:lnTo>
                  <a:lnTo>
                    <a:pt x="144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120"/>
            <p:cNvSpPr>
              <a:spLocks noEditPoints="1"/>
            </p:cNvSpPr>
            <p:nvPr/>
          </p:nvSpPr>
          <p:spPr bwMode="auto">
            <a:xfrm>
              <a:off x="4875944" y="5358147"/>
              <a:ext cx="112846" cy="117308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39" y="78"/>
                </a:cxn>
                <a:cxn ang="0">
                  <a:pos x="0" y="22"/>
                </a:cxn>
                <a:cxn ang="0">
                  <a:pos x="19" y="9"/>
                </a:cxn>
                <a:cxn ang="0">
                  <a:pos x="32" y="1"/>
                </a:cxn>
                <a:cxn ang="0">
                  <a:pos x="44" y="0"/>
                </a:cxn>
                <a:cxn ang="0">
                  <a:pos x="57" y="5"/>
                </a:cxn>
                <a:cxn ang="0">
                  <a:pos x="67" y="16"/>
                </a:cxn>
                <a:cxn ang="0">
                  <a:pos x="74" y="29"/>
                </a:cxn>
                <a:cxn ang="0">
                  <a:pos x="74" y="43"/>
                </a:cxn>
                <a:cxn ang="0">
                  <a:pos x="70" y="54"/>
                </a:cxn>
                <a:cxn ang="0">
                  <a:pos x="60" y="63"/>
                </a:cxn>
                <a:cxn ang="0">
                  <a:pos x="49" y="52"/>
                </a:cxn>
                <a:cxn ang="0">
                  <a:pos x="58" y="40"/>
                </a:cxn>
                <a:cxn ang="0">
                  <a:pos x="54" y="25"/>
                </a:cxn>
                <a:cxn ang="0">
                  <a:pos x="41" y="16"/>
                </a:cxn>
                <a:cxn ang="0">
                  <a:pos x="27" y="21"/>
                </a:cxn>
                <a:cxn ang="0">
                  <a:pos x="22" y="24"/>
                </a:cxn>
                <a:cxn ang="0">
                  <a:pos x="44" y="56"/>
                </a:cxn>
                <a:cxn ang="0">
                  <a:pos x="49" y="52"/>
                </a:cxn>
              </a:cxnLst>
              <a:rect l="0" t="0" r="r" b="b"/>
              <a:pathLst>
                <a:path w="75" h="78">
                  <a:moveTo>
                    <a:pt x="60" y="63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4" y="5"/>
                    <a:pt x="28" y="2"/>
                    <a:pt x="32" y="1"/>
                  </a:cubicBezTo>
                  <a:cubicBezTo>
                    <a:pt x="36" y="0"/>
                    <a:pt x="40" y="0"/>
                    <a:pt x="44" y="0"/>
                  </a:cubicBezTo>
                  <a:cubicBezTo>
                    <a:pt x="49" y="1"/>
                    <a:pt x="53" y="3"/>
                    <a:pt x="57" y="5"/>
                  </a:cubicBezTo>
                  <a:cubicBezTo>
                    <a:pt x="61" y="8"/>
                    <a:pt x="64" y="12"/>
                    <a:pt x="67" y="16"/>
                  </a:cubicBezTo>
                  <a:cubicBezTo>
                    <a:pt x="70" y="20"/>
                    <a:pt x="72" y="25"/>
                    <a:pt x="74" y="29"/>
                  </a:cubicBezTo>
                  <a:cubicBezTo>
                    <a:pt x="75" y="34"/>
                    <a:pt x="75" y="38"/>
                    <a:pt x="74" y="43"/>
                  </a:cubicBezTo>
                  <a:cubicBezTo>
                    <a:pt x="73" y="47"/>
                    <a:pt x="72" y="51"/>
                    <a:pt x="70" y="54"/>
                  </a:cubicBezTo>
                  <a:cubicBezTo>
                    <a:pt x="68" y="57"/>
                    <a:pt x="64" y="60"/>
                    <a:pt x="60" y="63"/>
                  </a:cubicBezTo>
                  <a:close/>
                  <a:moveTo>
                    <a:pt x="49" y="52"/>
                  </a:moveTo>
                  <a:cubicBezTo>
                    <a:pt x="55" y="48"/>
                    <a:pt x="58" y="44"/>
                    <a:pt x="58" y="40"/>
                  </a:cubicBezTo>
                  <a:cubicBezTo>
                    <a:pt x="59" y="36"/>
                    <a:pt x="57" y="31"/>
                    <a:pt x="54" y="25"/>
                  </a:cubicBezTo>
                  <a:cubicBezTo>
                    <a:pt x="50" y="20"/>
                    <a:pt x="46" y="17"/>
                    <a:pt x="41" y="16"/>
                  </a:cubicBezTo>
                  <a:cubicBezTo>
                    <a:pt x="37" y="16"/>
                    <a:pt x="32" y="17"/>
                    <a:pt x="27" y="2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44" y="56"/>
                    <a:pt x="44" y="56"/>
                    <a:pt x="44" y="56"/>
                  </a:cubicBezTo>
                  <a:lnTo>
                    <a:pt x="49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121"/>
            <p:cNvSpPr>
              <a:spLocks noEditPoints="1"/>
            </p:cNvSpPr>
            <p:nvPr/>
          </p:nvSpPr>
          <p:spPr bwMode="auto">
            <a:xfrm>
              <a:off x="4995165" y="5308418"/>
              <a:ext cx="96269" cy="119221"/>
            </a:xfrm>
            <a:custGeom>
              <a:avLst/>
              <a:gdLst/>
              <a:ahLst/>
              <a:cxnLst>
                <a:cxn ang="0">
                  <a:pos x="47" y="144"/>
                </a:cxn>
                <a:cxn ang="0">
                  <a:pos x="49" y="168"/>
                </a:cxn>
                <a:cxn ang="0">
                  <a:pos x="9" y="187"/>
                </a:cxn>
                <a:cxn ang="0">
                  <a:pos x="0" y="14"/>
                </a:cxn>
                <a:cxn ang="0">
                  <a:pos x="28" y="0"/>
                </a:cxn>
                <a:cxn ang="0">
                  <a:pos x="151" y="123"/>
                </a:cxn>
                <a:cxn ang="0">
                  <a:pos x="111" y="140"/>
                </a:cxn>
                <a:cxn ang="0">
                  <a:pos x="94" y="123"/>
                </a:cxn>
                <a:cxn ang="0">
                  <a:pos x="47" y="144"/>
                </a:cxn>
                <a:cxn ang="0">
                  <a:pos x="71" y="97"/>
                </a:cxn>
                <a:cxn ang="0">
                  <a:pos x="35" y="55"/>
                </a:cxn>
                <a:cxn ang="0">
                  <a:pos x="42" y="109"/>
                </a:cxn>
                <a:cxn ang="0">
                  <a:pos x="71" y="97"/>
                </a:cxn>
              </a:cxnLst>
              <a:rect l="0" t="0" r="r" b="b"/>
              <a:pathLst>
                <a:path w="151" h="187">
                  <a:moveTo>
                    <a:pt x="47" y="144"/>
                  </a:moveTo>
                  <a:lnTo>
                    <a:pt x="49" y="168"/>
                  </a:lnTo>
                  <a:lnTo>
                    <a:pt x="9" y="187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151" y="123"/>
                  </a:lnTo>
                  <a:lnTo>
                    <a:pt x="111" y="140"/>
                  </a:lnTo>
                  <a:lnTo>
                    <a:pt x="94" y="123"/>
                  </a:lnTo>
                  <a:lnTo>
                    <a:pt x="47" y="144"/>
                  </a:lnTo>
                  <a:close/>
                  <a:moveTo>
                    <a:pt x="71" y="97"/>
                  </a:moveTo>
                  <a:lnTo>
                    <a:pt x="35" y="55"/>
                  </a:lnTo>
                  <a:lnTo>
                    <a:pt x="42" y="109"/>
                  </a:lnTo>
                  <a:lnTo>
                    <a:pt x="71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122"/>
            <p:cNvSpPr>
              <a:spLocks noEditPoints="1"/>
            </p:cNvSpPr>
            <p:nvPr/>
          </p:nvSpPr>
          <p:spPr bwMode="auto">
            <a:xfrm>
              <a:off x="5064020" y="5277178"/>
              <a:ext cx="99457" cy="110933"/>
            </a:xfrm>
            <a:custGeom>
              <a:avLst/>
              <a:gdLst/>
              <a:ahLst/>
              <a:cxnLst>
                <a:cxn ang="0">
                  <a:pos x="33" y="70"/>
                </a:cxn>
                <a:cxn ang="0">
                  <a:pos x="17" y="74"/>
                </a:cxn>
                <a:cxn ang="0">
                  <a:pos x="0" y="8"/>
                </a:cxn>
                <a:cxn ang="0">
                  <a:pos x="22" y="2"/>
                </a:cxn>
                <a:cxn ang="0">
                  <a:pos x="33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4" y="18"/>
                </a:cxn>
                <a:cxn ang="0">
                  <a:pos x="53" y="33"/>
                </a:cxn>
                <a:cxn ang="0">
                  <a:pos x="44" y="43"/>
                </a:cxn>
                <a:cxn ang="0">
                  <a:pos x="66" y="62"/>
                </a:cxn>
                <a:cxn ang="0">
                  <a:pos x="46" y="67"/>
                </a:cxn>
                <a:cxn ang="0">
                  <a:pos x="28" y="48"/>
                </a:cxn>
                <a:cxn ang="0">
                  <a:pos x="33" y="70"/>
                </a:cxn>
                <a:cxn ang="0">
                  <a:pos x="24" y="34"/>
                </a:cxn>
                <a:cxn ang="0">
                  <a:pos x="27" y="33"/>
                </a:cxn>
                <a:cxn ang="0">
                  <a:pos x="36" y="29"/>
                </a:cxn>
                <a:cxn ang="0">
                  <a:pos x="37" y="22"/>
                </a:cxn>
                <a:cxn ang="0">
                  <a:pos x="33" y="17"/>
                </a:cxn>
                <a:cxn ang="0">
                  <a:pos x="25" y="17"/>
                </a:cxn>
                <a:cxn ang="0">
                  <a:pos x="20" y="18"/>
                </a:cxn>
                <a:cxn ang="0">
                  <a:pos x="24" y="34"/>
                </a:cxn>
              </a:cxnLst>
              <a:rect l="0" t="0" r="r" b="b"/>
              <a:pathLst>
                <a:path w="66" h="74">
                  <a:moveTo>
                    <a:pt x="33" y="70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7" y="1"/>
                    <a:pt x="30" y="0"/>
                    <a:pt x="33" y="0"/>
                  </a:cubicBezTo>
                  <a:cubicBezTo>
                    <a:pt x="35" y="0"/>
                    <a:pt x="38" y="1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4"/>
                    <a:pt x="54" y="18"/>
                  </a:cubicBezTo>
                  <a:cubicBezTo>
                    <a:pt x="55" y="23"/>
                    <a:pt x="55" y="28"/>
                    <a:pt x="53" y="33"/>
                  </a:cubicBezTo>
                  <a:cubicBezTo>
                    <a:pt x="51" y="37"/>
                    <a:pt x="48" y="40"/>
                    <a:pt x="44" y="43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33" y="70"/>
                  </a:lnTo>
                  <a:close/>
                  <a:moveTo>
                    <a:pt x="24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32" y="32"/>
                    <a:pt x="35" y="31"/>
                    <a:pt x="36" y="29"/>
                  </a:cubicBezTo>
                  <a:cubicBezTo>
                    <a:pt x="38" y="27"/>
                    <a:pt x="38" y="25"/>
                    <a:pt x="37" y="22"/>
                  </a:cubicBezTo>
                  <a:cubicBezTo>
                    <a:pt x="37" y="20"/>
                    <a:pt x="35" y="18"/>
                    <a:pt x="33" y="17"/>
                  </a:cubicBezTo>
                  <a:cubicBezTo>
                    <a:pt x="31" y="16"/>
                    <a:pt x="28" y="16"/>
                    <a:pt x="25" y="17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24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123"/>
            <p:cNvSpPr>
              <a:spLocks/>
            </p:cNvSpPr>
            <p:nvPr/>
          </p:nvSpPr>
          <p:spPr bwMode="auto">
            <a:xfrm>
              <a:off x="5146900" y="5260602"/>
              <a:ext cx="84794" cy="108383"/>
            </a:xfrm>
            <a:custGeom>
              <a:avLst/>
              <a:gdLst/>
              <a:ahLst/>
              <a:cxnLst>
                <a:cxn ang="0">
                  <a:pos x="100" y="165"/>
                </a:cxn>
                <a:cxn ang="0">
                  <a:pos x="59" y="170"/>
                </a:cxn>
                <a:cxn ang="0">
                  <a:pos x="55" y="108"/>
                </a:cxn>
                <a:cxn ang="0">
                  <a:pos x="0" y="11"/>
                </a:cxn>
                <a:cxn ang="0">
                  <a:pos x="43" y="9"/>
                </a:cxn>
                <a:cxn ang="0">
                  <a:pos x="71" y="66"/>
                </a:cxn>
                <a:cxn ang="0">
                  <a:pos x="90" y="4"/>
                </a:cxn>
                <a:cxn ang="0">
                  <a:pos x="133" y="0"/>
                </a:cxn>
                <a:cxn ang="0">
                  <a:pos x="92" y="106"/>
                </a:cxn>
                <a:cxn ang="0">
                  <a:pos x="100" y="165"/>
                </a:cxn>
              </a:cxnLst>
              <a:rect l="0" t="0" r="r" b="b"/>
              <a:pathLst>
                <a:path w="133" h="170">
                  <a:moveTo>
                    <a:pt x="100" y="165"/>
                  </a:moveTo>
                  <a:lnTo>
                    <a:pt x="59" y="170"/>
                  </a:lnTo>
                  <a:lnTo>
                    <a:pt x="55" y="108"/>
                  </a:lnTo>
                  <a:lnTo>
                    <a:pt x="0" y="11"/>
                  </a:lnTo>
                  <a:lnTo>
                    <a:pt x="43" y="9"/>
                  </a:lnTo>
                  <a:lnTo>
                    <a:pt x="71" y="66"/>
                  </a:lnTo>
                  <a:lnTo>
                    <a:pt x="90" y="4"/>
                  </a:lnTo>
                  <a:lnTo>
                    <a:pt x="133" y="0"/>
                  </a:lnTo>
                  <a:lnTo>
                    <a:pt x="92" y="106"/>
                  </a:lnTo>
                  <a:lnTo>
                    <a:pt x="100" y="1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124"/>
            <p:cNvSpPr>
              <a:spLocks/>
            </p:cNvSpPr>
            <p:nvPr/>
          </p:nvSpPr>
          <p:spPr bwMode="auto">
            <a:xfrm>
              <a:off x="5279510" y="5265065"/>
              <a:ext cx="70768" cy="109658"/>
            </a:xfrm>
            <a:custGeom>
              <a:avLst/>
              <a:gdLst/>
              <a:ahLst/>
              <a:cxnLst>
                <a:cxn ang="0">
                  <a:pos x="88" y="172"/>
                </a:cxn>
                <a:cxn ang="0">
                  <a:pos x="0" y="158"/>
                </a:cxn>
                <a:cxn ang="0">
                  <a:pos x="24" y="0"/>
                </a:cxn>
                <a:cxn ang="0">
                  <a:pos x="111" y="11"/>
                </a:cxn>
                <a:cxn ang="0">
                  <a:pos x="107" y="47"/>
                </a:cxn>
                <a:cxn ang="0">
                  <a:pos x="57" y="40"/>
                </a:cxn>
                <a:cxn ang="0">
                  <a:pos x="55" y="66"/>
                </a:cxn>
                <a:cxn ang="0">
                  <a:pos x="102" y="73"/>
                </a:cxn>
                <a:cxn ang="0">
                  <a:pos x="97" y="108"/>
                </a:cxn>
                <a:cxn ang="0">
                  <a:pos x="50" y="101"/>
                </a:cxn>
                <a:cxn ang="0">
                  <a:pos x="45" y="130"/>
                </a:cxn>
                <a:cxn ang="0">
                  <a:pos x="92" y="137"/>
                </a:cxn>
                <a:cxn ang="0">
                  <a:pos x="88" y="172"/>
                </a:cxn>
              </a:cxnLst>
              <a:rect l="0" t="0" r="r" b="b"/>
              <a:pathLst>
                <a:path w="111" h="172">
                  <a:moveTo>
                    <a:pt x="88" y="172"/>
                  </a:moveTo>
                  <a:lnTo>
                    <a:pt x="0" y="158"/>
                  </a:lnTo>
                  <a:lnTo>
                    <a:pt x="24" y="0"/>
                  </a:lnTo>
                  <a:lnTo>
                    <a:pt x="111" y="11"/>
                  </a:lnTo>
                  <a:lnTo>
                    <a:pt x="107" y="47"/>
                  </a:lnTo>
                  <a:lnTo>
                    <a:pt x="57" y="40"/>
                  </a:lnTo>
                  <a:lnTo>
                    <a:pt x="55" y="66"/>
                  </a:lnTo>
                  <a:lnTo>
                    <a:pt x="102" y="73"/>
                  </a:lnTo>
                  <a:lnTo>
                    <a:pt x="97" y="108"/>
                  </a:lnTo>
                  <a:lnTo>
                    <a:pt x="50" y="101"/>
                  </a:lnTo>
                  <a:lnTo>
                    <a:pt x="45" y="130"/>
                  </a:lnTo>
                  <a:lnTo>
                    <a:pt x="92" y="137"/>
                  </a:lnTo>
                  <a:lnTo>
                    <a:pt x="88" y="1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125"/>
            <p:cNvSpPr>
              <a:spLocks noEditPoints="1"/>
            </p:cNvSpPr>
            <p:nvPr/>
          </p:nvSpPr>
          <p:spPr bwMode="auto">
            <a:xfrm>
              <a:off x="5347727" y="5278453"/>
              <a:ext cx="103920" cy="114758"/>
            </a:xfrm>
            <a:custGeom>
              <a:avLst/>
              <a:gdLst/>
              <a:ahLst/>
              <a:cxnLst>
                <a:cxn ang="0">
                  <a:pos x="24" y="73"/>
                </a:cxn>
                <a:cxn ang="0">
                  <a:pos x="0" y="65"/>
                </a:cxn>
                <a:cxn ang="0">
                  <a:pos x="21" y="0"/>
                </a:cxn>
                <a:cxn ang="0">
                  <a:pos x="43" y="7"/>
                </a:cxn>
                <a:cxn ang="0">
                  <a:pos x="57" y="14"/>
                </a:cxn>
                <a:cxn ang="0">
                  <a:pos x="65" y="23"/>
                </a:cxn>
                <a:cxn ang="0">
                  <a:pos x="68" y="36"/>
                </a:cxn>
                <a:cxn ang="0">
                  <a:pos x="66" y="51"/>
                </a:cxn>
                <a:cxn ang="0">
                  <a:pos x="59" y="64"/>
                </a:cxn>
                <a:cxn ang="0">
                  <a:pos x="49" y="72"/>
                </a:cxn>
                <a:cxn ang="0">
                  <a:pos x="37" y="75"/>
                </a:cxn>
                <a:cxn ang="0">
                  <a:pos x="24" y="73"/>
                </a:cxn>
                <a:cxn ang="0">
                  <a:pos x="26" y="58"/>
                </a:cxn>
                <a:cxn ang="0">
                  <a:pos x="42" y="58"/>
                </a:cxn>
                <a:cxn ang="0">
                  <a:pos x="50" y="46"/>
                </a:cxn>
                <a:cxn ang="0">
                  <a:pos x="50" y="31"/>
                </a:cxn>
                <a:cxn ang="0">
                  <a:pos x="39" y="21"/>
                </a:cxn>
                <a:cxn ang="0">
                  <a:pos x="32" y="19"/>
                </a:cxn>
                <a:cxn ang="0">
                  <a:pos x="20" y="56"/>
                </a:cxn>
                <a:cxn ang="0">
                  <a:pos x="26" y="58"/>
                </a:cxn>
              </a:cxnLst>
              <a:rect l="0" t="0" r="r" b="b"/>
              <a:pathLst>
                <a:path w="69" h="76">
                  <a:moveTo>
                    <a:pt x="24" y="7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9"/>
                    <a:pt x="54" y="12"/>
                    <a:pt x="57" y="14"/>
                  </a:cubicBezTo>
                  <a:cubicBezTo>
                    <a:pt x="60" y="16"/>
                    <a:pt x="63" y="20"/>
                    <a:pt x="65" y="23"/>
                  </a:cubicBezTo>
                  <a:cubicBezTo>
                    <a:pt x="67" y="27"/>
                    <a:pt x="68" y="32"/>
                    <a:pt x="68" y="36"/>
                  </a:cubicBezTo>
                  <a:cubicBezTo>
                    <a:pt x="69" y="41"/>
                    <a:pt x="68" y="46"/>
                    <a:pt x="66" y="51"/>
                  </a:cubicBezTo>
                  <a:cubicBezTo>
                    <a:pt x="64" y="56"/>
                    <a:pt x="62" y="60"/>
                    <a:pt x="59" y="64"/>
                  </a:cubicBezTo>
                  <a:cubicBezTo>
                    <a:pt x="56" y="67"/>
                    <a:pt x="53" y="70"/>
                    <a:pt x="49" y="72"/>
                  </a:cubicBezTo>
                  <a:cubicBezTo>
                    <a:pt x="45" y="74"/>
                    <a:pt x="41" y="75"/>
                    <a:pt x="37" y="75"/>
                  </a:cubicBezTo>
                  <a:cubicBezTo>
                    <a:pt x="34" y="76"/>
                    <a:pt x="29" y="75"/>
                    <a:pt x="24" y="73"/>
                  </a:cubicBezTo>
                  <a:close/>
                  <a:moveTo>
                    <a:pt x="26" y="58"/>
                  </a:moveTo>
                  <a:cubicBezTo>
                    <a:pt x="33" y="60"/>
                    <a:pt x="38" y="60"/>
                    <a:pt x="42" y="58"/>
                  </a:cubicBezTo>
                  <a:cubicBezTo>
                    <a:pt x="45" y="56"/>
                    <a:pt x="48" y="52"/>
                    <a:pt x="50" y="46"/>
                  </a:cubicBezTo>
                  <a:cubicBezTo>
                    <a:pt x="52" y="40"/>
                    <a:pt x="52" y="35"/>
                    <a:pt x="50" y="31"/>
                  </a:cubicBezTo>
                  <a:cubicBezTo>
                    <a:pt x="48" y="26"/>
                    <a:pt x="44" y="23"/>
                    <a:pt x="39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20" y="56"/>
                    <a:pt x="20" y="56"/>
                    <a:pt x="20" y="56"/>
                  </a:cubicBezTo>
                  <a:lnTo>
                    <a:pt x="26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126"/>
            <p:cNvSpPr>
              <a:spLocks/>
            </p:cNvSpPr>
            <p:nvPr/>
          </p:nvSpPr>
          <p:spPr bwMode="auto">
            <a:xfrm>
              <a:off x="5448459" y="5319256"/>
              <a:ext cx="105195" cy="11603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1" y="8"/>
                </a:cxn>
                <a:cxn ang="0">
                  <a:pos x="20" y="44"/>
                </a:cxn>
                <a:cxn ang="0">
                  <a:pos x="17" y="53"/>
                </a:cxn>
                <a:cxn ang="0">
                  <a:pos x="21" y="59"/>
                </a:cxn>
                <a:cxn ang="0">
                  <a:pos x="28" y="59"/>
                </a:cxn>
                <a:cxn ang="0">
                  <a:pos x="35" y="53"/>
                </a:cxn>
                <a:cxn ang="0">
                  <a:pos x="55" y="16"/>
                </a:cxn>
                <a:cxn ang="0">
                  <a:pos x="70" y="25"/>
                </a:cxn>
                <a:cxn ang="0">
                  <a:pos x="49" y="62"/>
                </a:cxn>
                <a:cxn ang="0">
                  <a:pos x="33" y="75"/>
                </a:cxn>
                <a:cxn ang="0">
                  <a:pos x="13" y="72"/>
                </a:cxn>
                <a:cxn ang="0">
                  <a:pos x="1" y="57"/>
                </a:cxn>
                <a:cxn ang="0">
                  <a:pos x="5" y="37"/>
                </a:cxn>
                <a:cxn ang="0">
                  <a:pos x="26" y="0"/>
                </a:cxn>
              </a:cxnLst>
              <a:rect l="0" t="0" r="r" b="b"/>
              <a:pathLst>
                <a:path w="70" h="77">
                  <a:moveTo>
                    <a:pt x="26" y="0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8" y="48"/>
                    <a:pt x="17" y="51"/>
                    <a:pt x="17" y="53"/>
                  </a:cubicBezTo>
                  <a:cubicBezTo>
                    <a:pt x="18" y="55"/>
                    <a:pt x="19" y="57"/>
                    <a:pt x="21" y="59"/>
                  </a:cubicBezTo>
                  <a:cubicBezTo>
                    <a:pt x="24" y="60"/>
                    <a:pt x="26" y="60"/>
                    <a:pt x="28" y="59"/>
                  </a:cubicBezTo>
                  <a:cubicBezTo>
                    <a:pt x="31" y="58"/>
                    <a:pt x="33" y="56"/>
                    <a:pt x="35" y="5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5" y="69"/>
                    <a:pt x="39" y="73"/>
                    <a:pt x="33" y="75"/>
                  </a:cubicBezTo>
                  <a:cubicBezTo>
                    <a:pt x="27" y="77"/>
                    <a:pt x="20" y="76"/>
                    <a:pt x="13" y="72"/>
                  </a:cubicBezTo>
                  <a:cubicBezTo>
                    <a:pt x="7" y="68"/>
                    <a:pt x="2" y="63"/>
                    <a:pt x="1" y="57"/>
                  </a:cubicBezTo>
                  <a:cubicBezTo>
                    <a:pt x="0" y="51"/>
                    <a:pt x="1" y="44"/>
                    <a:pt x="5" y="37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127"/>
            <p:cNvSpPr>
              <a:spLocks/>
            </p:cNvSpPr>
            <p:nvPr/>
          </p:nvSpPr>
          <p:spPr bwMode="auto">
            <a:xfrm>
              <a:off x="5529427" y="5391299"/>
              <a:ext cx="107107" cy="10710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32" y="71"/>
                </a:cxn>
                <a:cxn ang="0">
                  <a:pos x="12" y="62"/>
                </a:cxn>
                <a:cxn ang="0">
                  <a:pos x="3" y="51"/>
                </a:cxn>
                <a:cxn ang="0">
                  <a:pos x="0" y="37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3" y="0"/>
                </a:cxn>
                <a:cxn ang="0">
                  <a:pos x="47" y="2"/>
                </a:cxn>
                <a:cxn ang="0">
                  <a:pos x="59" y="9"/>
                </a:cxn>
                <a:cxn ang="0">
                  <a:pos x="70" y="29"/>
                </a:cxn>
                <a:cxn ang="0">
                  <a:pos x="66" y="52"/>
                </a:cxn>
                <a:cxn ang="0">
                  <a:pos x="53" y="40"/>
                </a:cxn>
                <a:cxn ang="0">
                  <a:pos x="53" y="30"/>
                </a:cxn>
                <a:cxn ang="0">
                  <a:pos x="48" y="22"/>
                </a:cxn>
                <a:cxn ang="0">
                  <a:pos x="34" y="17"/>
                </a:cxn>
                <a:cxn ang="0">
                  <a:pos x="22" y="23"/>
                </a:cxn>
                <a:cxn ang="0">
                  <a:pos x="17" y="37"/>
                </a:cxn>
                <a:cxn ang="0">
                  <a:pos x="23" y="49"/>
                </a:cxn>
                <a:cxn ang="0">
                  <a:pos x="31" y="53"/>
                </a:cxn>
                <a:cxn ang="0">
                  <a:pos x="41" y="52"/>
                </a:cxn>
                <a:cxn ang="0">
                  <a:pos x="55" y="64"/>
                </a:cxn>
              </a:cxnLst>
              <a:rect l="0" t="0" r="r" b="b"/>
              <a:pathLst>
                <a:path w="71" h="71">
                  <a:moveTo>
                    <a:pt x="55" y="64"/>
                  </a:moveTo>
                  <a:cubicBezTo>
                    <a:pt x="47" y="69"/>
                    <a:pt x="40" y="71"/>
                    <a:pt x="32" y="71"/>
                  </a:cubicBezTo>
                  <a:cubicBezTo>
                    <a:pt x="25" y="70"/>
                    <a:pt x="18" y="67"/>
                    <a:pt x="12" y="62"/>
                  </a:cubicBezTo>
                  <a:cubicBezTo>
                    <a:pt x="8" y="59"/>
                    <a:pt x="5" y="55"/>
                    <a:pt x="3" y="51"/>
                  </a:cubicBezTo>
                  <a:cubicBezTo>
                    <a:pt x="1" y="46"/>
                    <a:pt x="0" y="42"/>
                    <a:pt x="0" y="37"/>
                  </a:cubicBezTo>
                  <a:cubicBezTo>
                    <a:pt x="0" y="32"/>
                    <a:pt x="0" y="28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6" y="5"/>
                    <a:pt x="20" y="3"/>
                  </a:cubicBezTo>
                  <a:cubicBezTo>
                    <a:pt x="24" y="1"/>
                    <a:pt x="29" y="0"/>
                    <a:pt x="33" y="0"/>
                  </a:cubicBezTo>
                  <a:cubicBezTo>
                    <a:pt x="38" y="0"/>
                    <a:pt x="43" y="0"/>
                    <a:pt x="47" y="2"/>
                  </a:cubicBezTo>
                  <a:cubicBezTo>
                    <a:pt x="51" y="3"/>
                    <a:pt x="55" y="6"/>
                    <a:pt x="59" y="9"/>
                  </a:cubicBezTo>
                  <a:cubicBezTo>
                    <a:pt x="65" y="14"/>
                    <a:pt x="69" y="21"/>
                    <a:pt x="70" y="29"/>
                  </a:cubicBezTo>
                  <a:cubicBezTo>
                    <a:pt x="71" y="36"/>
                    <a:pt x="70" y="44"/>
                    <a:pt x="66" y="52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6"/>
                    <a:pt x="53" y="33"/>
                    <a:pt x="53" y="30"/>
                  </a:cubicBezTo>
                  <a:cubicBezTo>
                    <a:pt x="52" y="27"/>
                    <a:pt x="50" y="24"/>
                    <a:pt x="48" y="22"/>
                  </a:cubicBezTo>
                  <a:cubicBezTo>
                    <a:pt x="44" y="18"/>
                    <a:pt x="39" y="17"/>
                    <a:pt x="34" y="17"/>
                  </a:cubicBezTo>
                  <a:cubicBezTo>
                    <a:pt x="30" y="17"/>
                    <a:pt x="25" y="19"/>
                    <a:pt x="22" y="23"/>
                  </a:cubicBezTo>
                  <a:cubicBezTo>
                    <a:pt x="19" y="27"/>
                    <a:pt x="17" y="32"/>
                    <a:pt x="17" y="37"/>
                  </a:cubicBezTo>
                  <a:cubicBezTo>
                    <a:pt x="17" y="42"/>
                    <a:pt x="19" y="46"/>
                    <a:pt x="23" y="49"/>
                  </a:cubicBezTo>
                  <a:cubicBezTo>
                    <a:pt x="25" y="51"/>
                    <a:pt x="28" y="53"/>
                    <a:pt x="31" y="53"/>
                  </a:cubicBezTo>
                  <a:cubicBezTo>
                    <a:pt x="34" y="54"/>
                    <a:pt x="38" y="53"/>
                    <a:pt x="41" y="52"/>
                  </a:cubicBezTo>
                  <a:lnTo>
                    <a:pt x="55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128"/>
            <p:cNvSpPr>
              <a:spLocks noEditPoints="1"/>
            </p:cNvSpPr>
            <p:nvPr/>
          </p:nvSpPr>
          <p:spPr bwMode="auto">
            <a:xfrm>
              <a:off x="5582343" y="5481830"/>
              <a:ext cx="117308" cy="109658"/>
            </a:xfrm>
            <a:custGeom>
              <a:avLst/>
              <a:gdLst/>
              <a:ahLst/>
              <a:cxnLst>
                <a:cxn ang="0">
                  <a:pos x="50" y="76"/>
                </a:cxn>
                <a:cxn ang="0">
                  <a:pos x="26" y="83"/>
                </a:cxn>
                <a:cxn ang="0">
                  <a:pos x="0" y="47"/>
                </a:cxn>
                <a:cxn ang="0">
                  <a:pos x="165" y="0"/>
                </a:cxn>
                <a:cxn ang="0">
                  <a:pos x="184" y="26"/>
                </a:cxn>
                <a:cxn ang="0">
                  <a:pos x="92" y="172"/>
                </a:cxn>
                <a:cxn ang="0">
                  <a:pos x="66" y="137"/>
                </a:cxn>
                <a:cxn ang="0">
                  <a:pos x="80" y="118"/>
                </a:cxn>
                <a:cxn ang="0">
                  <a:pos x="50" y="76"/>
                </a:cxn>
                <a:cxn ang="0">
                  <a:pos x="102" y="87"/>
                </a:cxn>
                <a:cxn ang="0">
                  <a:pos x="132" y="45"/>
                </a:cxn>
                <a:cxn ang="0">
                  <a:pos x="83" y="64"/>
                </a:cxn>
                <a:cxn ang="0">
                  <a:pos x="102" y="87"/>
                </a:cxn>
              </a:cxnLst>
              <a:rect l="0" t="0" r="r" b="b"/>
              <a:pathLst>
                <a:path w="184" h="172">
                  <a:moveTo>
                    <a:pt x="50" y="76"/>
                  </a:moveTo>
                  <a:lnTo>
                    <a:pt x="26" y="83"/>
                  </a:lnTo>
                  <a:lnTo>
                    <a:pt x="0" y="47"/>
                  </a:lnTo>
                  <a:lnTo>
                    <a:pt x="165" y="0"/>
                  </a:lnTo>
                  <a:lnTo>
                    <a:pt x="184" y="26"/>
                  </a:lnTo>
                  <a:lnTo>
                    <a:pt x="92" y="172"/>
                  </a:lnTo>
                  <a:lnTo>
                    <a:pt x="66" y="137"/>
                  </a:lnTo>
                  <a:lnTo>
                    <a:pt x="80" y="118"/>
                  </a:lnTo>
                  <a:lnTo>
                    <a:pt x="50" y="76"/>
                  </a:lnTo>
                  <a:close/>
                  <a:moveTo>
                    <a:pt x="102" y="87"/>
                  </a:moveTo>
                  <a:lnTo>
                    <a:pt x="132" y="45"/>
                  </a:lnTo>
                  <a:lnTo>
                    <a:pt x="83" y="64"/>
                  </a:lnTo>
                  <a:lnTo>
                    <a:pt x="102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129"/>
            <p:cNvSpPr>
              <a:spLocks/>
            </p:cNvSpPr>
            <p:nvPr/>
          </p:nvSpPr>
          <p:spPr bwMode="auto">
            <a:xfrm>
              <a:off x="5644185" y="5532834"/>
              <a:ext cx="111570" cy="89256"/>
            </a:xfrm>
            <a:custGeom>
              <a:avLst/>
              <a:gdLst/>
              <a:ahLst/>
              <a:cxnLst>
                <a:cxn ang="0">
                  <a:pos x="16" y="140"/>
                </a:cxn>
                <a:cxn ang="0">
                  <a:pos x="0" y="104"/>
                </a:cxn>
                <a:cxn ang="0">
                  <a:pos x="109" y="45"/>
                </a:cxn>
                <a:cxn ang="0">
                  <a:pos x="94" y="19"/>
                </a:cxn>
                <a:cxn ang="0">
                  <a:pos x="125" y="0"/>
                </a:cxn>
                <a:cxn ang="0">
                  <a:pos x="175" y="88"/>
                </a:cxn>
                <a:cxn ang="0">
                  <a:pos x="142" y="107"/>
                </a:cxn>
                <a:cxn ang="0">
                  <a:pos x="127" y="81"/>
                </a:cxn>
                <a:cxn ang="0">
                  <a:pos x="16" y="140"/>
                </a:cxn>
              </a:cxnLst>
              <a:rect l="0" t="0" r="r" b="b"/>
              <a:pathLst>
                <a:path w="175" h="140">
                  <a:moveTo>
                    <a:pt x="16" y="140"/>
                  </a:moveTo>
                  <a:lnTo>
                    <a:pt x="0" y="104"/>
                  </a:lnTo>
                  <a:lnTo>
                    <a:pt x="109" y="45"/>
                  </a:lnTo>
                  <a:lnTo>
                    <a:pt x="94" y="19"/>
                  </a:lnTo>
                  <a:lnTo>
                    <a:pt x="125" y="0"/>
                  </a:lnTo>
                  <a:lnTo>
                    <a:pt x="175" y="88"/>
                  </a:lnTo>
                  <a:lnTo>
                    <a:pt x="142" y="107"/>
                  </a:lnTo>
                  <a:lnTo>
                    <a:pt x="127" y="81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130"/>
            <p:cNvSpPr>
              <a:spLocks/>
            </p:cNvSpPr>
            <p:nvPr/>
          </p:nvSpPr>
          <p:spPr bwMode="auto">
            <a:xfrm>
              <a:off x="5665224" y="5603601"/>
              <a:ext cx="105195" cy="63754"/>
            </a:xfrm>
            <a:custGeom>
              <a:avLst/>
              <a:gdLst/>
              <a:ahLst/>
              <a:cxnLst>
                <a:cxn ang="0">
                  <a:pos x="17" y="100"/>
                </a:cxn>
                <a:cxn ang="0">
                  <a:pos x="0" y="62"/>
                </a:cxn>
                <a:cxn ang="0">
                  <a:pos x="149" y="0"/>
                </a:cxn>
                <a:cxn ang="0">
                  <a:pos x="165" y="38"/>
                </a:cxn>
                <a:cxn ang="0">
                  <a:pos x="17" y="100"/>
                </a:cxn>
              </a:cxnLst>
              <a:rect l="0" t="0" r="r" b="b"/>
              <a:pathLst>
                <a:path w="165" h="100">
                  <a:moveTo>
                    <a:pt x="17" y="100"/>
                  </a:moveTo>
                  <a:lnTo>
                    <a:pt x="0" y="62"/>
                  </a:lnTo>
                  <a:lnTo>
                    <a:pt x="149" y="0"/>
                  </a:lnTo>
                  <a:lnTo>
                    <a:pt x="165" y="38"/>
                  </a:lnTo>
                  <a:lnTo>
                    <a:pt x="17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131"/>
            <p:cNvSpPr>
              <a:spLocks noEditPoints="1"/>
            </p:cNvSpPr>
            <p:nvPr/>
          </p:nvSpPr>
          <p:spPr bwMode="auto">
            <a:xfrm>
              <a:off x="5689451" y="5659705"/>
              <a:ext cx="106470" cy="107107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42" y="1"/>
                </a:cxn>
                <a:cxn ang="0">
                  <a:pos x="55" y="6"/>
                </a:cxn>
                <a:cxn ang="0">
                  <a:pos x="65" y="15"/>
                </a:cxn>
                <a:cxn ang="0">
                  <a:pos x="70" y="28"/>
                </a:cxn>
                <a:cxn ang="0">
                  <a:pos x="71" y="41"/>
                </a:cxn>
                <a:cxn ang="0">
                  <a:pos x="66" y="54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0" y="70"/>
                </a:cxn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0"/>
                </a:cxn>
                <a:cxn ang="0">
                  <a:pos x="6" y="17"/>
                </a:cxn>
                <a:cxn ang="0">
                  <a:pos x="15" y="7"/>
                </a:cxn>
                <a:cxn ang="0">
                  <a:pos x="28" y="1"/>
                </a:cxn>
                <a:cxn ang="0">
                  <a:pos x="32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  <a:cxn ang="0">
                  <a:pos x="40" y="53"/>
                </a:cxn>
                <a:cxn ang="0">
                  <a:pos x="51" y="45"/>
                </a:cxn>
                <a:cxn ang="0">
                  <a:pos x="54" y="32"/>
                </a:cxn>
                <a:cxn ang="0">
                  <a:pos x="46" y="20"/>
                </a:cxn>
                <a:cxn ang="0">
                  <a:pos x="32" y="18"/>
                </a:cxn>
              </a:cxnLst>
              <a:rect l="0" t="0" r="r" b="b"/>
              <a:pathLst>
                <a:path w="71" h="71">
                  <a:moveTo>
                    <a:pt x="28" y="1"/>
                  </a:moveTo>
                  <a:cubicBezTo>
                    <a:pt x="33" y="0"/>
                    <a:pt x="37" y="0"/>
                    <a:pt x="42" y="1"/>
                  </a:cubicBezTo>
                  <a:cubicBezTo>
                    <a:pt x="47" y="2"/>
                    <a:pt x="51" y="3"/>
                    <a:pt x="55" y="6"/>
                  </a:cubicBezTo>
                  <a:cubicBezTo>
                    <a:pt x="59" y="8"/>
                    <a:pt x="62" y="11"/>
                    <a:pt x="65" y="15"/>
                  </a:cubicBezTo>
                  <a:cubicBezTo>
                    <a:pt x="67" y="19"/>
                    <a:pt x="69" y="23"/>
                    <a:pt x="70" y="28"/>
                  </a:cubicBezTo>
                  <a:cubicBezTo>
                    <a:pt x="71" y="32"/>
                    <a:pt x="71" y="37"/>
                    <a:pt x="71" y="41"/>
                  </a:cubicBezTo>
                  <a:cubicBezTo>
                    <a:pt x="70" y="45"/>
                    <a:pt x="68" y="50"/>
                    <a:pt x="66" y="54"/>
                  </a:cubicBezTo>
                  <a:cubicBezTo>
                    <a:pt x="63" y="58"/>
                    <a:pt x="60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39" y="71"/>
                    <a:pt x="35" y="71"/>
                    <a:pt x="30" y="70"/>
                  </a:cubicBezTo>
                  <a:cubicBezTo>
                    <a:pt x="26" y="70"/>
                    <a:pt x="21" y="68"/>
                    <a:pt x="17" y="66"/>
                  </a:cubicBezTo>
                  <a:cubicBezTo>
                    <a:pt x="13" y="63"/>
                    <a:pt x="10" y="60"/>
                    <a:pt x="7" y="56"/>
                  </a:cubicBezTo>
                  <a:cubicBezTo>
                    <a:pt x="4" y="53"/>
                    <a:pt x="2" y="48"/>
                    <a:pt x="1" y="44"/>
                  </a:cubicBezTo>
                  <a:cubicBezTo>
                    <a:pt x="0" y="39"/>
                    <a:pt x="0" y="34"/>
                    <a:pt x="1" y="30"/>
                  </a:cubicBezTo>
                  <a:cubicBezTo>
                    <a:pt x="1" y="25"/>
                    <a:pt x="3" y="21"/>
                    <a:pt x="6" y="17"/>
                  </a:cubicBezTo>
                  <a:cubicBezTo>
                    <a:pt x="9" y="13"/>
                    <a:pt x="12" y="9"/>
                    <a:pt x="15" y="7"/>
                  </a:cubicBezTo>
                  <a:cubicBezTo>
                    <a:pt x="19" y="4"/>
                    <a:pt x="23" y="2"/>
                    <a:pt x="28" y="1"/>
                  </a:cubicBezTo>
                  <a:close/>
                  <a:moveTo>
                    <a:pt x="32" y="18"/>
                  </a:moveTo>
                  <a:cubicBezTo>
                    <a:pt x="27" y="19"/>
                    <a:pt x="23" y="22"/>
                    <a:pt x="20" y="26"/>
                  </a:cubicBezTo>
                  <a:cubicBezTo>
                    <a:pt x="17" y="31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ubicBezTo>
                    <a:pt x="30" y="53"/>
                    <a:pt x="35" y="54"/>
                    <a:pt x="40" y="53"/>
                  </a:cubicBezTo>
                  <a:cubicBezTo>
                    <a:pt x="45" y="52"/>
                    <a:pt x="49" y="49"/>
                    <a:pt x="51" y="45"/>
                  </a:cubicBezTo>
                  <a:cubicBezTo>
                    <a:pt x="54" y="41"/>
                    <a:pt x="55" y="36"/>
                    <a:pt x="54" y="32"/>
                  </a:cubicBezTo>
                  <a:cubicBezTo>
                    <a:pt x="53" y="27"/>
                    <a:pt x="50" y="23"/>
                    <a:pt x="46" y="20"/>
                  </a:cubicBezTo>
                  <a:cubicBezTo>
                    <a:pt x="42" y="18"/>
                    <a:pt x="37" y="17"/>
                    <a:pt x="32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132"/>
            <p:cNvSpPr>
              <a:spLocks/>
            </p:cNvSpPr>
            <p:nvPr/>
          </p:nvSpPr>
          <p:spPr bwMode="auto">
            <a:xfrm>
              <a:off x="5704114" y="5781476"/>
              <a:ext cx="103920" cy="87344"/>
            </a:xfrm>
            <a:custGeom>
              <a:avLst/>
              <a:gdLst/>
              <a:ahLst/>
              <a:cxnLst>
                <a:cxn ang="0">
                  <a:pos x="3" y="43"/>
                </a:cxn>
                <a:cxn ang="0">
                  <a:pos x="0" y="3"/>
                </a:cxn>
                <a:cxn ang="0">
                  <a:pos x="161" y="0"/>
                </a:cxn>
                <a:cxn ang="0">
                  <a:pos x="163" y="36"/>
                </a:cxn>
                <a:cxn ang="0">
                  <a:pos x="74" y="97"/>
                </a:cxn>
                <a:cxn ang="0">
                  <a:pos x="163" y="95"/>
                </a:cxn>
                <a:cxn ang="0">
                  <a:pos x="163" y="135"/>
                </a:cxn>
                <a:cxn ang="0">
                  <a:pos x="3" y="137"/>
                </a:cxn>
                <a:cxn ang="0">
                  <a:pos x="3" y="102"/>
                </a:cxn>
                <a:cxn ang="0">
                  <a:pos x="93" y="40"/>
                </a:cxn>
                <a:cxn ang="0">
                  <a:pos x="3" y="43"/>
                </a:cxn>
              </a:cxnLst>
              <a:rect l="0" t="0" r="r" b="b"/>
              <a:pathLst>
                <a:path w="163" h="137">
                  <a:moveTo>
                    <a:pt x="3" y="43"/>
                  </a:moveTo>
                  <a:lnTo>
                    <a:pt x="0" y="3"/>
                  </a:lnTo>
                  <a:lnTo>
                    <a:pt x="161" y="0"/>
                  </a:lnTo>
                  <a:lnTo>
                    <a:pt x="163" y="36"/>
                  </a:lnTo>
                  <a:lnTo>
                    <a:pt x="74" y="97"/>
                  </a:lnTo>
                  <a:lnTo>
                    <a:pt x="163" y="95"/>
                  </a:lnTo>
                  <a:lnTo>
                    <a:pt x="163" y="135"/>
                  </a:lnTo>
                  <a:lnTo>
                    <a:pt x="3" y="137"/>
                  </a:lnTo>
                  <a:lnTo>
                    <a:pt x="3" y="102"/>
                  </a:lnTo>
                  <a:lnTo>
                    <a:pt x="93" y="40"/>
                  </a:lnTo>
                  <a:lnTo>
                    <a:pt x="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8" name="Group 207"/>
          <p:cNvGrpSpPr>
            <a:grpSpLocks noChangeAspect="1"/>
          </p:cNvGrpSpPr>
          <p:nvPr/>
        </p:nvGrpSpPr>
        <p:grpSpPr>
          <a:xfrm>
            <a:off x="6013069" y="3885128"/>
            <a:ext cx="491559" cy="558830"/>
            <a:chOff x="7207444" y="5248489"/>
            <a:chExt cx="894475" cy="1016883"/>
          </a:xfrm>
          <a:solidFill>
            <a:srgbClr val="FBB040"/>
          </a:solidFill>
        </p:grpSpPr>
        <p:sp>
          <p:nvSpPr>
            <p:cNvPr id="279" name="Freeform 67"/>
            <p:cNvSpPr>
              <a:spLocks noEditPoints="1"/>
            </p:cNvSpPr>
            <p:nvPr/>
          </p:nvSpPr>
          <p:spPr bwMode="auto">
            <a:xfrm>
              <a:off x="7387869" y="5638666"/>
              <a:ext cx="533625" cy="358300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351" y="53"/>
                </a:cxn>
                <a:cxn ang="0">
                  <a:pos x="354" y="56"/>
                </a:cxn>
                <a:cxn ang="0">
                  <a:pos x="351" y="60"/>
                </a:cxn>
                <a:cxn ang="0">
                  <a:pos x="282" y="90"/>
                </a:cxn>
                <a:cxn ang="0">
                  <a:pos x="301" y="104"/>
                </a:cxn>
                <a:cxn ang="0">
                  <a:pos x="313" y="156"/>
                </a:cxn>
                <a:cxn ang="0">
                  <a:pos x="322" y="167"/>
                </a:cxn>
                <a:cxn ang="0">
                  <a:pos x="321" y="173"/>
                </a:cxn>
                <a:cxn ang="0">
                  <a:pos x="345" y="232"/>
                </a:cxn>
                <a:cxn ang="0">
                  <a:pos x="313" y="238"/>
                </a:cxn>
                <a:cxn ang="0">
                  <a:pos x="308" y="178"/>
                </a:cxn>
                <a:cxn ang="0">
                  <a:pos x="300" y="166"/>
                </a:cxn>
                <a:cxn ang="0">
                  <a:pos x="304" y="158"/>
                </a:cxn>
                <a:cxn ang="0">
                  <a:pos x="292" y="108"/>
                </a:cxn>
                <a:cxn ang="0">
                  <a:pos x="268" y="94"/>
                </a:cxn>
                <a:cxn ang="0">
                  <a:pos x="174" y="60"/>
                </a:cxn>
                <a:cxn ang="0">
                  <a:pos x="172" y="58"/>
                </a:cxn>
                <a:cxn ang="0">
                  <a:pos x="175" y="65"/>
                </a:cxn>
                <a:cxn ang="0">
                  <a:pos x="258" y="100"/>
                </a:cxn>
                <a:cxn ang="0">
                  <a:pos x="179" y="136"/>
                </a:cxn>
                <a:cxn ang="0">
                  <a:pos x="175" y="136"/>
                </a:cxn>
                <a:cxn ang="0">
                  <a:pos x="2" y="60"/>
                </a:cxn>
                <a:cxn ang="0">
                  <a:pos x="0" y="56"/>
                </a:cxn>
                <a:cxn ang="0">
                  <a:pos x="2" y="53"/>
                </a:cxn>
                <a:cxn ang="0">
                  <a:pos x="176" y="0"/>
                </a:cxn>
                <a:cxn ang="0">
                  <a:pos x="178" y="0"/>
                </a:cxn>
                <a:cxn ang="0">
                  <a:pos x="75" y="104"/>
                </a:cxn>
                <a:cxn ang="0">
                  <a:pos x="71" y="179"/>
                </a:cxn>
                <a:cxn ang="0">
                  <a:pos x="71" y="181"/>
                </a:cxn>
                <a:cxn ang="0">
                  <a:pos x="74" y="181"/>
                </a:cxn>
                <a:cxn ang="0">
                  <a:pos x="175" y="228"/>
                </a:cxn>
                <a:cxn ang="0">
                  <a:pos x="178" y="228"/>
                </a:cxn>
                <a:cxn ang="0">
                  <a:pos x="280" y="181"/>
                </a:cxn>
                <a:cxn ang="0">
                  <a:pos x="282" y="181"/>
                </a:cxn>
                <a:cxn ang="0">
                  <a:pos x="282" y="179"/>
                </a:cxn>
                <a:cxn ang="0">
                  <a:pos x="277" y="106"/>
                </a:cxn>
                <a:cxn ang="0">
                  <a:pos x="184" y="146"/>
                </a:cxn>
                <a:cxn ang="0">
                  <a:pos x="170" y="146"/>
                </a:cxn>
                <a:cxn ang="0">
                  <a:pos x="75" y="104"/>
                </a:cxn>
              </a:cxnLst>
              <a:rect l="0" t="0" r="r" b="b"/>
              <a:pathLst>
                <a:path w="354" h="238">
                  <a:moveTo>
                    <a:pt x="178" y="0"/>
                  </a:moveTo>
                  <a:cubicBezTo>
                    <a:pt x="351" y="53"/>
                    <a:pt x="351" y="53"/>
                    <a:pt x="351" y="53"/>
                  </a:cubicBezTo>
                  <a:cubicBezTo>
                    <a:pt x="353" y="53"/>
                    <a:pt x="354" y="54"/>
                    <a:pt x="354" y="56"/>
                  </a:cubicBezTo>
                  <a:cubicBezTo>
                    <a:pt x="354" y="58"/>
                    <a:pt x="354" y="60"/>
                    <a:pt x="351" y="60"/>
                  </a:cubicBezTo>
                  <a:cubicBezTo>
                    <a:pt x="282" y="90"/>
                    <a:pt x="282" y="90"/>
                    <a:pt x="282" y="90"/>
                  </a:cubicBezTo>
                  <a:cubicBezTo>
                    <a:pt x="292" y="95"/>
                    <a:pt x="296" y="94"/>
                    <a:pt x="301" y="104"/>
                  </a:cubicBezTo>
                  <a:cubicBezTo>
                    <a:pt x="305" y="114"/>
                    <a:pt x="309" y="133"/>
                    <a:pt x="313" y="156"/>
                  </a:cubicBezTo>
                  <a:cubicBezTo>
                    <a:pt x="320" y="157"/>
                    <a:pt x="322" y="165"/>
                    <a:pt x="322" y="167"/>
                  </a:cubicBezTo>
                  <a:cubicBezTo>
                    <a:pt x="322" y="171"/>
                    <a:pt x="322" y="171"/>
                    <a:pt x="321" y="173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13" y="238"/>
                    <a:pt x="313" y="238"/>
                    <a:pt x="313" y="238"/>
                  </a:cubicBezTo>
                  <a:cubicBezTo>
                    <a:pt x="308" y="178"/>
                    <a:pt x="308" y="178"/>
                    <a:pt x="308" y="178"/>
                  </a:cubicBezTo>
                  <a:cubicBezTo>
                    <a:pt x="302" y="177"/>
                    <a:pt x="298" y="170"/>
                    <a:pt x="300" y="166"/>
                  </a:cubicBezTo>
                  <a:cubicBezTo>
                    <a:pt x="300" y="162"/>
                    <a:pt x="301" y="160"/>
                    <a:pt x="304" y="158"/>
                  </a:cubicBezTo>
                  <a:cubicBezTo>
                    <a:pt x="300" y="136"/>
                    <a:pt x="296" y="116"/>
                    <a:pt x="292" y="108"/>
                  </a:cubicBezTo>
                  <a:cubicBezTo>
                    <a:pt x="289" y="100"/>
                    <a:pt x="277" y="96"/>
                    <a:pt x="268" y="94"/>
                  </a:cubicBezTo>
                  <a:cubicBezTo>
                    <a:pt x="236" y="81"/>
                    <a:pt x="205" y="70"/>
                    <a:pt x="174" y="60"/>
                  </a:cubicBezTo>
                  <a:cubicBezTo>
                    <a:pt x="172" y="60"/>
                    <a:pt x="172" y="60"/>
                    <a:pt x="172" y="58"/>
                  </a:cubicBezTo>
                  <a:cubicBezTo>
                    <a:pt x="171" y="61"/>
                    <a:pt x="172" y="64"/>
                    <a:pt x="175" y="65"/>
                  </a:cubicBezTo>
                  <a:cubicBezTo>
                    <a:pt x="199" y="74"/>
                    <a:pt x="225" y="85"/>
                    <a:pt x="258" y="100"/>
                  </a:cubicBezTo>
                  <a:cubicBezTo>
                    <a:pt x="179" y="136"/>
                    <a:pt x="179" y="136"/>
                    <a:pt x="179" y="136"/>
                  </a:cubicBezTo>
                  <a:cubicBezTo>
                    <a:pt x="178" y="136"/>
                    <a:pt x="176" y="136"/>
                    <a:pt x="175" y="136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8"/>
                    <a:pt x="0" y="56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8" y="0"/>
                    <a:pt x="178" y="0"/>
                    <a:pt x="178" y="0"/>
                  </a:cubicBezTo>
                  <a:close/>
                  <a:moveTo>
                    <a:pt x="75" y="104"/>
                  </a:moveTo>
                  <a:cubicBezTo>
                    <a:pt x="71" y="179"/>
                    <a:pt x="71" y="179"/>
                    <a:pt x="71" y="179"/>
                  </a:cubicBezTo>
                  <a:cubicBezTo>
                    <a:pt x="71" y="181"/>
                    <a:pt x="71" y="181"/>
                    <a:pt x="71" y="181"/>
                  </a:cubicBezTo>
                  <a:cubicBezTo>
                    <a:pt x="73" y="181"/>
                    <a:pt x="73" y="181"/>
                    <a:pt x="74" y="181"/>
                  </a:cubicBezTo>
                  <a:cubicBezTo>
                    <a:pt x="109" y="173"/>
                    <a:pt x="147" y="190"/>
                    <a:pt x="175" y="228"/>
                  </a:cubicBezTo>
                  <a:cubicBezTo>
                    <a:pt x="176" y="229"/>
                    <a:pt x="178" y="229"/>
                    <a:pt x="178" y="228"/>
                  </a:cubicBezTo>
                  <a:cubicBezTo>
                    <a:pt x="205" y="190"/>
                    <a:pt x="245" y="173"/>
                    <a:pt x="280" y="181"/>
                  </a:cubicBezTo>
                  <a:cubicBezTo>
                    <a:pt x="281" y="181"/>
                    <a:pt x="281" y="181"/>
                    <a:pt x="282" y="181"/>
                  </a:cubicBezTo>
                  <a:cubicBezTo>
                    <a:pt x="282" y="179"/>
                    <a:pt x="282" y="179"/>
                    <a:pt x="282" y="179"/>
                  </a:cubicBezTo>
                  <a:cubicBezTo>
                    <a:pt x="277" y="106"/>
                    <a:pt x="277" y="106"/>
                    <a:pt x="277" y="106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79" y="148"/>
                    <a:pt x="174" y="148"/>
                    <a:pt x="170" y="146"/>
                  </a:cubicBezTo>
                  <a:cubicBezTo>
                    <a:pt x="75" y="104"/>
                    <a:pt x="75" y="104"/>
                    <a:pt x="75" y="1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104"/>
            <p:cNvSpPr>
              <a:spLocks/>
            </p:cNvSpPr>
            <p:nvPr/>
          </p:nvSpPr>
          <p:spPr bwMode="auto">
            <a:xfrm>
              <a:off x="7278211" y="5343483"/>
              <a:ext cx="109658" cy="11539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3" y="20"/>
                </a:cxn>
                <a:cxn ang="0">
                  <a:pos x="39" y="54"/>
                </a:cxn>
                <a:cxn ang="0">
                  <a:pos x="45" y="59"/>
                </a:cxn>
                <a:cxn ang="0">
                  <a:pos x="52" y="58"/>
                </a:cxn>
                <a:cxn ang="0">
                  <a:pos x="55" y="52"/>
                </a:cxn>
                <a:cxn ang="0">
                  <a:pos x="52" y="43"/>
                </a:cxn>
                <a:cxn ang="0">
                  <a:pos x="26" y="10"/>
                </a:cxn>
                <a:cxn ang="0">
                  <a:pos x="40" y="0"/>
                </a:cxn>
                <a:cxn ang="0">
                  <a:pos x="65" y="34"/>
                </a:cxn>
                <a:cxn ang="0">
                  <a:pos x="72" y="53"/>
                </a:cxn>
                <a:cxn ang="0">
                  <a:pos x="62" y="70"/>
                </a:cxn>
                <a:cxn ang="0">
                  <a:pos x="43" y="76"/>
                </a:cxn>
                <a:cxn ang="0">
                  <a:pos x="26" y="64"/>
                </a:cxn>
                <a:cxn ang="0">
                  <a:pos x="0" y="30"/>
                </a:cxn>
              </a:cxnLst>
              <a:rect l="0" t="0" r="r" b="b"/>
              <a:pathLst>
                <a:path w="73" h="77">
                  <a:moveTo>
                    <a:pt x="0" y="3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1" y="57"/>
                    <a:pt x="43" y="59"/>
                    <a:pt x="45" y="59"/>
                  </a:cubicBezTo>
                  <a:cubicBezTo>
                    <a:pt x="48" y="60"/>
                    <a:pt x="50" y="60"/>
                    <a:pt x="52" y="58"/>
                  </a:cubicBezTo>
                  <a:cubicBezTo>
                    <a:pt x="54" y="56"/>
                    <a:pt x="55" y="54"/>
                    <a:pt x="55" y="52"/>
                  </a:cubicBezTo>
                  <a:cubicBezTo>
                    <a:pt x="55" y="49"/>
                    <a:pt x="54" y="46"/>
                    <a:pt x="52" y="4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70" y="40"/>
                    <a:pt x="73" y="47"/>
                    <a:pt x="72" y="53"/>
                  </a:cubicBezTo>
                  <a:cubicBezTo>
                    <a:pt x="71" y="60"/>
                    <a:pt x="68" y="66"/>
                    <a:pt x="62" y="70"/>
                  </a:cubicBezTo>
                  <a:cubicBezTo>
                    <a:pt x="55" y="75"/>
                    <a:pt x="49" y="77"/>
                    <a:pt x="43" y="76"/>
                  </a:cubicBezTo>
                  <a:cubicBezTo>
                    <a:pt x="37" y="75"/>
                    <a:pt x="31" y="71"/>
                    <a:pt x="26" y="64"/>
                  </a:cubicBezTo>
                  <a:lnTo>
                    <a:pt x="0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105"/>
            <p:cNvSpPr>
              <a:spLocks/>
            </p:cNvSpPr>
            <p:nvPr/>
          </p:nvSpPr>
          <p:spPr bwMode="auto">
            <a:xfrm>
              <a:off x="7364279" y="5287379"/>
              <a:ext cx="121771" cy="131334"/>
            </a:xfrm>
            <a:custGeom>
              <a:avLst/>
              <a:gdLst/>
              <a:ahLst/>
              <a:cxnLst>
                <a:cxn ang="0">
                  <a:pos x="106" y="187"/>
                </a:cxn>
                <a:cxn ang="0">
                  <a:pos x="71" y="206"/>
                </a:cxn>
                <a:cxn ang="0">
                  <a:pos x="0" y="59"/>
                </a:cxn>
                <a:cxn ang="0">
                  <a:pos x="33" y="45"/>
                </a:cxn>
                <a:cxn ang="0">
                  <a:pos x="125" y="99"/>
                </a:cxn>
                <a:cxn ang="0">
                  <a:pos x="85" y="19"/>
                </a:cxn>
                <a:cxn ang="0">
                  <a:pos x="120" y="0"/>
                </a:cxn>
                <a:cxn ang="0">
                  <a:pos x="191" y="144"/>
                </a:cxn>
                <a:cxn ang="0">
                  <a:pos x="160" y="161"/>
                </a:cxn>
                <a:cxn ang="0">
                  <a:pos x="68" y="106"/>
                </a:cxn>
                <a:cxn ang="0">
                  <a:pos x="106" y="187"/>
                </a:cxn>
              </a:cxnLst>
              <a:rect l="0" t="0" r="r" b="b"/>
              <a:pathLst>
                <a:path w="191" h="206">
                  <a:moveTo>
                    <a:pt x="106" y="187"/>
                  </a:moveTo>
                  <a:lnTo>
                    <a:pt x="71" y="206"/>
                  </a:lnTo>
                  <a:lnTo>
                    <a:pt x="0" y="59"/>
                  </a:lnTo>
                  <a:lnTo>
                    <a:pt x="33" y="45"/>
                  </a:lnTo>
                  <a:lnTo>
                    <a:pt x="125" y="99"/>
                  </a:lnTo>
                  <a:lnTo>
                    <a:pt x="85" y="19"/>
                  </a:lnTo>
                  <a:lnTo>
                    <a:pt x="120" y="0"/>
                  </a:lnTo>
                  <a:lnTo>
                    <a:pt x="191" y="144"/>
                  </a:lnTo>
                  <a:lnTo>
                    <a:pt x="160" y="161"/>
                  </a:lnTo>
                  <a:lnTo>
                    <a:pt x="68" y="106"/>
                  </a:lnTo>
                  <a:lnTo>
                    <a:pt x="106" y="1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106"/>
            <p:cNvSpPr>
              <a:spLocks/>
            </p:cNvSpPr>
            <p:nvPr/>
          </p:nvSpPr>
          <p:spPr bwMode="auto">
            <a:xfrm>
              <a:off x="7468199" y="5272078"/>
              <a:ext cx="55467" cy="105832"/>
            </a:xfrm>
            <a:custGeom>
              <a:avLst/>
              <a:gdLst/>
              <a:ahLst/>
              <a:cxnLst>
                <a:cxn ang="0">
                  <a:pos x="87" y="154"/>
                </a:cxn>
                <a:cxn ang="0">
                  <a:pos x="49" y="166"/>
                </a:cxn>
                <a:cxn ang="0">
                  <a:pos x="0" y="12"/>
                </a:cxn>
                <a:cxn ang="0">
                  <a:pos x="37" y="0"/>
                </a:cxn>
                <a:cxn ang="0">
                  <a:pos x="87" y="154"/>
                </a:cxn>
              </a:cxnLst>
              <a:rect l="0" t="0" r="r" b="b"/>
              <a:pathLst>
                <a:path w="87" h="166">
                  <a:moveTo>
                    <a:pt x="87" y="154"/>
                  </a:moveTo>
                  <a:lnTo>
                    <a:pt x="49" y="166"/>
                  </a:lnTo>
                  <a:lnTo>
                    <a:pt x="0" y="12"/>
                  </a:lnTo>
                  <a:lnTo>
                    <a:pt x="37" y="0"/>
                  </a:lnTo>
                  <a:lnTo>
                    <a:pt x="87" y="1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107"/>
            <p:cNvSpPr>
              <a:spLocks/>
            </p:cNvSpPr>
            <p:nvPr/>
          </p:nvSpPr>
          <p:spPr bwMode="auto">
            <a:xfrm>
              <a:off x="7505814" y="5249764"/>
              <a:ext cx="88619" cy="111570"/>
            </a:xfrm>
            <a:custGeom>
              <a:avLst/>
              <a:gdLst/>
              <a:ahLst/>
              <a:cxnLst>
                <a:cxn ang="0">
                  <a:pos x="120" y="168"/>
                </a:cxn>
                <a:cxn ang="0">
                  <a:pos x="78" y="175"/>
                </a:cxn>
                <a:cxn ang="0">
                  <a:pos x="0" y="26"/>
                </a:cxn>
                <a:cxn ang="0">
                  <a:pos x="40" y="19"/>
                </a:cxn>
                <a:cxn ang="0">
                  <a:pos x="89" y="118"/>
                </a:cxn>
                <a:cxn ang="0">
                  <a:pos x="99" y="7"/>
                </a:cxn>
                <a:cxn ang="0">
                  <a:pos x="139" y="0"/>
                </a:cxn>
                <a:cxn ang="0">
                  <a:pos x="120" y="168"/>
                </a:cxn>
              </a:cxnLst>
              <a:rect l="0" t="0" r="r" b="b"/>
              <a:pathLst>
                <a:path w="139" h="175">
                  <a:moveTo>
                    <a:pt x="120" y="168"/>
                  </a:moveTo>
                  <a:lnTo>
                    <a:pt x="78" y="175"/>
                  </a:lnTo>
                  <a:lnTo>
                    <a:pt x="0" y="26"/>
                  </a:lnTo>
                  <a:lnTo>
                    <a:pt x="40" y="19"/>
                  </a:lnTo>
                  <a:lnTo>
                    <a:pt x="89" y="118"/>
                  </a:lnTo>
                  <a:lnTo>
                    <a:pt x="99" y="7"/>
                  </a:lnTo>
                  <a:lnTo>
                    <a:pt x="139" y="0"/>
                  </a:lnTo>
                  <a:lnTo>
                    <a:pt x="12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108"/>
            <p:cNvSpPr>
              <a:spLocks/>
            </p:cNvSpPr>
            <p:nvPr/>
          </p:nvSpPr>
          <p:spPr bwMode="auto">
            <a:xfrm>
              <a:off x="7612284" y="5248489"/>
              <a:ext cx="59292" cy="103920"/>
            </a:xfrm>
            <a:custGeom>
              <a:avLst/>
              <a:gdLst/>
              <a:ahLst/>
              <a:cxnLst>
                <a:cxn ang="0">
                  <a:pos x="93" y="160"/>
                </a:cxn>
                <a:cxn ang="0">
                  <a:pos x="5" y="163"/>
                </a:cxn>
                <a:cxn ang="0">
                  <a:pos x="0" y="2"/>
                </a:cxn>
                <a:cxn ang="0">
                  <a:pos x="88" y="0"/>
                </a:cxn>
                <a:cxn ang="0">
                  <a:pos x="88" y="35"/>
                </a:cxn>
                <a:cxn ang="0">
                  <a:pos x="41" y="35"/>
                </a:cxn>
                <a:cxn ang="0">
                  <a:pos x="41" y="61"/>
                </a:cxn>
                <a:cxn ang="0">
                  <a:pos x="90" y="61"/>
                </a:cxn>
                <a:cxn ang="0">
                  <a:pos x="90" y="97"/>
                </a:cxn>
                <a:cxn ang="0">
                  <a:pos x="43" y="97"/>
                </a:cxn>
                <a:cxn ang="0">
                  <a:pos x="43" y="125"/>
                </a:cxn>
                <a:cxn ang="0">
                  <a:pos x="90" y="125"/>
                </a:cxn>
                <a:cxn ang="0">
                  <a:pos x="93" y="160"/>
                </a:cxn>
              </a:cxnLst>
              <a:rect l="0" t="0" r="r" b="b"/>
              <a:pathLst>
                <a:path w="93" h="163">
                  <a:moveTo>
                    <a:pt x="93" y="160"/>
                  </a:moveTo>
                  <a:lnTo>
                    <a:pt x="5" y="163"/>
                  </a:lnTo>
                  <a:lnTo>
                    <a:pt x="0" y="2"/>
                  </a:lnTo>
                  <a:lnTo>
                    <a:pt x="88" y="0"/>
                  </a:lnTo>
                  <a:lnTo>
                    <a:pt x="88" y="35"/>
                  </a:lnTo>
                  <a:lnTo>
                    <a:pt x="41" y="35"/>
                  </a:lnTo>
                  <a:lnTo>
                    <a:pt x="41" y="61"/>
                  </a:lnTo>
                  <a:lnTo>
                    <a:pt x="90" y="61"/>
                  </a:lnTo>
                  <a:lnTo>
                    <a:pt x="90" y="97"/>
                  </a:lnTo>
                  <a:lnTo>
                    <a:pt x="43" y="97"/>
                  </a:lnTo>
                  <a:lnTo>
                    <a:pt x="43" y="125"/>
                  </a:lnTo>
                  <a:lnTo>
                    <a:pt x="90" y="125"/>
                  </a:lnTo>
                  <a:lnTo>
                    <a:pt x="93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109"/>
            <p:cNvSpPr>
              <a:spLocks noEditPoints="1"/>
            </p:cNvSpPr>
            <p:nvPr/>
          </p:nvSpPr>
          <p:spPr bwMode="auto">
            <a:xfrm>
              <a:off x="7683052" y="5248489"/>
              <a:ext cx="82881" cy="112846"/>
            </a:xfrm>
            <a:custGeom>
              <a:avLst/>
              <a:gdLst/>
              <a:ahLst/>
              <a:cxnLst>
                <a:cxn ang="0">
                  <a:pos x="16" y="70"/>
                </a:cxn>
                <a:cxn ang="0">
                  <a:pos x="0" y="68"/>
                </a:cxn>
                <a:cxn ang="0">
                  <a:pos x="9" y="0"/>
                </a:cxn>
                <a:cxn ang="0">
                  <a:pos x="31" y="3"/>
                </a:cxn>
                <a:cxn ang="0">
                  <a:pos x="42" y="6"/>
                </a:cxn>
                <a:cxn ang="0">
                  <a:pos x="48" y="9"/>
                </a:cxn>
                <a:cxn ang="0">
                  <a:pos x="54" y="18"/>
                </a:cxn>
                <a:cxn ang="0">
                  <a:pos x="55" y="30"/>
                </a:cxn>
                <a:cxn ang="0">
                  <a:pos x="49" y="43"/>
                </a:cxn>
                <a:cxn ang="0">
                  <a:pos x="36" y="49"/>
                </a:cxn>
                <a:cxn ang="0">
                  <a:pos x="50" y="75"/>
                </a:cxn>
                <a:cxn ang="0">
                  <a:pos x="29" y="72"/>
                </a:cxn>
                <a:cxn ang="0">
                  <a:pos x="19" y="48"/>
                </a:cxn>
                <a:cxn ang="0">
                  <a:pos x="16" y="70"/>
                </a:cxn>
                <a:cxn ang="0">
                  <a:pos x="21" y="34"/>
                </a:cxn>
                <a:cxn ang="0">
                  <a:pos x="24" y="34"/>
                </a:cxn>
                <a:cxn ang="0">
                  <a:pos x="34" y="34"/>
                </a:cxn>
                <a:cxn ang="0">
                  <a:pos x="38" y="28"/>
                </a:cxn>
                <a:cxn ang="0">
                  <a:pos x="36" y="21"/>
                </a:cxn>
                <a:cxn ang="0">
                  <a:pos x="28" y="18"/>
                </a:cxn>
                <a:cxn ang="0">
                  <a:pos x="23" y="18"/>
                </a:cxn>
                <a:cxn ang="0">
                  <a:pos x="21" y="34"/>
                </a:cxn>
              </a:cxnLst>
              <a:rect l="0" t="0" r="r" b="b"/>
              <a:pathLst>
                <a:path w="55" h="75">
                  <a:moveTo>
                    <a:pt x="16" y="7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6" y="4"/>
                    <a:pt x="39" y="5"/>
                    <a:pt x="42" y="6"/>
                  </a:cubicBezTo>
                  <a:cubicBezTo>
                    <a:pt x="44" y="7"/>
                    <a:pt x="46" y="8"/>
                    <a:pt x="48" y="9"/>
                  </a:cubicBezTo>
                  <a:cubicBezTo>
                    <a:pt x="51" y="12"/>
                    <a:pt x="53" y="15"/>
                    <a:pt x="54" y="18"/>
                  </a:cubicBezTo>
                  <a:cubicBezTo>
                    <a:pt x="55" y="22"/>
                    <a:pt x="55" y="25"/>
                    <a:pt x="55" y="30"/>
                  </a:cubicBezTo>
                  <a:cubicBezTo>
                    <a:pt x="54" y="35"/>
                    <a:pt x="52" y="40"/>
                    <a:pt x="49" y="43"/>
                  </a:cubicBezTo>
                  <a:cubicBezTo>
                    <a:pt x="45" y="47"/>
                    <a:pt x="41" y="49"/>
                    <a:pt x="36" y="49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19" y="48"/>
                    <a:pt x="19" y="48"/>
                    <a:pt x="19" y="48"/>
                  </a:cubicBezTo>
                  <a:lnTo>
                    <a:pt x="16" y="70"/>
                  </a:lnTo>
                  <a:close/>
                  <a:moveTo>
                    <a:pt x="21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9" y="35"/>
                    <a:pt x="32" y="35"/>
                    <a:pt x="34" y="34"/>
                  </a:cubicBezTo>
                  <a:cubicBezTo>
                    <a:pt x="36" y="33"/>
                    <a:pt x="37" y="31"/>
                    <a:pt x="38" y="28"/>
                  </a:cubicBezTo>
                  <a:cubicBezTo>
                    <a:pt x="38" y="25"/>
                    <a:pt x="38" y="23"/>
                    <a:pt x="36" y="21"/>
                  </a:cubicBezTo>
                  <a:cubicBezTo>
                    <a:pt x="34" y="20"/>
                    <a:pt x="32" y="19"/>
                    <a:pt x="28" y="18"/>
                  </a:cubicBezTo>
                  <a:cubicBezTo>
                    <a:pt x="23" y="18"/>
                    <a:pt x="23" y="18"/>
                    <a:pt x="23" y="18"/>
                  </a:cubicBezTo>
                  <a:lnTo>
                    <a:pt x="2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110"/>
            <p:cNvSpPr>
              <a:spLocks/>
            </p:cNvSpPr>
            <p:nvPr/>
          </p:nvSpPr>
          <p:spPr bwMode="auto">
            <a:xfrm>
              <a:off x="7767845" y="5269528"/>
              <a:ext cx="82881" cy="108383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17" y="45"/>
                </a:cxn>
                <a:cxn ang="0">
                  <a:pos x="17" y="46"/>
                </a:cxn>
                <a:cxn ang="0">
                  <a:pos x="17" y="52"/>
                </a:cxn>
                <a:cxn ang="0">
                  <a:pos x="21" y="55"/>
                </a:cxn>
                <a:cxn ang="0">
                  <a:pos x="26" y="55"/>
                </a:cxn>
                <a:cxn ang="0">
                  <a:pos x="29" y="52"/>
                </a:cxn>
                <a:cxn ang="0">
                  <a:pos x="23" y="41"/>
                </a:cxn>
                <a:cxn ang="0">
                  <a:pos x="20" y="39"/>
                </a:cxn>
                <a:cxn ang="0">
                  <a:pos x="11" y="27"/>
                </a:cxn>
                <a:cxn ang="0">
                  <a:pos x="11" y="15"/>
                </a:cxn>
                <a:cxn ang="0">
                  <a:pos x="22" y="3"/>
                </a:cxn>
                <a:cxn ang="0">
                  <a:pos x="40" y="2"/>
                </a:cxn>
                <a:cxn ang="0">
                  <a:pos x="52" y="12"/>
                </a:cxn>
                <a:cxn ang="0">
                  <a:pos x="53" y="28"/>
                </a:cxn>
                <a:cxn ang="0">
                  <a:pos x="53" y="29"/>
                </a:cxn>
                <a:cxn ang="0">
                  <a:pos x="38" y="24"/>
                </a:cxn>
                <a:cxn ang="0">
                  <a:pos x="38" y="19"/>
                </a:cxn>
                <a:cxn ang="0">
                  <a:pos x="34" y="16"/>
                </a:cxn>
                <a:cxn ang="0">
                  <a:pos x="30" y="16"/>
                </a:cxn>
                <a:cxn ang="0">
                  <a:pos x="28" y="19"/>
                </a:cxn>
                <a:cxn ang="0">
                  <a:pos x="34" y="30"/>
                </a:cxn>
                <a:cxn ang="0">
                  <a:pos x="38" y="33"/>
                </a:cxn>
                <a:cxn ang="0">
                  <a:pos x="45" y="45"/>
                </a:cxn>
                <a:cxn ang="0">
                  <a:pos x="45" y="56"/>
                </a:cxn>
                <a:cxn ang="0">
                  <a:pos x="34" y="68"/>
                </a:cxn>
                <a:cxn ang="0">
                  <a:pos x="17" y="70"/>
                </a:cxn>
                <a:cxn ang="0">
                  <a:pos x="2" y="59"/>
                </a:cxn>
                <a:cxn ang="0">
                  <a:pos x="2" y="42"/>
                </a:cxn>
                <a:cxn ang="0">
                  <a:pos x="2" y="40"/>
                </a:cxn>
              </a:cxnLst>
              <a:rect l="0" t="0" r="r" b="b"/>
              <a:pathLst>
                <a:path w="55" h="72">
                  <a:moveTo>
                    <a:pt x="2" y="40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8"/>
                    <a:pt x="16" y="50"/>
                    <a:pt x="17" y="52"/>
                  </a:cubicBezTo>
                  <a:cubicBezTo>
                    <a:pt x="17" y="54"/>
                    <a:pt x="19" y="55"/>
                    <a:pt x="21" y="55"/>
                  </a:cubicBezTo>
                  <a:cubicBezTo>
                    <a:pt x="23" y="56"/>
                    <a:pt x="24" y="56"/>
                    <a:pt x="26" y="55"/>
                  </a:cubicBezTo>
                  <a:cubicBezTo>
                    <a:pt x="27" y="55"/>
                    <a:pt x="28" y="54"/>
                    <a:pt x="29" y="52"/>
                  </a:cubicBezTo>
                  <a:cubicBezTo>
                    <a:pt x="30" y="49"/>
                    <a:pt x="28" y="45"/>
                    <a:pt x="23" y="41"/>
                  </a:cubicBezTo>
                  <a:cubicBezTo>
                    <a:pt x="22" y="40"/>
                    <a:pt x="21" y="39"/>
                    <a:pt x="20" y="39"/>
                  </a:cubicBezTo>
                  <a:cubicBezTo>
                    <a:pt x="16" y="35"/>
                    <a:pt x="13" y="31"/>
                    <a:pt x="11" y="27"/>
                  </a:cubicBezTo>
                  <a:cubicBezTo>
                    <a:pt x="10" y="23"/>
                    <a:pt x="10" y="19"/>
                    <a:pt x="11" y="15"/>
                  </a:cubicBezTo>
                  <a:cubicBezTo>
                    <a:pt x="13" y="10"/>
                    <a:pt x="16" y="5"/>
                    <a:pt x="22" y="3"/>
                  </a:cubicBezTo>
                  <a:cubicBezTo>
                    <a:pt x="27" y="0"/>
                    <a:pt x="33" y="0"/>
                    <a:pt x="40" y="2"/>
                  </a:cubicBezTo>
                  <a:cubicBezTo>
                    <a:pt x="45" y="4"/>
                    <a:pt x="50" y="7"/>
                    <a:pt x="52" y="12"/>
                  </a:cubicBezTo>
                  <a:cubicBezTo>
                    <a:pt x="55" y="17"/>
                    <a:pt x="55" y="22"/>
                    <a:pt x="53" y="28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2"/>
                    <a:pt x="39" y="20"/>
                    <a:pt x="38" y="19"/>
                  </a:cubicBezTo>
                  <a:cubicBezTo>
                    <a:pt x="38" y="18"/>
                    <a:pt x="36" y="17"/>
                    <a:pt x="34" y="16"/>
                  </a:cubicBezTo>
                  <a:cubicBezTo>
                    <a:pt x="33" y="15"/>
                    <a:pt x="32" y="16"/>
                    <a:pt x="30" y="16"/>
                  </a:cubicBezTo>
                  <a:cubicBezTo>
                    <a:pt x="29" y="17"/>
                    <a:pt x="28" y="18"/>
                    <a:pt x="28" y="19"/>
                  </a:cubicBezTo>
                  <a:cubicBezTo>
                    <a:pt x="27" y="22"/>
                    <a:pt x="29" y="25"/>
                    <a:pt x="34" y="30"/>
                  </a:cubicBezTo>
                  <a:cubicBezTo>
                    <a:pt x="35" y="31"/>
                    <a:pt x="37" y="33"/>
                    <a:pt x="38" y="33"/>
                  </a:cubicBezTo>
                  <a:cubicBezTo>
                    <a:pt x="41" y="37"/>
                    <a:pt x="44" y="41"/>
                    <a:pt x="45" y="45"/>
                  </a:cubicBezTo>
                  <a:cubicBezTo>
                    <a:pt x="46" y="48"/>
                    <a:pt x="46" y="52"/>
                    <a:pt x="45" y="56"/>
                  </a:cubicBezTo>
                  <a:cubicBezTo>
                    <a:pt x="43" y="61"/>
                    <a:pt x="40" y="66"/>
                    <a:pt x="34" y="68"/>
                  </a:cubicBezTo>
                  <a:cubicBezTo>
                    <a:pt x="29" y="71"/>
                    <a:pt x="23" y="72"/>
                    <a:pt x="17" y="70"/>
                  </a:cubicBezTo>
                  <a:cubicBezTo>
                    <a:pt x="10" y="67"/>
                    <a:pt x="5" y="64"/>
                    <a:pt x="2" y="59"/>
                  </a:cubicBezTo>
                  <a:cubicBezTo>
                    <a:pt x="0" y="54"/>
                    <a:pt x="0" y="48"/>
                    <a:pt x="2" y="42"/>
                  </a:cubicBezTo>
                  <a:lnTo>
                    <a:pt x="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111"/>
            <p:cNvSpPr>
              <a:spLocks/>
            </p:cNvSpPr>
            <p:nvPr/>
          </p:nvSpPr>
          <p:spPr bwMode="auto">
            <a:xfrm>
              <a:off x="7835425" y="5293755"/>
              <a:ext cx="65030" cy="103920"/>
            </a:xfrm>
            <a:custGeom>
              <a:avLst/>
              <a:gdLst/>
              <a:ahLst/>
              <a:cxnLst>
                <a:cxn ang="0">
                  <a:pos x="35" y="163"/>
                </a:cxn>
                <a:cxn ang="0">
                  <a:pos x="0" y="146"/>
                </a:cxn>
                <a:cxn ang="0">
                  <a:pos x="66" y="0"/>
                </a:cxn>
                <a:cxn ang="0">
                  <a:pos x="102" y="16"/>
                </a:cxn>
                <a:cxn ang="0">
                  <a:pos x="35" y="163"/>
                </a:cxn>
              </a:cxnLst>
              <a:rect l="0" t="0" r="r" b="b"/>
              <a:pathLst>
                <a:path w="102" h="163">
                  <a:moveTo>
                    <a:pt x="35" y="163"/>
                  </a:moveTo>
                  <a:lnTo>
                    <a:pt x="0" y="146"/>
                  </a:lnTo>
                  <a:lnTo>
                    <a:pt x="66" y="0"/>
                  </a:lnTo>
                  <a:lnTo>
                    <a:pt x="102" y="16"/>
                  </a:lnTo>
                  <a:lnTo>
                    <a:pt x="35" y="1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112"/>
            <p:cNvSpPr>
              <a:spLocks/>
            </p:cNvSpPr>
            <p:nvPr/>
          </p:nvSpPr>
          <p:spPr bwMode="auto">
            <a:xfrm>
              <a:off x="7880690" y="5311606"/>
              <a:ext cx="90531" cy="111570"/>
            </a:xfrm>
            <a:custGeom>
              <a:avLst/>
              <a:gdLst/>
              <a:ahLst/>
              <a:cxnLst>
                <a:cxn ang="0">
                  <a:pos x="35" y="175"/>
                </a:cxn>
                <a:cxn ang="0">
                  <a:pos x="0" y="154"/>
                </a:cxn>
                <a:cxn ang="0">
                  <a:pos x="64" y="47"/>
                </a:cxn>
                <a:cxn ang="0">
                  <a:pos x="38" y="31"/>
                </a:cxn>
                <a:cxn ang="0">
                  <a:pos x="57" y="0"/>
                </a:cxn>
                <a:cxn ang="0">
                  <a:pos x="142" y="50"/>
                </a:cxn>
                <a:cxn ang="0">
                  <a:pos x="123" y="83"/>
                </a:cxn>
                <a:cxn ang="0">
                  <a:pos x="97" y="66"/>
                </a:cxn>
                <a:cxn ang="0">
                  <a:pos x="35" y="175"/>
                </a:cxn>
              </a:cxnLst>
              <a:rect l="0" t="0" r="r" b="b"/>
              <a:pathLst>
                <a:path w="142" h="175">
                  <a:moveTo>
                    <a:pt x="35" y="175"/>
                  </a:moveTo>
                  <a:lnTo>
                    <a:pt x="0" y="154"/>
                  </a:lnTo>
                  <a:lnTo>
                    <a:pt x="64" y="47"/>
                  </a:lnTo>
                  <a:lnTo>
                    <a:pt x="38" y="31"/>
                  </a:lnTo>
                  <a:lnTo>
                    <a:pt x="57" y="0"/>
                  </a:lnTo>
                  <a:lnTo>
                    <a:pt x="142" y="50"/>
                  </a:lnTo>
                  <a:lnTo>
                    <a:pt x="123" y="83"/>
                  </a:lnTo>
                  <a:lnTo>
                    <a:pt x="97" y="66"/>
                  </a:lnTo>
                  <a:lnTo>
                    <a:pt x="35" y="1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113"/>
            <p:cNvSpPr>
              <a:spLocks/>
            </p:cNvSpPr>
            <p:nvPr/>
          </p:nvSpPr>
          <p:spPr bwMode="auto">
            <a:xfrm>
              <a:off x="7934882" y="5346033"/>
              <a:ext cx="107107" cy="114758"/>
            </a:xfrm>
            <a:custGeom>
              <a:avLst/>
              <a:gdLst/>
              <a:ahLst/>
              <a:cxnLst>
                <a:cxn ang="0">
                  <a:pos x="31" y="180"/>
                </a:cxn>
                <a:cxn ang="0">
                  <a:pos x="0" y="154"/>
                </a:cxn>
                <a:cxn ang="0">
                  <a:pos x="38" y="109"/>
                </a:cxn>
                <a:cxn ang="0">
                  <a:pos x="64" y="0"/>
                </a:cxn>
                <a:cxn ang="0">
                  <a:pos x="99" y="26"/>
                </a:cxn>
                <a:cxn ang="0">
                  <a:pos x="80" y="88"/>
                </a:cxn>
                <a:cxn ang="0">
                  <a:pos x="137" y="57"/>
                </a:cxn>
                <a:cxn ang="0">
                  <a:pos x="168" y="83"/>
                </a:cxn>
                <a:cxn ang="0">
                  <a:pos x="68" y="133"/>
                </a:cxn>
                <a:cxn ang="0">
                  <a:pos x="31" y="180"/>
                </a:cxn>
              </a:cxnLst>
              <a:rect l="0" t="0" r="r" b="b"/>
              <a:pathLst>
                <a:path w="168" h="180">
                  <a:moveTo>
                    <a:pt x="31" y="180"/>
                  </a:moveTo>
                  <a:lnTo>
                    <a:pt x="0" y="154"/>
                  </a:lnTo>
                  <a:lnTo>
                    <a:pt x="38" y="109"/>
                  </a:lnTo>
                  <a:lnTo>
                    <a:pt x="64" y="0"/>
                  </a:lnTo>
                  <a:lnTo>
                    <a:pt x="99" y="26"/>
                  </a:lnTo>
                  <a:lnTo>
                    <a:pt x="80" y="88"/>
                  </a:lnTo>
                  <a:lnTo>
                    <a:pt x="137" y="57"/>
                  </a:lnTo>
                  <a:lnTo>
                    <a:pt x="168" y="83"/>
                  </a:lnTo>
                  <a:lnTo>
                    <a:pt x="68" y="133"/>
                  </a:lnTo>
                  <a:lnTo>
                    <a:pt x="31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114"/>
            <p:cNvSpPr>
              <a:spLocks noEditPoints="1"/>
            </p:cNvSpPr>
            <p:nvPr/>
          </p:nvSpPr>
          <p:spPr bwMode="auto">
            <a:xfrm>
              <a:off x="7207444" y="5370260"/>
              <a:ext cx="894475" cy="895112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1"/>
                    <a:pt x="0" y="297"/>
                  </a:cubicBezTo>
                  <a:cubicBezTo>
                    <a:pt x="0" y="134"/>
                    <a:pt x="133" y="0"/>
                    <a:pt x="297" y="0"/>
                  </a:cubicBezTo>
                  <a:cubicBezTo>
                    <a:pt x="460" y="0"/>
                    <a:pt x="594" y="134"/>
                    <a:pt x="594" y="297"/>
                  </a:cubicBezTo>
                  <a:cubicBezTo>
                    <a:pt x="594" y="461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6"/>
                    <a:pt x="40" y="297"/>
                  </a:cubicBezTo>
                  <a:cubicBezTo>
                    <a:pt x="40" y="439"/>
                    <a:pt x="155" y="554"/>
                    <a:pt x="297" y="554"/>
                  </a:cubicBezTo>
                  <a:cubicBezTo>
                    <a:pt x="438" y="554"/>
                    <a:pt x="554" y="439"/>
                    <a:pt x="554" y="297"/>
                  </a:cubicBezTo>
                  <a:cubicBezTo>
                    <a:pt x="554" y="156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1" name="Szövegdoboz 81"/>
          <p:cNvSpPr txBox="1"/>
          <p:nvPr/>
        </p:nvSpPr>
        <p:spPr>
          <a:xfrm>
            <a:off x="6526186" y="1344340"/>
            <a:ext cx="16014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FBB040"/>
                </a:solidFill>
              </a:rPr>
              <a:t>7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Legfeljebb 8 általános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92" name="Szövegdoboz 81"/>
          <p:cNvSpPr txBox="1"/>
          <p:nvPr/>
        </p:nvSpPr>
        <p:spPr>
          <a:xfrm>
            <a:off x="6532040" y="2993295"/>
            <a:ext cx="159427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FBB040"/>
                </a:solidFill>
              </a:rPr>
              <a:t>43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Középiskola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érettségivel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37313"/>
              </p:ext>
            </p:extLst>
          </p:nvPr>
        </p:nvGraphicFramePr>
        <p:xfrm>
          <a:off x="755576" y="3736695"/>
          <a:ext cx="4816760" cy="464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190">
                  <a:extLst>
                    <a:ext uri="{9D8B030D-6E8A-4147-A177-3AD203B41FA5}">
                      <a16:colId xmlns:a16="http://schemas.microsoft.com/office/drawing/2014/main" val="3697467727"/>
                    </a:ext>
                  </a:extLst>
                </a:gridCol>
                <a:gridCol w="876267">
                  <a:extLst>
                    <a:ext uri="{9D8B030D-6E8A-4147-A177-3AD203B41FA5}">
                      <a16:colId xmlns:a16="http://schemas.microsoft.com/office/drawing/2014/main" val="1623754615"/>
                    </a:ext>
                  </a:extLst>
                </a:gridCol>
                <a:gridCol w="1532113">
                  <a:extLst>
                    <a:ext uri="{9D8B030D-6E8A-4147-A177-3AD203B41FA5}">
                      <a16:colId xmlns:a16="http://schemas.microsoft.com/office/drawing/2014/main" val="1864154235"/>
                    </a:ext>
                  </a:extLst>
                </a:gridCol>
                <a:gridCol w="1204190">
                  <a:extLst>
                    <a:ext uri="{9D8B030D-6E8A-4147-A177-3AD203B41FA5}">
                      <a16:colId xmlns:a16="http://schemas.microsoft.com/office/drawing/2014/main" val="3195131778"/>
                    </a:ext>
                  </a:extLst>
                </a:gridCol>
              </a:tblGrid>
              <a:tr h="4344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br>
                        <a:rPr kumimoji="0" lang="hu-HU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hu-H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Község</a:t>
                      </a:r>
                      <a:endParaRPr kumimoji="0" lang="hu-HU" sz="11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Város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Megyeszékhely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Budapest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23678"/>
                  </a:ext>
                </a:extLst>
              </a:tr>
            </a:tbl>
          </a:graphicData>
        </a:graphic>
      </p:graphicFrame>
      <p:sp>
        <p:nvSpPr>
          <p:cNvPr id="137" name="Arc 136"/>
          <p:cNvSpPr>
            <a:spLocks noChangeAspect="1"/>
          </p:cNvSpPr>
          <p:nvPr/>
        </p:nvSpPr>
        <p:spPr bwMode="auto">
          <a:xfrm flipH="1">
            <a:off x="1298434" y="1017145"/>
            <a:ext cx="1036533" cy="1036533"/>
          </a:xfrm>
          <a:prstGeom prst="arc">
            <a:avLst>
              <a:gd name="adj1" fmla="val 16160081"/>
              <a:gd name="adj2" fmla="val 724152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Arc 137"/>
          <p:cNvSpPr>
            <a:spLocks noChangeAspect="1"/>
          </p:cNvSpPr>
          <p:nvPr/>
        </p:nvSpPr>
        <p:spPr bwMode="auto">
          <a:xfrm>
            <a:off x="1288458" y="1022912"/>
            <a:ext cx="1036533" cy="1036533"/>
          </a:xfrm>
          <a:prstGeom prst="arc">
            <a:avLst>
              <a:gd name="adj1" fmla="val 15319876"/>
              <a:gd name="adj2" fmla="val 3668658"/>
            </a:avLst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TextBox 138"/>
          <p:cNvSpPr txBox="1"/>
          <p:nvPr/>
        </p:nvSpPr>
        <p:spPr>
          <a:xfrm>
            <a:off x="882318" y="1539636"/>
            <a:ext cx="35747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800">
              <a:defRPr/>
            </a:pPr>
            <a:r>
              <a:rPr lang="hu-HU" sz="1600" b="1" kern="0" dirty="0">
                <a:solidFill>
                  <a:schemeClr val="accent2"/>
                </a:solidFill>
                <a:latin typeface="Calibri"/>
              </a:rPr>
              <a:t>51</a:t>
            </a:r>
            <a:r>
              <a:rPr lang="en-US" sz="1600" b="1" kern="0" dirty="0">
                <a:solidFill>
                  <a:schemeClr val="accent2"/>
                </a:solidFill>
                <a:latin typeface="Calibri"/>
              </a:rPr>
              <a:t>%</a:t>
            </a:r>
            <a:endParaRPr lang="en-GB" sz="1600" b="1" kern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4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211838" y="483518"/>
            <a:ext cx="1209723" cy="190240"/>
          </a:xfrm>
          <a:prstGeom prst="rect">
            <a:avLst/>
          </a:prstGeo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hu-HU" sz="1200" kern="0" dirty="0">
                <a:solidFill>
                  <a:srgbClr val="58595B"/>
                </a:solidFill>
                <a:latin typeface="+mn-lt"/>
                <a:cs typeface="+mn-cs"/>
              </a:rPr>
              <a:t>NEM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451279" y="1539636"/>
            <a:ext cx="35747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r>
              <a:rPr lang="hu-HU" sz="1600" dirty="0"/>
              <a:t>49</a:t>
            </a:r>
            <a:r>
              <a:rPr lang="en-US" sz="1600" dirty="0"/>
              <a:t>%</a:t>
            </a:r>
            <a:endParaRPr lang="en-GB" sz="1600" dirty="0"/>
          </a:p>
        </p:txBody>
      </p:sp>
      <p:sp>
        <p:nvSpPr>
          <p:cNvPr id="142" name="Rectangle 23"/>
          <p:cNvSpPr/>
          <p:nvPr/>
        </p:nvSpPr>
        <p:spPr>
          <a:xfrm>
            <a:off x="251520" y="1380591"/>
            <a:ext cx="3038556" cy="4244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82">
              <a:lnSpc>
                <a:spcPct val="90000"/>
              </a:lnSpc>
              <a:buFont typeface="Arial" pitchFamily="34" charset="0"/>
              <a:buNone/>
            </a:pPr>
            <a:r>
              <a:rPr lang="hu-HU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Férfi                     </a:t>
            </a:r>
            <a:r>
              <a:rPr lang="hu-HU" sz="120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                    </a:t>
            </a:r>
            <a:r>
              <a:rPr lang="hu-HU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Nő</a:t>
            </a:r>
            <a:endParaRPr lang="en-GB" sz="1050" dirty="0">
              <a:solidFill>
                <a:srgbClr val="36363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" name="Arc 142"/>
          <p:cNvSpPr>
            <a:spLocks noChangeAspect="1"/>
          </p:cNvSpPr>
          <p:nvPr/>
        </p:nvSpPr>
        <p:spPr bwMode="auto">
          <a:xfrm flipH="1">
            <a:off x="3932707" y="1031161"/>
            <a:ext cx="1036533" cy="1036533"/>
          </a:xfrm>
          <a:prstGeom prst="arc">
            <a:avLst>
              <a:gd name="adj1" fmla="val 16160081"/>
              <a:gd name="adj2" fmla="val 724152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Arc 143"/>
          <p:cNvSpPr>
            <a:spLocks noChangeAspect="1"/>
          </p:cNvSpPr>
          <p:nvPr/>
        </p:nvSpPr>
        <p:spPr bwMode="auto">
          <a:xfrm>
            <a:off x="3932707" y="1031161"/>
            <a:ext cx="1036533" cy="1036533"/>
          </a:xfrm>
          <a:prstGeom prst="arc">
            <a:avLst>
              <a:gd name="adj1" fmla="val 11431698"/>
              <a:gd name="adj2" fmla="val 3668658"/>
            </a:avLst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TextBox 144"/>
          <p:cNvSpPr txBox="1"/>
          <p:nvPr/>
        </p:nvSpPr>
        <p:spPr>
          <a:xfrm>
            <a:off x="3452921" y="1541965"/>
            <a:ext cx="35747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800">
              <a:defRPr/>
            </a:pPr>
            <a:r>
              <a:rPr lang="hu-HU" sz="1600" b="1" kern="0" dirty="0">
                <a:solidFill>
                  <a:schemeClr val="accent2"/>
                </a:solidFill>
                <a:latin typeface="Calibri"/>
              </a:rPr>
              <a:t>43</a:t>
            </a:r>
            <a:r>
              <a:rPr lang="en-US" sz="1600" b="1" kern="0" dirty="0">
                <a:solidFill>
                  <a:schemeClr val="accent2"/>
                </a:solidFill>
                <a:latin typeface="Calibri"/>
              </a:rPr>
              <a:t>%</a:t>
            </a:r>
            <a:endParaRPr lang="en-GB" sz="1600" b="1" kern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4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3846111" y="495145"/>
            <a:ext cx="1209723" cy="190240"/>
          </a:xfrm>
          <a:prstGeom prst="rect">
            <a:avLst/>
          </a:prstGeo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hu-HU" sz="1200" kern="0" dirty="0">
                <a:solidFill>
                  <a:srgbClr val="58595B"/>
                </a:solidFill>
                <a:latin typeface="+mn-lt"/>
                <a:cs typeface="+mn-cs"/>
              </a:rPr>
              <a:t>KOR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092846" y="1552225"/>
            <a:ext cx="35747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r>
              <a:rPr lang="hu-HU" sz="1600" dirty="0"/>
              <a:t>57</a:t>
            </a:r>
            <a:r>
              <a:rPr lang="en-US" sz="1600" dirty="0"/>
              <a:t>%</a:t>
            </a:r>
            <a:endParaRPr lang="en-GB" sz="1600" dirty="0"/>
          </a:p>
        </p:txBody>
      </p:sp>
      <p:sp>
        <p:nvSpPr>
          <p:cNvPr id="148" name="Rectangle 23"/>
          <p:cNvSpPr/>
          <p:nvPr/>
        </p:nvSpPr>
        <p:spPr>
          <a:xfrm>
            <a:off x="3431198" y="1393481"/>
            <a:ext cx="1965503" cy="4244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82">
              <a:lnSpc>
                <a:spcPct val="90000"/>
              </a:lnSpc>
              <a:buFont typeface="Arial" pitchFamily="34" charset="0"/>
              <a:buNone/>
            </a:pPr>
            <a:r>
              <a:rPr lang="en-GB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hu-HU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1-2</a:t>
            </a:r>
            <a:r>
              <a:rPr lang="en-GB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7</a:t>
            </a:r>
            <a:r>
              <a:rPr lang="hu-HU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                    </a:t>
            </a:r>
            <a:r>
              <a:rPr lang="hu-HU" sz="120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                    </a:t>
            </a:r>
            <a:r>
              <a:rPr lang="hu-HU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n-GB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8</a:t>
            </a:r>
            <a:r>
              <a:rPr lang="hu-HU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-3</a:t>
            </a:r>
            <a:r>
              <a:rPr lang="en-GB" sz="1050" dirty="0">
                <a:solidFill>
                  <a:srgbClr val="363636"/>
                </a:solidFill>
                <a:latin typeface="Calibri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9" name="Szövegdoboz 350"/>
          <p:cNvSpPr txBox="1"/>
          <p:nvPr/>
        </p:nvSpPr>
        <p:spPr>
          <a:xfrm>
            <a:off x="1725739" y="2787774"/>
            <a:ext cx="263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hu-HU" sz="1200" kern="0" dirty="0">
                <a:solidFill>
                  <a:srgbClr val="58595B"/>
                </a:solidFill>
              </a:rPr>
              <a:t>TELEPÜLÉS TÍPUS</a:t>
            </a:r>
          </a:p>
        </p:txBody>
      </p:sp>
      <p:sp>
        <p:nvSpPr>
          <p:cNvPr id="303" name="Szövegdoboz 350"/>
          <p:cNvSpPr txBox="1"/>
          <p:nvPr/>
        </p:nvSpPr>
        <p:spPr>
          <a:xfrm>
            <a:off x="6303135" y="774893"/>
            <a:ext cx="263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hu-HU" sz="1200" kern="0" dirty="0">
                <a:solidFill>
                  <a:srgbClr val="58595B"/>
                </a:solidFill>
              </a:rPr>
              <a:t>ISKOLAI VÉGZETTSÉG</a:t>
            </a:r>
          </a:p>
        </p:txBody>
      </p:sp>
      <p:sp>
        <p:nvSpPr>
          <p:cNvPr id="136" name="Title 3"/>
          <p:cNvSpPr>
            <a:spLocks noGrp="1"/>
          </p:cNvSpPr>
          <p:nvPr>
            <p:ph type="title"/>
          </p:nvPr>
        </p:nvSpPr>
        <p:spPr>
          <a:xfrm>
            <a:off x="0" y="1214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Demográfia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93AFE6D-14FC-4FBC-925C-07EA288B5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8542"/>
              </p:ext>
            </p:extLst>
          </p:nvPr>
        </p:nvGraphicFramePr>
        <p:xfrm>
          <a:off x="8044691" y="1051892"/>
          <a:ext cx="926450" cy="336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25">
                  <a:extLst>
                    <a:ext uri="{9D8B030D-6E8A-4147-A177-3AD203B41FA5}">
                      <a16:colId xmlns:a16="http://schemas.microsoft.com/office/drawing/2014/main" val="1647300899"/>
                    </a:ext>
                  </a:extLst>
                </a:gridCol>
                <a:gridCol w="463225">
                  <a:extLst>
                    <a:ext uri="{9D8B030D-6E8A-4147-A177-3AD203B41FA5}">
                      <a16:colId xmlns:a16="http://schemas.microsoft.com/office/drawing/2014/main" val="2826620191"/>
                    </a:ext>
                  </a:extLst>
                </a:gridCol>
              </a:tblGrid>
              <a:tr h="840714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759360"/>
                  </a:ext>
                </a:extLst>
              </a:tr>
              <a:tr h="840714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102907"/>
                  </a:ext>
                </a:extLst>
              </a:tr>
              <a:tr h="840714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933397"/>
                  </a:ext>
                </a:extLst>
              </a:tr>
              <a:tr h="840714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111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1D1C52-1586-4142-A5AF-8F44C1603168}"/>
              </a:ext>
            </a:extLst>
          </p:cNvPr>
          <p:cNvSpPr txBox="1"/>
          <p:nvPr/>
        </p:nvSpPr>
        <p:spPr>
          <a:xfrm>
            <a:off x="8460432" y="1051892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AB951-57C7-40BC-A92D-B6306DA250B7}"/>
              </a:ext>
            </a:extLst>
          </p:cNvPr>
          <p:cNvSpPr txBox="1"/>
          <p:nvPr/>
        </p:nvSpPr>
        <p:spPr>
          <a:xfrm>
            <a:off x="235860" y="2150735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74D910AF-6411-471D-A8B4-225065CDB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23885"/>
              </p:ext>
            </p:extLst>
          </p:nvPr>
        </p:nvGraphicFramePr>
        <p:xfrm>
          <a:off x="777396" y="2139702"/>
          <a:ext cx="4765428" cy="68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357">
                  <a:extLst>
                    <a:ext uri="{9D8B030D-6E8A-4147-A177-3AD203B41FA5}">
                      <a16:colId xmlns:a16="http://schemas.microsoft.com/office/drawing/2014/main" val="2826620191"/>
                    </a:ext>
                  </a:extLst>
                </a:gridCol>
                <a:gridCol w="1191357">
                  <a:extLst>
                    <a:ext uri="{9D8B030D-6E8A-4147-A177-3AD203B41FA5}">
                      <a16:colId xmlns:a16="http://schemas.microsoft.com/office/drawing/2014/main" val="2163949172"/>
                    </a:ext>
                  </a:extLst>
                </a:gridCol>
                <a:gridCol w="1191357">
                  <a:extLst>
                    <a:ext uri="{9D8B030D-6E8A-4147-A177-3AD203B41FA5}">
                      <a16:colId xmlns:a16="http://schemas.microsoft.com/office/drawing/2014/main" val="3616830352"/>
                    </a:ext>
                  </a:extLst>
                </a:gridCol>
                <a:gridCol w="1191357">
                  <a:extLst>
                    <a:ext uri="{9D8B030D-6E8A-4147-A177-3AD203B41FA5}">
                      <a16:colId xmlns:a16="http://schemas.microsoft.com/office/drawing/2014/main" val="1270696017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02005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49%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42%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58%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111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A505DC-ECA1-4356-A294-AC60834844BF}"/>
              </a:ext>
            </a:extLst>
          </p:cNvPr>
          <p:cNvSpPr txBox="1"/>
          <p:nvPr/>
        </p:nvSpPr>
        <p:spPr>
          <a:xfrm>
            <a:off x="251520" y="4591728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97E5E4D9-DBEC-4E8C-8018-C55F3F7B8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07565"/>
              </p:ext>
            </p:extLst>
          </p:nvPr>
        </p:nvGraphicFramePr>
        <p:xfrm>
          <a:off x="777396" y="4190130"/>
          <a:ext cx="4765428" cy="68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357">
                  <a:extLst>
                    <a:ext uri="{9D8B030D-6E8A-4147-A177-3AD203B41FA5}">
                      <a16:colId xmlns:a16="http://schemas.microsoft.com/office/drawing/2014/main" val="2826620191"/>
                    </a:ext>
                  </a:extLst>
                </a:gridCol>
                <a:gridCol w="947063">
                  <a:extLst>
                    <a:ext uri="{9D8B030D-6E8A-4147-A177-3AD203B41FA5}">
                      <a16:colId xmlns:a16="http://schemas.microsoft.com/office/drawing/2014/main" val="2163949172"/>
                    </a:ext>
                  </a:extLst>
                </a:gridCol>
                <a:gridCol w="1435651">
                  <a:extLst>
                    <a:ext uri="{9D8B030D-6E8A-4147-A177-3AD203B41FA5}">
                      <a16:colId xmlns:a16="http://schemas.microsoft.com/office/drawing/2014/main" val="3616830352"/>
                    </a:ext>
                  </a:extLst>
                </a:gridCol>
                <a:gridCol w="1191357">
                  <a:extLst>
                    <a:ext uri="{9D8B030D-6E8A-4147-A177-3AD203B41FA5}">
                      <a16:colId xmlns:a16="http://schemas.microsoft.com/office/drawing/2014/main" val="1270696017"/>
                    </a:ext>
                  </a:extLst>
                </a:gridCol>
              </a:tblGrid>
              <a:tr h="342938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98533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1114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2231E28-38C0-FE05-3933-501BD1D73F4E}"/>
              </a:ext>
            </a:extLst>
          </p:cNvPr>
          <p:cNvSpPr txBox="1"/>
          <p:nvPr/>
        </p:nvSpPr>
        <p:spPr>
          <a:xfrm>
            <a:off x="235860" y="2510775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5AD9E-1FF7-2AF3-3E3D-8BAF625C2BC9}"/>
              </a:ext>
            </a:extLst>
          </p:cNvPr>
          <p:cNvSpPr txBox="1"/>
          <p:nvPr/>
        </p:nvSpPr>
        <p:spPr>
          <a:xfrm>
            <a:off x="251520" y="4244639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34BCDA-5696-A024-C769-DE2E387C2835}"/>
              </a:ext>
            </a:extLst>
          </p:cNvPr>
          <p:cNvSpPr txBox="1"/>
          <p:nvPr/>
        </p:nvSpPr>
        <p:spPr>
          <a:xfrm>
            <a:off x="8026891" y="1053189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A5DFB9F-4AB5-5936-BF15-653DF2F7B2D8}"/>
              </a:ext>
            </a:extLst>
          </p:cNvPr>
          <p:cNvSpPr/>
          <p:nvPr/>
        </p:nvSpPr>
        <p:spPr>
          <a:xfrm>
            <a:off x="7539389" y="3024569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FDCD4D6-734F-486F-34B7-0B5A2D3A2DC2}"/>
              </a:ext>
            </a:extLst>
          </p:cNvPr>
          <p:cNvSpPr/>
          <p:nvPr/>
        </p:nvSpPr>
        <p:spPr>
          <a:xfrm rot="10800000">
            <a:off x="7539389" y="2203017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" name="Szövegdoboz 135">
            <a:extLst>
              <a:ext uri="{FF2B5EF4-FFF2-40B4-BE49-F238E27FC236}">
                <a16:creationId xmlns:a16="http://schemas.microsoft.com/office/drawing/2014/main" id="{3AAD60A4-476C-C909-27F0-37E5B09C77E5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C278C57-F48A-F206-4734-77C17840878B}"/>
              </a:ext>
            </a:extLst>
          </p:cNvPr>
          <p:cNvSpPr/>
          <p:nvPr/>
        </p:nvSpPr>
        <p:spPr>
          <a:xfrm rot="10800000">
            <a:off x="7539389" y="3917792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8F9A2F5-91EF-220E-8DDB-2694EADAB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464C26-6546-F931-AF51-E39967AF6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21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Film-és sorozatnézés gyakorisága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néz filmeket? Milyen gyakran néz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sorozatokat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99" name="Szövegdoboz 30"/>
          <p:cNvSpPr txBox="1"/>
          <p:nvPr/>
        </p:nvSpPr>
        <p:spPr>
          <a:xfrm>
            <a:off x="1463195" y="793333"/>
            <a:ext cx="10648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SOHA</a:t>
            </a:r>
          </a:p>
        </p:txBody>
      </p:sp>
      <p:sp>
        <p:nvSpPr>
          <p:cNvPr id="102" name="Szövegdoboz 30"/>
          <p:cNvSpPr txBox="1"/>
          <p:nvPr/>
        </p:nvSpPr>
        <p:spPr>
          <a:xfrm>
            <a:off x="2411464" y="787471"/>
            <a:ext cx="10648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RITKÁN</a:t>
            </a:r>
          </a:p>
        </p:txBody>
      </p:sp>
      <p:sp>
        <p:nvSpPr>
          <p:cNvPr id="103" name="Szövegdoboz 30"/>
          <p:cNvSpPr txBox="1"/>
          <p:nvPr/>
        </p:nvSpPr>
        <p:spPr>
          <a:xfrm>
            <a:off x="3407707" y="788357"/>
            <a:ext cx="10648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HAVONTA TÖBBSZÖR</a:t>
            </a:r>
          </a:p>
        </p:txBody>
      </p:sp>
      <p:sp>
        <p:nvSpPr>
          <p:cNvPr id="104" name="Szövegdoboz 30"/>
          <p:cNvSpPr txBox="1"/>
          <p:nvPr/>
        </p:nvSpPr>
        <p:spPr>
          <a:xfrm>
            <a:off x="4355976" y="782495"/>
            <a:ext cx="10648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HETENTE</a:t>
            </a:r>
          </a:p>
        </p:txBody>
      </p:sp>
      <p:sp>
        <p:nvSpPr>
          <p:cNvPr id="105" name="Szövegdoboz 30"/>
          <p:cNvSpPr txBox="1"/>
          <p:nvPr/>
        </p:nvSpPr>
        <p:spPr>
          <a:xfrm>
            <a:off x="5331554" y="784752"/>
            <a:ext cx="10648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HETENTE TÖBBSZÖR</a:t>
            </a:r>
          </a:p>
        </p:txBody>
      </p:sp>
      <p:sp>
        <p:nvSpPr>
          <p:cNvPr id="106" name="Szövegdoboz 30"/>
          <p:cNvSpPr txBox="1"/>
          <p:nvPr/>
        </p:nvSpPr>
        <p:spPr>
          <a:xfrm>
            <a:off x="6279823" y="778890"/>
            <a:ext cx="10648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NAPONTA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996528-590E-4AE9-AE3D-A49E2FE026F8}"/>
              </a:ext>
            </a:extLst>
          </p:cNvPr>
          <p:cNvGrpSpPr/>
          <p:nvPr/>
        </p:nvGrpSpPr>
        <p:grpSpPr>
          <a:xfrm>
            <a:off x="285610" y="1253324"/>
            <a:ext cx="7166710" cy="525770"/>
            <a:chOff x="306703" y="1462008"/>
            <a:chExt cx="7166710" cy="525770"/>
          </a:xfrm>
        </p:grpSpPr>
        <p:sp>
          <p:nvSpPr>
            <p:cNvPr id="139" name="Szövegdoboz 30"/>
            <p:cNvSpPr txBox="1"/>
            <p:nvPr/>
          </p:nvSpPr>
          <p:spPr>
            <a:xfrm>
              <a:off x="306703" y="1583690"/>
              <a:ext cx="1064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0" cap="all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FILM</a:t>
              </a:r>
            </a:p>
          </p:txBody>
        </p:sp>
        <p:cxnSp>
          <p:nvCxnSpPr>
            <p:cNvPr id="40" name="Straight Connector 64"/>
            <p:cNvCxnSpPr>
              <a:cxnSpLocks/>
            </p:cNvCxnSpPr>
            <p:nvPr/>
          </p:nvCxnSpPr>
          <p:spPr>
            <a:xfrm flipV="1">
              <a:off x="1790435" y="1724103"/>
              <a:ext cx="5682978" cy="10921"/>
            </a:xfrm>
            <a:prstGeom prst="line">
              <a:avLst/>
            </a:prstGeom>
            <a:ln w="38100" cap="flat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zis 6"/>
            <p:cNvSpPr/>
            <p:nvPr/>
          </p:nvSpPr>
          <p:spPr>
            <a:xfrm>
              <a:off x="2666978" y="1476344"/>
              <a:ext cx="510267" cy="510267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42" name="Ellipszis 45"/>
            <p:cNvSpPr/>
            <p:nvPr/>
          </p:nvSpPr>
          <p:spPr>
            <a:xfrm>
              <a:off x="3636237" y="1462008"/>
              <a:ext cx="510267" cy="51026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43" name="Ellipszis 46"/>
            <p:cNvSpPr/>
            <p:nvPr/>
          </p:nvSpPr>
          <p:spPr>
            <a:xfrm>
              <a:off x="4597576" y="1462578"/>
              <a:ext cx="510267" cy="51026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44" name="Ellipszis 47"/>
            <p:cNvSpPr/>
            <p:nvPr/>
          </p:nvSpPr>
          <p:spPr>
            <a:xfrm>
              <a:off x="5557022" y="1465219"/>
              <a:ext cx="510267" cy="51026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45" name="Ellipszis 48"/>
            <p:cNvSpPr/>
            <p:nvPr/>
          </p:nvSpPr>
          <p:spPr>
            <a:xfrm>
              <a:off x="6516557" y="1468970"/>
              <a:ext cx="510267" cy="51026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46" name="Szövegdoboz 53"/>
            <p:cNvSpPr txBox="1"/>
            <p:nvPr/>
          </p:nvSpPr>
          <p:spPr>
            <a:xfrm>
              <a:off x="2678007" y="1547864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10%</a:t>
              </a:r>
            </a:p>
          </p:txBody>
        </p:sp>
        <p:sp>
          <p:nvSpPr>
            <p:cNvPr id="59" name="Szövegdoboz 55"/>
            <p:cNvSpPr txBox="1"/>
            <p:nvPr/>
          </p:nvSpPr>
          <p:spPr>
            <a:xfrm>
              <a:off x="3636660" y="1543907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17%</a:t>
              </a:r>
            </a:p>
          </p:txBody>
        </p:sp>
        <p:sp>
          <p:nvSpPr>
            <p:cNvPr id="60" name="Szövegdoboz 56"/>
            <p:cNvSpPr txBox="1"/>
            <p:nvPr/>
          </p:nvSpPr>
          <p:spPr>
            <a:xfrm>
              <a:off x="4600020" y="1548123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19%</a:t>
              </a:r>
            </a:p>
          </p:txBody>
        </p:sp>
        <p:sp>
          <p:nvSpPr>
            <p:cNvPr id="61" name="Szövegdoboz 57"/>
            <p:cNvSpPr txBox="1"/>
            <p:nvPr/>
          </p:nvSpPr>
          <p:spPr>
            <a:xfrm>
              <a:off x="5560338" y="1543907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30%</a:t>
              </a:r>
            </a:p>
          </p:txBody>
        </p:sp>
        <p:sp>
          <p:nvSpPr>
            <p:cNvPr id="62" name="Szövegdoboz 59"/>
            <p:cNvSpPr txBox="1"/>
            <p:nvPr/>
          </p:nvSpPr>
          <p:spPr>
            <a:xfrm>
              <a:off x="6519812" y="1544544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25%</a:t>
              </a:r>
            </a:p>
          </p:txBody>
        </p:sp>
        <p:sp>
          <p:nvSpPr>
            <p:cNvPr id="63" name="Ellipszis 6"/>
            <p:cNvSpPr/>
            <p:nvPr/>
          </p:nvSpPr>
          <p:spPr>
            <a:xfrm>
              <a:off x="1689579" y="1477511"/>
              <a:ext cx="510267" cy="5102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4" name="Szövegdoboz 53"/>
            <p:cNvSpPr txBox="1"/>
            <p:nvPr/>
          </p:nvSpPr>
          <p:spPr>
            <a:xfrm>
              <a:off x="1744547" y="1554826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0%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7CB4B8-3651-49EE-B827-6F82A4DD956B}"/>
              </a:ext>
            </a:extLst>
          </p:cNvPr>
          <p:cNvGrpSpPr/>
          <p:nvPr/>
        </p:nvGrpSpPr>
        <p:grpSpPr>
          <a:xfrm>
            <a:off x="179512" y="3077906"/>
            <a:ext cx="7272808" cy="525770"/>
            <a:chOff x="200605" y="2343087"/>
            <a:chExt cx="7272808" cy="525770"/>
          </a:xfrm>
        </p:grpSpPr>
        <p:sp>
          <p:nvSpPr>
            <p:cNvPr id="140" name="Szövegdoboz 30"/>
            <p:cNvSpPr txBox="1"/>
            <p:nvPr/>
          </p:nvSpPr>
          <p:spPr>
            <a:xfrm>
              <a:off x="200605" y="2475378"/>
              <a:ext cx="1064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0" cap="all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SOROZAT</a:t>
              </a:r>
            </a:p>
          </p:txBody>
        </p:sp>
        <p:cxnSp>
          <p:nvCxnSpPr>
            <p:cNvPr id="65" name="Straight Connector 64"/>
            <p:cNvCxnSpPr>
              <a:cxnSpLocks/>
            </p:cNvCxnSpPr>
            <p:nvPr/>
          </p:nvCxnSpPr>
          <p:spPr>
            <a:xfrm flipV="1">
              <a:off x="1790435" y="2605182"/>
              <a:ext cx="5682978" cy="10921"/>
            </a:xfrm>
            <a:prstGeom prst="line">
              <a:avLst/>
            </a:prstGeom>
            <a:ln w="38100" cap="flat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lipszis 6"/>
            <p:cNvSpPr/>
            <p:nvPr/>
          </p:nvSpPr>
          <p:spPr>
            <a:xfrm>
              <a:off x="2637848" y="2357423"/>
              <a:ext cx="510267" cy="510267"/>
            </a:xfrm>
            <a:prstGeom prst="ellipse">
              <a:avLst/>
            </a:prstGeom>
            <a:solidFill>
              <a:srgbClr val="00B7C0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7" name="Ellipszis 45"/>
            <p:cNvSpPr/>
            <p:nvPr/>
          </p:nvSpPr>
          <p:spPr>
            <a:xfrm>
              <a:off x="3636237" y="2343087"/>
              <a:ext cx="510267" cy="510267"/>
            </a:xfrm>
            <a:prstGeom prst="ellipse">
              <a:avLst/>
            </a:prstGeom>
            <a:solidFill>
              <a:srgbClr val="00B7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8" name="Ellipszis 46"/>
            <p:cNvSpPr/>
            <p:nvPr/>
          </p:nvSpPr>
          <p:spPr>
            <a:xfrm>
              <a:off x="4597576" y="2343657"/>
              <a:ext cx="510267" cy="510267"/>
            </a:xfrm>
            <a:prstGeom prst="ellipse">
              <a:avLst/>
            </a:prstGeom>
            <a:solidFill>
              <a:srgbClr val="00B7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9" name="Ellipszis 47"/>
            <p:cNvSpPr/>
            <p:nvPr/>
          </p:nvSpPr>
          <p:spPr>
            <a:xfrm>
              <a:off x="5557022" y="2346298"/>
              <a:ext cx="510267" cy="510267"/>
            </a:xfrm>
            <a:prstGeom prst="ellipse">
              <a:avLst/>
            </a:prstGeom>
            <a:solidFill>
              <a:srgbClr val="00B7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70" name="Ellipszis 48"/>
            <p:cNvSpPr/>
            <p:nvPr/>
          </p:nvSpPr>
          <p:spPr>
            <a:xfrm>
              <a:off x="6516557" y="2350049"/>
              <a:ext cx="510267" cy="510267"/>
            </a:xfrm>
            <a:prstGeom prst="ellipse">
              <a:avLst/>
            </a:prstGeom>
            <a:solidFill>
              <a:srgbClr val="00B7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71" name="Ellipszis 6"/>
            <p:cNvSpPr/>
            <p:nvPr/>
          </p:nvSpPr>
          <p:spPr>
            <a:xfrm>
              <a:off x="1689579" y="2358590"/>
              <a:ext cx="510267" cy="5102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72" name="Szövegdoboz 53"/>
            <p:cNvSpPr txBox="1"/>
            <p:nvPr/>
          </p:nvSpPr>
          <p:spPr>
            <a:xfrm>
              <a:off x="2648877" y="2435905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12%</a:t>
              </a:r>
            </a:p>
          </p:txBody>
        </p:sp>
        <p:sp>
          <p:nvSpPr>
            <p:cNvPr id="73" name="Szövegdoboz 55"/>
            <p:cNvSpPr txBox="1"/>
            <p:nvPr/>
          </p:nvSpPr>
          <p:spPr>
            <a:xfrm>
              <a:off x="3636660" y="2418724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12%</a:t>
              </a:r>
            </a:p>
          </p:txBody>
        </p:sp>
        <p:sp>
          <p:nvSpPr>
            <p:cNvPr id="74" name="Szövegdoboz 56"/>
            <p:cNvSpPr txBox="1"/>
            <p:nvPr/>
          </p:nvSpPr>
          <p:spPr>
            <a:xfrm>
              <a:off x="4600020" y="2430393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11%</a:t>
              </a:r>
            </a:p>
          </p:txBody>
        </p:sp>
        <p:sp>
          <p:nvSpPr>
            <p:cNvPr id="75" name="Szövegdoboz 57"/>
            <p:cNvSpPr txBox="1"/>
            <p:nvPr/>
          </p:nvSpPr>
          <p:spPr>
            <a:xfrm>
              <a:off x="5560338" y="2426177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31%</a:t>
              </a:r>
            </a:p>
          </p:txBody>
        </p:sp>
        <p:sp>
          <p:nvSpPr>
            <p:cNvPr id="76" name="Szövegdoboz 59"/>
            <p:cNvSpPr txBox="1"/>
            <p:nvPr/>
          </p:nvSpPr>
          <p:spPr>
            <a:xfrm>
              <a:off x="6519812" y="2426814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32%</a:t>
              </a:r>
            </a:p>
          </p:txBody>
        </p:sp>
        <p:sp>
          <p:nvSpPr>
            <p:cNvPr id="77" name="Szövegdoboz 53"/>
            <p:cNvSpPr txBox="1"/>
            <p:nvPr/>
          </p:nvSpPr>
          <p:spPr>
            <a:xfrm>
              <a:off x="1744547" y="2437096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2%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2ABF98-460D-42B7-98D1-BB3BFFF2E600}"/>
              </a:ext>
            </a:extLst>
          </p:cNvPr>
          <p:cNvGrpSpPr/>
          <p:nvPr/>
        </p:nvGrpSpPr>
        <p:grpSpPr>
          <a:xfrm>
            <a:off x="285610" y="1877583"/>
            <a:ext cx="7166710" cy="525770"/>
            <a:chOff x="306703" y="1462008"/>
            <a:chExt cx="7166710" cy="525770"/>
          </a:xfrm>
        </p:grpSpPr>
        <p:sp>
          <p:nvSpPr>
            <p:cNvPr id="48" name="Szövegdoboz 30">
              <a:extLst>
                <a:ext uri="{FF2B5EF4-FFF2-40B4-BE49-F238E27FC236}">
                  <a16:creationId xmlns:a16="http://schemas.microsoft.com/office/drawing/2014/main" id="{23F3200B-4BF6-418F-9051-1BB99E36E007}"/>
                </a:ext>
              </a:extLst>
            </p:cNvPr>
            <p:cNvSpPr txBox="1"/>
            <p:nvPr/>
          </p:nvSpPr>
          <p:spPr>
            <a:xfrm>
              <a:off x="306703" y="1583690"/>
              <a:ext cx="1064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49" name="Straight Connector 64">
              <a:extLst>
                <a:ext uri="{FF2B5EF4-FFF2-40B4-BE49-F238E27FC236}">
                  <a16:creationId xmlns:a16="http://schemas.microsoft.com/office/drawing/2014/main" id="{34DEE7A1-72DC-4FEE-8BCC-CBD33740DA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0435" y="1724103"/>
              <a:ext cx="5682978" cy="10921"/>
            </a:xfrm>
            <a:prstGeom prst="line">
              <a:avLst/>
            </a:prstGeom>
            <a:ln w="38100" cap="flat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zis 6">
              <a:extLst>
                <a:ext uri="{FF2B5EF4-FFF2-40B4-BE49-F238E27FC236}">
                  <a16:creationId xmlns:a16="http://schemas.microsoft.com/office/drawing/2014/main" id="{647B87B1-7937-4264-8A84-B64724DE8B9A}"/>
                </a:ext>
              </a:extLst>
            </p:cNvPr>
            <p:cNvSpPr/>
            <p:nvPr/>
          </p:nvSpPr>
          <p:spPr>
            <a:xfrm>
              <a:off x="2663769" y="1476344"/>
              <a:ext cx="510267" cy="510267"/>
            </a:xfrm>
            <a:prstGeom prst="ellipse">
              <a:avLst/>
            </a:prstGeom>
            <a:solidFill>
              <a:srgbClr val="B6D189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51" name="Ellipszis 45">
              <a:extLst>
                <a:ext uri="{FF2B5EF4-FFF2-40B4-BE49-F238E27FC236}">
                  <a16:creationId xmlns:a16="http://schemas.microsoft.com/office/drawing/2014/main" id="{BBC679B8-E6E0-4F81-A892-14B211FB2BA3}"/>
                </a:ext>
              </a:extLst>
            </p:cNvPr>
            <p:cNvSpPr/>
            <p:nvPr/>
          </p:nvSpPr>
          <p:spPr>
            <a:xfrm>
              <a:off x="3636237" y="1462008"/>
              <a:ext cx="510267" cy="510267"/>
            </a:xfrm>
            <a:prstGeom prst="ellipse">
              <a:avLst/>
            </a:prstGeom>
            <a:solidFill>
              <a:srgbClr val="B6D18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53" name="Ellipszis 46">
              <a:extLst>
                <a:ext uri="{FF2B5EF4-FFF2-40B4-BE49-F238E27FC236}">
                  <a16:creationId xmlns:a16="http://schemas.microsoft.com/office/drawing/2014/main" id="{7592D331-661F-4AFA-8247-33D098B619E9}"/>
                </a:ext>
              </a:extLst>
            </p:cNvPr>
            <p:cNvSpPr/>
            <p:nvPr/>
          </p:nvSpPr>
          <p:spPr>
            <a:xfrm>
              <a:off x="4597576" y="1462578"/>
              <a:ext cx="510267" cy="510267"/>
            </a:xfrm>
            <a:prstGeom prst="ellipse">
              <a:avLst/>
            </a:prstGeom>
            <a:solidFill>
              <a:srgbClr val="B6D18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54" name="Ellipszis 47">
              <a:extLst>
                <a:ext uri="{FF2B5EF4-FFF2-40B4-BE49-F238E27FC236}">
                  <a16:creationId xmlns:a16="http://schemas.microsoft.com/office/drawing/2014/main" id="{F3760CDB-EA7C-4969-AB77-F3BFE90384A6}"/>
                </a:ext>
              </a:extLst>
            </p:cNvPr>
            <p:cNvSpPr/>
            <p:nvPr/>
          </p:nvSpPr>
          <p:spPr>
            <a:xfrm>
              <a:off x="5557022" y="1465219"/>
              <a:ext cx="510267" cy="510267"/>
            </a:xfrm>
            <a:prstGeom prst="ellipse">
              <a:avLst/>
            </a:prstGeom>
            <a:solidFill>
              <a:srgbClr val="B6D18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55" name="Ellipszis 48">
              <a:extLst>
                <a:ext uri="{FF2B5EF4-FFF2-40B4-BE49-F238E27FC236}">
                  <a16:creationId xmlns:a16="http://schemas.microsoft.com/office/drawing/2014/main" id="{3087A9BF-2B51-44E7-83AD-F47C00C4E84A}"/>
                </a:ext>
              </a:extLst>
            </p:cNvPr>
            <p:cNvSpPr/>
            <p:nvPr/>
          </p:nvSpPr>
          <p:spPr>
            <a:xfrm>
              <a:off x="6516557" y="1468970"/>
              <a:ext cx="510267" cy="510267"/>
            </a:xfrm>
            <a:prstGeom prst="ellipse">
              <a:avLst/>
            </a:prstGeom>
            <a:solidFill>
              <a:srgbClr val="B6D18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56" name="Szövegdoboz 53">
              <a:extLst>
                <a:ext uri="{FF2B5EF4-FFF2-40B4-BE49-F238E27FC236}">
                  <a16:creationId xmlns:a16="http://schemas.microsoft.com/office/drawing/2014/main" id="{6A95D3B2-F9B7-49ED-BE07-14FCA2A846D1}"/>
                </a:ext>
              </a:extLst>
            </p:cNvPr>
            <p:cNvSpPr txBox="1"/>
            <p:nvPr/>
          </p:nvSpPr>
          <p:spPr>
            <a:xfrm>
              <a:off x="2725713" y="1547864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8%</a:t>
              </a:r>
            </a:p>
          </p:txBody>
        </p:sp>
        <p:sp>
          <p:nvSpPr>
            <p:cNvPr id="57" name="Szövegdoboz 55">
              <a:extLst>
                <a:ext uri="{FF2B5EF4-FFF2-40B4-BE49-F238E27FC236}">
                  <a16:creationId xmlns:a16="http://schemas.microsoft.com/office/drawing/2014/main" id="{32E0D7A8-C63E-4B3C-852A-F9567E14106B}"/>
                </a:ext>
              </a:extLst>
            </p:cNvPr>
            <p:cNvSpPr txBox="1"/>
            <p:nvPr/>
          </p:nvSpPr>
          <p:spPr>
            <a:xfrm>
              <a:off x="3636660" y="1543907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</a:t>
              </a: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6</a:t>
              </a:r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58" name="Szövegdoboz 56">
              <a:extLst>
                <a:ext uri="{FF2B5EF4-FFF2-40B4-BE49-F238E27FC236}">
                  <a16:creationId xmlns:a16="http://schemas.microsoft.com/office/drawing/2014/main" id="{2EDF3D81-6271-4789-A91D-F890F14C2509}"/>
                </a:ext>
              </a:extLst>
            </p:cNvPr>
            <p:cNvSpPr txBox="1"/>
            <p:nvPr/>
          </p:nvSpPr>
          <p:spPr>
            <a:xfrm>
              <a:off x="4600020" y="1548123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</a:t>
              </a: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9</a:t>
              </a:r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78" name="Szövegdoboz 57">
              <a:extLst>
                <a:ext uri="{FF2B5EF4-FFF2-40B4-BE49-F238E27FC236}">
                  <a16:creationId xmlns:a16="http://schemas.microsoft.com/office/drawing/2014/main" id="{240632F9-BF17-4EDF-9CD4-5A6386E85091}"/>
                </a:ext>
              </a:extLst>
            </p:cNvPr>
            <p:cNvSpPr txBox="1"/>
            <p:nvPr/>
          </p:nvSpPr>
          <p:spPr>
            <a:xfrm>
              <a:off x="5560338" y="1543907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3</a:t>
              </a: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3</a:t>
              </a:r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79" name="Szövegdoboz 59">
              <a:extLst>
                <a:ext uri="{FF2B5EF4-FFF2-40B4-BE49-F238E27FC236}">
                  <a16:creationId xmlns:a16="http://schemas.microsoft.com/office/drawing/2014/main" id="{E25B2E6F-D91B-4050-BBC8-E28B285CB156}"/>
                </a:ext>
              </a:extLst>
            </p:cNvPr>
            <p:cNvSpPr txBox="1"/>
            <p:nvPr/>
          </p:nvSpPr>
          <p:spPr>
            <a:xfrm>
              <a:off x="6519812" y="1544544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2</a:t>
              </a: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5</a:t>
              </a:r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80" name="Ellipszis 6">
              <a:extLst>
                <a:ext uri="{FF2B5EF4-FFF2-40B4-BE49-F238E27FC236}">
                  <a16:creationId xmlns:a16="http://schemas.microsoft.com/office/drawing/2014/main" id="{1A8FDBF3-53A8-4165-9A05-9C761D7CD86C}"/>
                </a:ext>
              </a:extLst>
            </p:cNvPr>
            <p:cNvSpPr/>
            <p:nvPr/>
          </p:nvSpPr>
          <p:spPr>
            <a:xfrm>
              <a:off x="1689579" y="1477511"/>
              <a:ext cx="510267" cy="510267"/>
            </a:xfrm>
            <a:prstGeom prst="ellipse">
              <a:avLst/>
            </a:prstGeom>
            <a:solidFill>
              <a:srgbClr val="D9D9D9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81" name="Szövegdoboz 53">
              <a:extLst>
                <a:ext uri="{FF2B5EF4-FFF2-40B4-BE49-F238E27FC236}">
                  <a16:creationId xmlns:a16="http://schemas.microsoft.com/office/drawing/2014/main" id="{35B8F7AA-9C37-4E43-BAE9-B7EBCD656F3C}"/>
                </a:ext>
              </a:extLst>
            </p:cNvPr>
            <p:cNvSpPr txBox="1"/>
            <p:nvPr/>
          </p:nvSpPr>
          <p:spPr>
            <a:xfrm>
              <a:off x="1744547" y="1554826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0%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CF5341E-E434-4ADA-8E37-A80A44D01431}"/>
              </a:ext>
            </a:extLst>
          </p:cNvPr>
          <p:cNvGrpSpPr/>
          <p:nvPr/>
        </p:nvGrpSpPr>
        <p:grpSpPr>
          <a:xfrm>
            <a:off x="285610" y="3702164"/>
            <a:ext cx="7166710" cy="525770"/>
            <a:chOff x="306703" y="2343087"/>
            <a:chExt cx="7166710" cy="525770"/>
          </a:xfrm>
        </p:grpSpPr>
        <p:sp>
          <p:nvSpPr>
            <p:cNvPr id="83" name="Szövegdoboz 30">
              <a:extLst>
                <a:ext uri="{FF2B5EF4-FFF2-40B4-BE49-F238E27FC236}">
                  <a16:creationId xmlns:a16="http://schemas.microsoft.com/office/drawing/2014/main" id="{226C9805-8940-4E41-A3E9-8763767A4A78}"/>
                </a:ext>
              </a:extLst>
            </p:cNvPr>
            <p:cNvSpPr txBox="1"/>
            <p:nvPr/>
          </p:nvSpPr>
          <p:spPr>
            <a:xfrm>
              <a:off x="306703" y="2475378"/>
              <a:ext cx="1064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971034B-387E-41E5-A78D-43B2D07ABB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0435" y="2605182"/>
              <a:ext cx="5682978" cy="10921"/>
            </a:xfrm>
            <a:prstGeom prst="line">
              <a:avLst/>
            </a:prstGeom>
            <a:ln w="38100" cap="flat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Ellipszis 6">
              <a:extLst>
                <a:ext uri="{FF2B5EF4-FFF2-40B4-BE49-F238E27FC236}">
                  <a16:creationId xmlns:a16="http://schemas.microsoft.com/office/drawing/2014/main" id="{26D1ACA2-7820-4220-B1E6-549BCDFA1C3D}"/>
                </a:ext>
              </a:extLst>
            </p:cNvPr>
            <p:cNvSpPr/>
            <p:nvPr/>
          </p:nvSpPr>
          <p:spPr>
            <a:xfrm>
              <a:off x="2637848" y="2357423"/>
              <a:ext cx="510267" cy="510267"/>
            </a:xfrm>
            <a:prstGeom prst="ellipse">
              <a:avLst/>
            </a:prstGeom>
            <a:solidFill>
              <a:srgbClr val="93B7FF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86" name="Ellipszis 45">
              <a:extLst>
                <a:ext uri="{FF2B5EF4-FFF2-40B4-BE49-F238E27FC236}">
                  <a16:creationId xmlns:a16="http://schemas.microsoft.com/office/drawing/2014/main" id="{E39D9CA8-86B0-470B-A62C-B4CE8CA91DD1}"/>
                </a:ext>
              </a:extLst>
            </p:cNvPr>
            <p:cNvSpPr/>
            <p:nvPr/>
          </p:nvSpPr>
          <p:spPr>
            <a:xfrm>
              <a:off x="3636237" y="2343087"/>
              <a:ext cx="510267" cy="510267"/>
            </a:xfrm>
            <a:prstGeom prst="ellipse">
              <a:avLst/>
            </a:prstGeom>
            <a:solidFill>
              <a:srgbClr val="93B7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87" name="Ellipszis 46">
              <a:extLst>
                <a:ext uri="{FF2B5EF4-FFF2-40B4-BE49-F238E27FC236}">
                  <a16:creationId xmlns:a16="http://schemas.microsoft.com/office/drawing/2014/main" id="{8F8FE0A3-00A3-49FB-ABF4-B2BFA38C411C}"/>
                </a:ext>
              </a:extLst>
            </p:cNvPr>
            <p:cNvSpPr/>
            <p:nvPr/>
          </p:nvSpPr>
          <p:spPr>
            <a:xfrm>
              <a:off x="4597576" y="2343657"/>
              <a:ext cx="510267" cy="510267"/>
            </a:xfrm>
            <a:prstGeom prst="ellipse">
              <a:avLst/>
            </a:prstGeom>
            <a:solidFill>
              <a:srgbClr val="93B7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88" name="Ellipszis 47">
              <a:extLst>
                <a:ext uri="{FF2B5EF4-FFF2-40B4-BE49-F238E27FC236}">
                  <a16:creationId xmlns:a16="http://schemas.microsoft.com/office/drawing/2014/main" id="{64B186E3-0594-464B-BC6A-5DA0D2CA3580}"/>
                </a:ext>
              </a:extLst>
            </p:cNvPr>
            <p:cNvSpPr/>
            <p:nvPr/>
          </p:nvSpPr>
          <p:spPr>
            <a:xfrm>
              <a:off x="5557022" y="2346298"/>
              <a:ext cx="510267" cy="510267"/>
            </a:xfrm>
            <a:prstGeom prst="ellipse">
              <a:avLst/>
            </a:prstGeom>
            <a:solidFill>
              <a:srgbClr val="93B7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89" name="Ellipszis 48">
              <a:extLst>
                <a:ext uri="{FF2B5EF4-FFF2-40B4-BE49-F238E27FC236}">
                  <a16:creationId xmlns:a16="http://schemas.microsoft.com/office/drawing/2014/main" id="{F9E06DD9-7F31-482E-B61D-6A8CCB9ACB85}"/>
                </a:ext>
              </a:extLst>
            </p:cNvPr>
            <p:cNvSpPr/>
            <p:nvPr/>
          </p:nvSpPr>
          <p:spPr>
            <a:xfrm>
              <a:off x="6516557" y="2350049"/>
              <a:ext cx="510267" cy="510267"/>
            </a:xfrm>
            <a:prstGeom prst="ellipse">
              <a:avLst/>
            </a:prstGeom>
            <a:solidFill>
              <a:srgbClr val="93B7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90" name="Ellipszis 6">
              <a:extLst>
                <a:ext uri="{FF2B5EF4-FFF2-40B4-BE49-F238E27FC236}">
                  <a16:creationId xmlns:a16="http://schemas.microsoft.com/office/drawing/2014/main" id="{333C2497-FF24-4670-9060-B04EC35D94F5}"/>
                </a:ext>
              </a:extLst>
            </p:cNvPr>
            <p:cNvSpPr/>
            <p:nvPr/>
          </p:nvSpPr>
          <p:spPr>
            <a:xfrm>
              <a:off x="1689579" y="2358590"/>
              <a:ext cx="510267" cy="510267"/>
            </a:xfrm>
            <a:prstGeom prst="ellipse">
              <a:avLst/>
            </a:prstGeom>
            <a:solidFill>
              <a:srgbClr val="D9D9D9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91" name="Szövegdoboz 53">
              <a:extLst>
                <a:ext uri="{FF2B5EF4-FFF2-40B4-BE49-F238E27FC236}">
                  <a16:creationId xmlns:a16="http://schemas.microsoft.com/office/drawing/2014/main" id="{4E9330B3-1A28-4DAF-9392-C4B011321357}"/>
                </a:ext>
              </a:extLst>
            </p:cNvPr>
            <p:cNvSpPr txBox="1"/>
            <p:nvPr/>
          </p:nvSpPr>
          <p:spPr>
            <a:xfrm>
              <a:off x="2637848" y="2435905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9</a:t>
              </a:r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92" name="Szövegdoboz 55">
              <a:extLst>
                <a:ext uri="{FF2B5EF4-FFF2-40B4-BE49-F238E27FC236}">
                  <a16:creationId xmlns:a16="http://schemas.microsoft.com/office/drawing/2014/main" id="{24CFA08F-0D22-4735-AA5E-6D6583466DE7}"/>
                </a:ext>
              </a:extLst>
            </p:cNvPr>
            <p:cNvSpPr txBox="1"/>
            <p:nvPr/>
          </p:nvSpPr>
          <p:spPr>
            <a:xfrm>
              <a:off x="3636660" y="2418724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</a:t>
              </a: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</a:t>
              </a:r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93" name="Szövegdoboz 56">
              <a:extLst>
                <a:ext uri="{FF2B5EF4-FFF2-40B4-BE49-F238E27FC236}">
                  <a16:creationId xmlns:a16="http://schemas.microsoft.com/office/drawing/2014/main" id="{10C1C286-36CA-4847-8B80-48326D29C3A0}"/>
                </a:ext>
              </a:extLst>
            </p:cNvPr>
            <p:cNvSpPr txBox="1"/>
            <p:nvPr/>
          </p:nvSpPr>
          <p:spPr>
            <a:xfrm>
              <a:off x="4600020" y="2430393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10%</a:t>
              </a:r>
            </a:p>
          </p:txBody>
        </p:sp>
        <p:sp>
          <p:nvSpPr>
            <p:cNvPr id="94" name="Szövegdoboz 57">
              <a:extLst>
                <a:ext uri="{FF2B5EF4-FFF2-40B4-BE49-F238E27FC236}">
                  <a16:creationId xmlns:a16="http://schemas.microsoft.com/office/drawing/2014/main" id="{F28D972A-585F-461B-AAE6-98A150A6F96C}"/>
                </a:ext>
              </a:extLst>
            </p:cNvPr>
            <p:cNvSpPr txBox="1"/>
            <p:nvPr/>
          </p:nvSpPr>
          <p:spPr>
            <a:xfrm>
              <a:off x="5560338" y="2426177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3</a:t>
              </a: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2</a:t>
              </a:r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95" name="Szövegdoboz 59">
              <a:extLst>
                <a:ext uri="{FF2B5EF4-FFF2-40B4-BE49-F238E27FC236}">
                  <a16:creationId xmlns:a16="http://schemas.microsoft.com/office/drawing/2014/main" id="{240601FC-5A31-44B0-AE5F-6015C3B85DF0}"/>
                </a:ext>
              </a:extLst>
            </p:cNvPr>
            <p:cNvSpPr txBox="1"/>
            <p:nvPr/>
          </p:nvSpPr>
          <p:spPr>
            <a:xfrm>
              <a:off x="6519812" y="2426814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3</a:t>
              </a: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7</a:t>
              </a:r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96" name="Szövegdoboz 53">
              <a:extLst>
                <a:ext uri="{FF2B5EF4-FFF2-40B4-BE49-F238E27FC236}">
                  <a16:creationId xmlns:a16="http://schemas.microsoft.com/office/drawing/2014/main" id="{7D654587-A083-49CC-BABF-A61FEFA7750E}"/>
                </a:ext>
              </a:extLst>
            </p:cNvPr>
            <p:cNvSpPr txBox="1"/>
            <p:nvPr/>
          </p:nvSpPr>
          <p:spPr>
            <a:xfrm>
              <a:off x="1744547" y="2437096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2%</a:t>
              </a:r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43FDC891-546E-438F-BAC6-FED5335C3696}"/>
              </a:ext>
            </a:extLst>
          </p:cNvPr>
          <p:cNvSpPr/>
          <p:nvPr/>
        </p:nvSpPr>
        <p:spPr>
          <a:xfrm rot="10800000">
            <a:off x="3058491" y="3238104"/>
            <a:ext cx="127015" cy="201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F0C790-9F82-9301-702E-C798D36F2EF1}"/>
              </a:ext>
            </a:extLst>
          </p:cNvPr>
          <p:cNvGrpSpPr/>
          <p:nvPr/>
        </p:nvGrpSpPr>
        <p:grpSpPr>
          <a:xfrm>
            <a:off x="285610" y="2478028"/>
            <a:ext cx="7166710" cy="525770"/>
            <a:chOff x="306703" y="1462008"/>
            <a:chExt cx="7166710" cy="525770"/>
          </a:xfrm>
        </p:grpSpPr>
        <p:sp>
          <p:nvSpPr>
            <p:cNvPr id="8" name="Szövegdoboz 30">
              <a:extLst>
                <a:ext uri="{FF2B5EF4-FFF2-40B4-BE49-F238E27FC236}">
                  <a16:creationId xmlns:a16="http://schemas.microsoft.com/office/drawing/2014/main" id="{3A413A0A-8ACF-FC6A-E9FB-E94F578447DE}"/>
                </a:ext>
              </a:extLst>
            </p:cNvPr>
            <p:cNvSpPr txBox="1"/>
            <p:nvPr/>
          </p:nvSpPr>
          <p:spPr>
            <a:xfrm>
              <a:off x="306703" y="1583690"/>
              <a:ext cx="1064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64">
              <a:extLst>
                <a:ext uri="{FF2B5EF4-FFF2-40B4-BE49-F238E27FC236}">
                  <a16:creationId xmlns:a16="http://schemas.microsoft.com/office/drawing/2014/main" id="{E6D98F3D-984D-6BA6-63DE-41C9FFC3A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0435" y="1724103"/>
              <a:ext cx="5682978" cy="10921"/>
            </a:xfrm>
            <a:prstGeom prst="line">
              <a:avLst/>
            </a:prstGeom>
            <a:ln w="38100" cap="flat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zis 6">
              <a:extLst>
                <a:ext uri="{FF2B5EF4-FFF2-40B4-BE49-F238E27FC236}">
                  <a16:creationId xmlns:a16="http://schemas.microsoft.com/office/drawing/2014/main" id="{97A6C835-9CE6-E3D2-A54D-84CD4E1DC31E}"/>
                </a:ext>
              </a:extLst>
            </p:cNvPr>
            <p:cNvSpPr/>
            <p:nvPr/>
          </p:nvSpPr>
          <p:spPr>
            <a:xfrm>
              <a:off x="2637848" y="1476344"/>
              <a:ext cx="510267" cy="510267"/>
            </a:xfrm>
            <a:prstGeom prst="ellipse">
              <a:avLst/>
            </a:prstGeom>
            <a:solidFill>
              <a:srgbClr val="C7DCA6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1" name="Ellipszis 45">
              <a:extLst>
                <a:ext uri="{FF2B5EF4-FFF2-40B4-BE49-F238E27FC236}">
                  <a16:creationId xmlns:a16="http://schemas.microsoft.com/office/drawing/2014/main" id="{F933FE95-3646-6466-7EE3-0E2FEA030C47}"/>
                </a:ext>
              </a:extLst>
            </p:cNvPr>
            <p:cNvSpPr/>
            <p:nvPr/>
          </p:nvSpPr>
          <p:spPr>
            <a:xfrm>
              <a:off x="3636237" y="1462008"/>
              <a:ext cx="510267" cy="510267"/>
            </a:xfrm>
            <a:prstGeom prst="ellipse">
              <a:avLst/>
            </a:prstGeom>
            <a:solidFill>
              <a:srgbClr val="C7DCA6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2" name="Ellipszis 46">
              <a:extLst>
                <a:ext uri="{FF2B5EF4-FFF2-40B4-BE49-F238E27FC236}">
                  <a16:creationId xmlns:a16="http://schemas.microsoft.com/office/drawing/2014/main" id="{62ECC91A-84BD-DE76-F134-46C8705F9900}"/>
                </a:ext>
              </a:extLst>
            </p:cNvPr>
            <p:cNvSpPr/>
            <p:nvPr/>
          </p:nvSpPr>
          <p:spPr>
            <a:xfrm>
              <a:off x="4597576" y="1462578"/>
              <a:ext cx="510267" cy="510267"/>
            </a:xfrm>
            <a:prstGeom prst="ellipse">
              <a:avLst/>
            </a:prstGeom>
            <a:solidFill>
              <a:srgbClr val="C7DCA6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3" name="Ellipszis 47">
              <a:extLst>
                <a:ext uri="{FF2B5EF4-FFF2-40B4-BE49-F238E27FC236}">
                  <a16:creationId xmlns:a16="http://schemas.microsoft.com/office/drawing/2014/main" id="{6C5FF3DB-4D76-AEEC-CCB8-F5F3A183460A}"/>
                </a:ext>
              </a:extLst>
            </p:cNvPr>
            <p:cNvSpPr/>
            <p:nvPr/>
          </p:nvSpPr>
          <p:spPr>
            <a:xfrm>
              <a:off x="5557022" y="1465219"/>
              <a:ext cx="510267" cy="510267"/>
            </a:xfrm>
            <a:prstGeom prst="ellipse">
              <a:avLst/>
            </a:prstGeom>
            <a:solidFill>
              <a:srgbClr val="C7DCA6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4" name="Ellipszis 48">
              <a:extLst>
                <a:ext uri="{FF2B5EF4-FFF2-40B4-BE49-F238E27FC236}">
                  <a16:creationId xmlns:a16="http://schemas.microsoft.com/office/drawing/2014/main" id="{C957611D-5CD5-E8F8-728F-C76F75722B07}"/>
                </a:ext>
              </a:extLst>
            </p:cNvPr>
            <p:cNvSpPr/>
            <p:nvPr/>
          </p:nvSpPr>
          <p:spPr>
            <a:xfrm>
              <a:off x="6516557" y="1468970"/>
              <a:ext cx="510267" cy="510267"/>
            </a:xfrm>
            <a:prstGeom prst="ellipse">
              <a:avLst/>
            </a:prstGeom>
            <a:solidFill>
              <a:srgbClr val="C7DCA6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15" name="Szövegdoboz 53">
              <a:extLst>
                <a:ext uri="{FF2B5EF4-FFF2-40B4-BE49-F238E27FC236}">
                  <a16:creationId xmlns:a16="http://schemas.microsoft.com/office/drawing/2014/main" id="{4D788EB7-82C4-61AB-41E7-306F2C277523}"/>
                </a:ext>
              </a:extLst>
            </p:cNvPr>
            <p:cNvSpPr txBox="1"/>
            <p:nvPr/>
          </p:nvSpPr>
          <p:spPr>
            <a:xfrm>
              <a:off x="2699792" y="1547864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8%</a:t>
              </a:r>
            </a:p>
          </p:txBody>
        </p:sp>
        <p:sp>
          <p:nvSpPr>
            <p:cNvPr id="16" name="Szövegdoboz 55">
              <a:extLst>
                <a:ext uri="{FF2B5EF4-FFF2-40B4-BE49-F238E27FC236}">
                  <a16:creationId xmlns:a16="http://schemas.microsoft.com/office/drawing/2014/main" id="{3B94DC0D-8853-76E3-9282-D3C030F7B369}"/>
                </a:ext>
              </a:extLst>
            </p:cNvPr>
            <p:cNvSpPr txBox="1"/>
            <p:nvPr/>
          </p:nvSpPr>
          <p:spPr>
            <a:xfrm>
              <a:off x="3636660" y="1543907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15%</a:t>
              </a:r>
            </a:p>
          </p:txBody>
        </p:sp>
        <p:sp>
          <p:nvSpPr>
            <p:cNvPr id="17" name="Szövegdoboz 56">
              <a:extLst>
                <a:ext uri="{FF2B5EF4-FFF2-40B4-BE49-F238E27FC236}">
                  <a16:creationId xmlns:a16="http://schemas.microsoft.com/office/drawing/2014/main" id="{99323F78-0936-03CF-B11A-0C61CFD13B50}"/>
                </a:ext>
              </a:extLst>
            </p:cNvPr>
            <p:cNvSpPr txBox="1"/>
            <p:nvPr/>
          </p:nvSpPr>
          <p:spPr>
            <a:xfrm>
              <a:off x="4600020" y="1548123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21%</a:t>
              </a:r>
            </a:p>
          </p:txBody>
        </p:sp>
        <p:sp>
          <p:nvSpPr>
            <p:cNvPr id="18" name="Szövegdoboz 57">
              <a:extLst>
                <a:ext uri="{FF2B5EF4-FFF2-40B4-BE49-F238E27FC236}">
                  <a16:creationId xmlns:a16="http://schemas.microsoft.com/office/drawing/2014/main" id="{A6F2CE2A-DB2C-D9A8-5AB9-56482B5C5AB8}"/>
                </a:ext>
              </a:extLst>
            </p:cNvPr>
            <p:cNvSpPr txBox="1"/>
            <p:nvPr/>
          </p:nvSpPr>
          <p:spPr>
            <a:xfrm>
              <a:off x="5560338" y="1543907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36%</a:t>
              </a:r>
            </a:p>
          </p:txBody>
        </p:sp>
        <p:sp>
          <p:nvSpPr>
            <p:cNvPr id="19" name="Szövegdoboz 59">
              <a:extLst>
                <a:ext uri="{FF2B5EF4-FFF2-40B4-BE49-F238E27FC236}">
                  <a16:creationId xmlns:a16="http://schemas.microsoft.com/office/drawing/2014/main" id="{8F41923D-AD3B-B7D8-F09E-06C71062F8F0}"/>
                </a:ext>
              </a:extLst>
            </p:cNvPr>
            <p:cNvSpPr txBox="1"/>
            <p:nvPr/>
          </p:nvSpPr>
          <p:spPr>
            <a:xfrm>
              <a:off x="6519812" y="1544544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21%</a:t>
              </a:r>
            </a:p>
          </p:txBody>
        </p:sp>
        <p:sp>
          <p:nvSpPr>
            <p:cNvPr id="20" name="Ellipszis 6">
              <a:extLst>
                <a:ext uri="{FF2B5EF4-FFF2-40B4-BE49-F238E27FC236}">
                  <a16:creationId xmlns:a16="http://schemas.microsoft.com/office/drawing/2014/main" id="{02EA5CF3-7CB7-18BC-B5E3-98672344EDD9}"/>
                </a:ext>
              </a:extLst>
            </p:cNvPr>
            <p:cNvSpPr/>
            <p:nvPr/>
          </p:nvSpPr>
          <p:spPr>
            <a:xfrm>
              <a:off x="1689579" y="1477511"/>
              <a:ext cx="510267" cy="510267"/>
            </a:xfrm>
            <a:prstGeom prst="ellipse">
              <a:avLst/>
            </a:prstGeom>
            <a:solidFill>
              <a:srgbClr val="D9D9D9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1" name="Szövegdoboz 53">
              <a:extLst>
                <a:ext uri="{FF2B5EF4-FFF2-40B4-BE49-F238E27FC236}">
                  <a16:creationId xmlns:a16="http://schemas.microsoft.com/office/drawing/2014/main" id="{11881A9F-0880-8A1C-7F1F-89D84ED269DD}"/>
                </a:ext>
              </a:extLst>
            </p:cNvPr>
            <p:cNvSpPr txBox="1"/>
            <p:nvPr/>
          </p:nvSpPr>
          <p:spPr>
            <a:xfrm>
              <a:off x="1744547" y="1554826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0%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24328A-A0B0-E1ED-FDDC-D8169852E09B}"/>
              </a:ext>
            </a:extLst>
          </p:cNvPr>
          <p:cNvGrpSpPr/>
          <p:nvPr/>
        </p:nvGrpSpPr>
        <p:grpSpPr>
          <a:xfrm>
            <a:off x="285610" y="4299942"/>
            <a:ext cx="7166710" cy="525770"/>
            <a:chOff x="306703" y="2343087"/>
            <a:chExt cx="7166710" cy="525770"/>
          </a:xfrm>
        </p:grpSpPr>
        <p:sp>
          <p:nvSpPr>
            <p:cNvPr id="23" name="Szövegdoboz 30">
              <a:extLst>
                <a:ext uri="{FF2B5EF4-FFF2-40B4-BE49-F238E27FC236}">
                  <a16:creationId xmlns:a16="http://schemas.microsoft.com/office/drawing/2014/main" id="{F30D9E04-7A07-821C-59FF-9498F7C04013}"/>
                </a:ext>
              </a:extLst>
            </p:cNvPr>
            <p:cNvSpPr txBox="1"/>
            <p:nvPr/>
          </p:nvSpPr>
          <p:spPr>
            <a:xfrm>
              <a:off x="306703" y="2475378"/>
              <a:ext cx="1064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762700-2A90-61A6-C2E2-8C4DD92104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0435" y="2605182"/>
              <a:ext cx="5682978" cy="10921"/>
            </a:xfrm>
            <a:prstGeom prst="line">
              <a:avLst/>
            </a:prstGeom>
            <a:ln w="38100" cap="flat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zis 6">
              <a:extLst>
                <a:ext uri="{FF2B5EF4-FFF2-40B4-BE49-F238E27FC236}">
                  <a16:creationId xmlns:a16="http://schemas.microsoft.com/office/drawing/2014/main" id="{337D0270-436C-00BA-A42E-989E370C21CF}"/>
                </a:ext>
              </a:extLst>
            </p:cNvPr>
            <p:cNvSpPr/>
            <p:nvPr/>
          </p:nvSpPr>
          <p:spPr>
            <a:xfrm>
              <a:off x="2637848" y="2357423"/>
              <a:ext cx="510267" cy="510267"/>
            </a:xfrm>
            <a:prstGeom prst="ellipse">
              <a:avLst/>
            </a:prstGeom>
            <a:solidFill>
              <a:srgbClr val="B8CFFF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6" name="Ellipszis 45">
              <a:extLst>
                <a:ext uri="{FF2B5EF4-FFF2-40B4-BE49-F238E27FC236}">
                  <a16:creationId xmlns:a16="http://schemas.microsoft.com/office/drawing/2014/main" id="{2A7455E4-882B-8849-625D-62DEB940A9B0}"/>
                </a:ext>
              </a:extLst>
            </p:cNvPr>
            <p:cNvSpPr/>
            <p:nvPr/>
          </p:nvSpPr>
          <p:spPr>
            <a:xfrm>
              <a:off x="3636237" y="2343087"/>
              <a:ext cx="510267" cy="510267"/>
            </a:xfrm>
            <a:prstGeom prst="ellipse">
              <a:avLst/>
            </a:prstGeom>
            <a:solidFill>
              <a:srgbClr val="B8CF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7" name="Ellipszis 46">
              <a:extLst>
                <a:ext uri="{FF2B5EF4-FFF2-40B4-BE49-F238E27FC236}">
                  <a16:creationId xmlns:a16="http://schemas.microsoft.com/office/drawing/2014/main" id="{43A905CC-F22E-C572-1363-688518E75B66}"/>
                </a:ext>
              </a:extLst>
            </p:cNvPr>
            <p:cNvSpPr/>
            <p:nvPr/>
          </p:nvSpPr>
          <p:spPr>
            <a:xfrm>
              <a:off x="4597576" y="2343657"/>
              <a:ext cx="510267" cy="510267"/>
            </a:xfrm>
            <a:prstGeom prst="ellipse">
              <a:avLst/>
            </a:prstGeom>
            <a:solidFill>
              <a:srgbClr val="B8CF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8" name="Ellipszis 47">
              <a:extLst>
                <a:ext uri="{FF2B5EF4-FFF2-40B4-BE49-F238E27FC236}">
                  <a16:creationId xmlns:a16="http://schemas.microsoft.com/office/drawing/2014/main" id="{A9AFF03E-173B-FC12-68D2-BA2FB404B98F}"/>
                </a:ext>
              </a:extLst>
            </p:cNvPr>
            <p:cNvSpPr/>
            <p:nvPr/>
          </p:nvSpPr>
          <p:spPr>
            <a:xfrm>
              <a:off x="5557022" y="2346298"/>
              <a:ext cx="510267" cy="510267"/>
            </a:xfrm>
            <a:prstGeom prst="ellipse">
              <a:avLst/>
            </a:prstGeom>
            <a:solidFill>
              <a:srgbClr val="B8CF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9" name="Ellipszis 48">
              <a:extLst>
                <a:ext uri="{FF2B5EF4-FFF2-40B4-BE49-F238E27FC236}">
                  <a16:creationId xmlns:a16="http://schemas.microsoft.com/office/drawing/2014/main" id="{D5F3F6C8-2BD9-536B-D7E5-935820E4F34A}"/>
                </a:ext>
              </a:extLst>
            </p:cNvPr>
            <p:cNvSpPr/>
            <p:nvPr/>
          </p:nvSpPr>
          <p:spPr>
            <a:xfrm>
              <a:off x="6516557" y="2350049"/>
              <a:ext cx="510267" cy="510267"/>
            </a:xfrm>
            <a:prstGeom prst="ellipse">
              <a:avLst/>
            </a:prstGeom>
            <a:solidFill>
              <a:srgbClr val="B8CF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30" name="Ellipszis 6">
              <a:extLst>
                <a:ext uri="{FF2B5EF4-FFF2-40B4-BE49-F238E27FC236}">
                  <a16:creationId xmlns:a16="http://schemas.microsoft.com/office/drawing/2014/main" id="{AA4D0C14-6995-9F85-4051-311F642C5DD2}"/>
                </a:ext>
              </a:extLst>
            </p:cNvPr>
            <p:cNvSpPr/>
            <p:nvPr/>
          </p:nvSpPr>
          <p:spPr>
            <a:xfrm>
              <a:off x="1689579" y="2358590"/>
              <a:ext cx="510267" cy="510267"/>
            </a:xfrm>
            <a:prstGeom prst="ellipse">
              <a:avLst/>
            </a:prstGeom>
            <a:solidFill>
              <a:srgbClr val="D9D9D9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31" name="Szövegdoboz 53">
              <a:extLst>
                <a:ext uri="{FF2B5EF4-FFF2-40B4-BE49-F238E27FC236}">
                  <a16:creationId xmlns:a16="http://schemas.microsoft.com/office/drawing/2014/main" id="{4700BEB7-8CAE-CF99-7768-604044DEC219}"/>
                </a:ext>
              </a:extLst>
            </p:cNvPr>
            <p:cNvSpPr txBox="1"/>
            <p:nvPr/>
          </p:nvSpPr>
          <p:spPr>
            <a:xfrm>
              <a:off x="2637848" y="2435905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10%</a:t>
              </a:r>
            </a:p>
          </p:txBody>
        </p:sp>
        <p:sp>
          <p:nvSpPr>
            <p:cNvPr id="32" name="Szövegdoboz 55">
              <a:extLst>
                <a:ext uri="{FF2B5EF4-FFF2-40B4-BE49-F238E27FC236}">
                  <a16:creationId xmlns:a16="http://schemas.microsoft.com/office/drawing/2014/main" id="{E0286E0D-F44F-BF24-5FAC-CD54D5BA9DF6}"/>
                </a:ext>
              </a:extLst>
            </p:cNvPr>
            <p:cNvSpPr txBox="1"/>
            <p:nvPr/>
          </p:nvSpPr>
          <p:spPr>
            <a:xfrm>
              <a:off x="3636660" y="2418724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10%</a:t>
              </a:r>
            </a:p>
          </p:txBody>
        </p:sp>
        <p:sp>
          <p:nvSpPr>
            <p:cNvPr id="33" name="Szövegdoboz 56">
              <a:extLst>
                <a:ext uri="{FF2B5EF4-FFF2-40B4-BE49-F238E27FC236}">
                  <a16:creationId xmlns:a16="http://schemas.microsoft.com/office/drawing/2014/main" id="{F106D29D-2CAC-A1DC-E269-19F708428548}"/>
                </a:ext>
              </a:extLst>
            </p:cNvPr>
            <p:cNvSpPr txBox="1"/>
            <p:nvPr/>
          </p:nvSpPr>
          <p:spPr>
            <a:xfrm>
              <a:off x="4600020" y="2430393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10%</a:t>
              </a:r>
            </a:p>
          </p:txBody>
        </p:sp>
        <p:sp>
          <p:nvSpPr>
            <p:cNvPr id="34" name="Szövegdoboz 57">
              <a:extLst>
                <a:ext uri="{FF2B5EF4-FFF2-40B4-BE49-F238E27FC236}">
                  <a16:creationId xmlns:a16="http://schemas.microsoft.com/office/drawing/2014/main" id="{FDB7303E-7CEF-4C0A-895E-5D51D8EE99B9}"/>
                </a:ext>
              </a:extLst>
            </p:cNvPr>
            <p:cNvSpPr txBox="1"/>
            <p:nvPr/>
          </p:nvSpPr>
          <p:spPr>
            <a:xfrm>
              <a:off x="5560338" y="2426177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34%</a:t>
              </a:r>
            </a:p>
          </p:txBody>
        </p:sp>
        <p:sp>
          <p:nvSpPr>
            <p:cNvPr id="35" name="Szövegdoboz 59">
              <a:extLst>
                <a:ext uri="{FF2B5EF4-FFF2-40B4-BE49-F238E27FC236}">
                  <a16:creationId xmlns:a16="http://schemas.microsoft.com/office/drawing/2014/main" id="{81B0A08C-6F9F-1F30-10BC-2E5F3E7EECE8}"/>
                </a:ext>
              </a:extLst>
            </p:cNvPr>
            <p:cNvSpPr txBox="1"/>
            <p:nvPr/>
          </p:nvSpPr>
          <p:spPr>
            <a:xfrm>
              <a:off x="6519812" y="2426814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33%</a:t>
              </a:r>
            </a:p>
          </p:txBody>
        </p:sp>
        <p:sp>
          <p:nvSpPr>
            <p:cNvPr id="36" name="Szövegdoboz 53">
              <a:extLst>
                <a:ext uri="{FF2B5EF4-FFF2-40B4-BE49-F238E27FC236}">
                  <a16:creationId xmlns:a16="http://schemas.microsoft.com/office/drawing/2014/main" id="{A356E873-7DAE-218A-254E-92BCFBD5189A}"/>
                </a:ext>
              </a:extLst>
            </p:cNvPr>
            <p:cNvSpPr txBox="1"/>
            <p:nvPr/>
          </p:nvSpPr>
          <p:spPr>
            <a:xfrm>
              <a:off x="1744547" y="2437096"/>
              <a:ext cx="93127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2%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D4F5835-886E-7857-EE24-09CA3145FFC4}"/>
              </a:ext>
            </a:extLst>
          </p:cNvPr>
          <p:cNvSpPr txBox="1"/>
          <p:nvPr/>
        </p:nvSpPr>
        <p:spPr>
          <a:xfrm>
            <a:off x="899592" y="2001969"/>
            <a:ext cx="68656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6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6336DC-2567-2AE2-132F-3A5866EC5C0A}"/>
              </a:ext>
            </a:extLst>
          </p:cNvPr>
          <p:cNvSpPr txBox="1"/>
          <p:nvPr/>
        </p:nvSpPr>
        <p:spPr>
          <a:xfrm>
            <a:off x="899592" y="2602414"/>
            <a:ext cx="68656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6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7936AF-BDB5-69D2-5F3D-360529B2C7C3}"/>
              </a:ext>
            </a:extLst>
          </p:cNvPr>
          <p:cNvSpPr txBox="1"/>
          <p:nvPr/>
        </p:nvSpPr>
        <p:spPr>
          <a:xfrm>
            <a:off x="899592" y="1346932"/>
            <a:ext cx="68656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2023:</a:t>
            </a:r>
            <a:endParaRPr lang="en-GB" sz="16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5B036C3-D57B-106A-BE79-A62BEA2229F8}"/>
              </a:ext>
            </a:extLst>
          </p:cNvPr>
          <p:cNvSpPr txBox="1"/>
          <p:nvPr/>
        </p:nvSpPr>
        <p:spPr>
          <a:xfrm>
            <a:off x="899592" y="3795772"/>
            <a:ext cx="68656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6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A9ECC8B-652E-A82B-22A6-BAD00D81B54C}"/>
              </a:ext>
            </a:extLst>
          </p:cNvPr>
          <p:cNvSpPr txBox="1"/>
          <p:nvPr/>
        </p:nvSpPr>
        <p:spPr>
          <a:xfrm>
            <a:off x="899592" y="4393550"/>
            <a:ext cx="68656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6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2F99792-6DEB-4B4F-FD0D-488FF491CBE3}"/>
              </a:ext>
            </a:extLst>
          </p:cNvPr>
          <p:cNvSpPr txBox="1"/>
          <p:nvPr/>
        </p:nvSpPr>
        <p:spPr>
          <a:xfrm>
            <a:off x="899592" y="3171514"/>
            <a:ext cx="68656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2023:</a:t>
            </a:r>
            <a:endParaRPr lang="en-GB" sz="16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Szövegdoboz 135">
            <a:extLst>
              <a:ext uri="{FF2B5EF4-FFF2-40B4-BE49-F238E27FC236}">
                <a16:creationId xmlns:a16="http://schemas.microsoft.com/office/drawing/2014/main" id="{5CF0F916-1670-B75B-413A-A6C927418CA7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109" name="Arrow: Down 108">
            <a:extLst>
              <a:ext uri="{FF2B5EF4-FFF2-40B4-BE49-F238E27FC236}">
                <a16:creationId xmlns:a16="http://schemas.microsoft.com/office/drawing/2014/main" id="{27F1389D-E1C0-FE39-3459-9FA860645921}"/>
              </a:ext>
            </a:extLst>
          </p:cNvPr>
          <p:cNvSpPr/>
          <p:nvPr/>
        </p:nvSpPr>
        <p:spPr>
          <a:xfrm>
            <a:off x="6947035" y="3215225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3C72A5F-60DB-9E45-6629-12F2AD031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530270" y="4479418"/>
            <a:ext cx="460403" cy="2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BE98A78-6A8D-7FA0-260A-3C239E32F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16" y="4383897"/>
            <a:ext cx="760218" cy="1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780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Filmnézés jellege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Ha a filmekre gondol, akkor melyik állítás írja le a legjobban az Ön filmnézési szokásait?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709913" y="1203598"/>
            <a:ext cx="930702" cy="1080120"/>
            <a:chOff x="425473" y="2073751"/>
            <a:chExt cx="1238764" cy="1080120"/>
          </a:xfrm>
        </p:grpSpPr>
        <p:graphicFrame>
          <p:nvGraphicFramePr>
            <p:cNvPr id="4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6040357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" name="Chord 44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000" b="1" dirty="0">
                  <a:solidFill>
                    <a:sysClr val="window" lastClr="FFFFFF"/>
                  </a:solidFill>
                  <a:latin typeface="Calibri"/>
                </a:rPr>
                <a:t>67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akik legalább havi szinten néznek </a:t>
            </a:r>
            <a:r>
              <a:rPr lang="hu-HU" sz="900" kern="0" dirty="0">
                <a:solidFill>
                  <a:srgbClr val="222223"/>
                </a:solidFill>
              </a:rPr>
              <a:t>filmet 2017: n=928; 2020: n=922; 2023: n=898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23"/>
          <p:cNvSpPr/>
          <p:nvPr/>
        </p:nvSpPr>
        <p:spPr>
          <a:xfrm>
            <a:off x="1706926" y="1842739"/>
            <a:ext cx="99641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 err="1">
                <a:solidFill>
                  <a:srgbClr val="404040"/>
                </a:solidFill>
              </a:rPr>
              <a:t>Stream</a:t>
            </a:r>
            <a:r>
              <a:rPr lang="hu-HU" sz="1000" kern="0" dirty="0">
                <a:solidFill>
                  <a:srgbClr val="404040"/>
                </a:solidFill>
              </a:rPr>
              <a:t> </a:t>
            </a:r>
            <a:br>
              <a:rPr lang="hu-HU" sz="1000" kern="0" dirty="0">
                <a:solidFill>
                  <a:srgbClr val="404040"/>
                </a:solidFill>
              </a:rPr>
            </a:br>
            <a:r>
              <a:rPr lang="hu-HU" sz="1000" kern="0" dirty="0">
                <a:solidFill>
                  <a:srgbClr val="404040"/>
                </a:solidFill>
              </a:rPr>
              <a:t>vagy </a:t>
            </a:r>
            <a:r>
              <a:rPr lang="hu-HU" sz="1000" kern="0" dirty="0" err="1">
                <a:solidFill>
                  <a:srgbClr val="404040"/>
                </a:solidFill>
              </a:rPr>
              <a:t>torrent</a:t>
            </a:r>
            <a:endParaRPr lang="hu-HU" sz="1000" kern="0" dirty="0">
              <a:solidFill>
                <a:srgbClr val="404040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831772" y="1203598"/>
            <a:ext cx="930702" cy="1080120"/>
            <a:chOff x="425473" y="2073751"/>
            <a:chExt cx="1238764" cy="1080120"/>
          </a:xfrm>
        </p:grpSpPr>
        <p:graphicFrame>
          <p:nvGraphicFramePr>
            <p:cNvPr id="6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3462464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1" name="Chord 60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000" b="1" dirty="0">
                  <a:solidFill>
                    <a:sysClr val="window" lastClr="FFFFFF"/>
                  </a:solidFill>
                  <a:latin typeface="Calibri"/>
                </a:rPr>
                <a:t>18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62" name="Rectangle 23"/>
          <p:cNvSpPr/>
          <p:nvPr/>
        </p:nvSpPr>
        <p:spPr>
          <a:xfrm>
            <a:off x="2874077" y="1842739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Lineáris TV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187624" y="2244465"/>
            <a:ext cx="930702" cy="1080120"/>
            <a:chOff x="425473" y="2073751"/>
            <a:chExt cx="1238764" cy="1080120"/>
          </a:xfrm>
        </p:grpSpPr>
        <p:graphicFrame>
          <p:nvGraphicFramePr>
            <p:cNvPr id="7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7874450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7" name="Chord 76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78" name="Rectangle 23"/>
          <p:cNvSpPr/>
          <p:nvPr/>
        </p:nvSpPr>
        <p:spPr>
          <a:xfrm>
            <a:off x="1229929" y="2883606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Felvétel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2309483" y="2244465"/>
            <a:ext cx="930702" cy="1080120"/>
            <a:chOff x="425473" y="2073751"/>
            <a:chExt cx="1238764" cy="1080120"/>
          </a:xfrm>
        </p:grpSpPr>
        <p:graphicFrame>
          <p:nvGraphicFramePr>
            <p:cNvPr id="8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901825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1" name="Chord 80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2" name="Rectangle 23"/>
          <p:cNvSpPr/>
          <p:nvPr/>
        </p:nvSpPr>
        <p:spPr>
          <a:xfrm>
            <a:off x="2351788" y="2883606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VOD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3434008" y="2238436"/>
            <a:ext cx="930702" cy="1080120"/>
            <a:chOff x="425473" y="2073751"/>
            <a:chExt cx="1238764" cy="1080120"/>
          </a:xfrm>
        </p:grpSpPr>
        <p:graphicFrame>
          <p:nvGraphicFramePr>
            <p:cNvPr id="8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2526988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5" name="Chord 84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000" b="1" dirty="0">
                  <a:solidFill>
                    <a:sysClr val="window" lastClr="FFFFFF"/>
                  </a:solidFill>
                  <a:latin typeface="Calibri"/>
                </a:rPr>
                <a:t>2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6" name="Rectangle 23"/>
          <p:cNvSpPr/>
          <p:nvPr/>
        </p:nvSpPr>
        <p:spPr>
          <a:xfrm>
            <a:off x="3517487" y="2877577"/>
            <a:ext cx="823486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 err="1">
                <a:solidFill>
                  <a:srgbClr val="404040"/>
                </a:solidFill>
              </a:rPr>
              <a:t>Blu-ray</a:t>
            </a:r>
            <a:br>
              <a:rPr lang="hu-HU" sz="1000" kern="0" dirty="0">
                <a:solidFill>
                  <a:srgbClr val="404040"/>
                </a:solidFill>
              </a:rPr>
            </a:br>
            <a:r>
              <a:rPr lang="hu-HU" sz="1000" kern="0" dirty="0">
                <a:solidFill>
                  <a:srgbClr val="404040"/>
                </a:solidFill>
              </a:rPr>
              <a:t>vagy DVD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308998" y="3263309"/>
            <a:ext cx="930702" cy="1080120"/>
            <a:chOff x="425473" y="2073751"/>
            <a:chExt cx="1238764" cy="1080120"/>
          </a:xfrm>
        </p:grpSpPr>
        <p:graphicFrame>
          <p:nvGraphicFramePr>
            <p:cNvPr id="8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0416435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89" name="Chord 88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90" name="Rectangle 23"/>
          <p:cNvSpPr/>
          <p:nvPr/>
        </p:nvSpPr>
        <p:spPr>
          <a:xfrm>
            <a:off x="2351303" y="3902450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NT</a:t>
            </a:r>
          </a:p>
        </p:txBody>
      </p:sp>
      <p:sp>
        <p:nvSpPr>
          <p:cNvPr id="29" name="Szövegdoboz 30"/>
          <p:cNvSpPr txBox="1"/>
          <p:nvPr/>
        </p:nvSpPr>
        <p:spPr>
          <a:xfrm>
            <a:off x="4640908" y="1279813"/>
            <a:ext cx="3819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 filmnéző fiatalok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mostanra még inkább a stream szolgáltatókra vagy az illegális letöltésekre támaszkodnak, mikor filmeket szeretnének nézni a televízióban, a lineáris televízió elveszteni látszik őket.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 stream szolgáltatók használata nagyobb arányban fordul elő nők (49%), egyetemi vagy főiskolai végzettséggel rendelkezők (53%), párral és gyerek nélkül élő háztartásban (55%), és a relative jó anyagi helyzetűek (50%) körében.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Ingyenes videószolgáltatót a szüleikkel élők (21%), illetve azok néznek nagyobb arányban, akiknek nincs tévé előfizetésük (20%).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 filmeket lineáris tévén nagyobb ar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ányban gyermekes családban élők (24%), inaktívak (28%) és ad-blocker nem használók (22%) néznek.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C3468-32B3-47A5-AB42-18CAD2BE6A92}"/>
              </a:ext>
            </a:extLst>
          </p:cNvPr>
          <p:cNvSpPr txBox="1"/>
          <p:nvPr/>
        </p:nvSpPr>
        <p:spPr>
          <a:xfrm>
            <a:off x="2583488" y="1131590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57%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C0CF51-055C-425F-928C-7ED58F68E38E}"/>
              </a:ext>
            </a:extLst>
          </p:cNvPr>
          <p:cNvSpPr txBox="1"/>
          <p:nvPr/>
        </p:nvSpPr>
        <p:spPr>
          <a:xfrm>
            <a:off x="1978701" y="2150735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6%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21D07C-75E1-4CB5-9104-5DB8D30FC74E}"/>
              </a:ext>
            </a:extLst>
          </p:cNvPr>
          <p:cNvSpPr txBox="1"/>
          <p:nvPr/>
        </p:nvSpPr>
        <p:spPr>
          <a:xfrm>
            <a:off x="3096369" y="2139702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320296-0F83-4CC5-902D-B80F015C1E31}"/>
              </a:ext>
            </a:extLst>
          </p:cNvPr>
          <p:cNvSpPr txBox="1"/>
          <p:nvPr/>
        </p:nvSpPr>
        <p:spPr>
          <a:xfrm>
            <a:off x="3905695" y="2139702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C80045-A095-46BA-816E-B50F80236930}"/>
              </a:ext>
            </a:extLst>
          </p:cNvPr>
          <p:cNvSpPr txBox="1"/>
          <p:nvPr/>
        </p:nvSpPr>
        <p:spPr>
          <a:xfrm>
            <a:off x="2771800" y="3147814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4%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14579-6130-3170-DA7E-3C1E36637AF2}"/>
              </a:ext>
            </a:extLst>
          </p:cNvPr>
          <p:cNvSpPr txBox="1"/>
          <p:nvPr/>
        </p:nvSpPr>
        <p:spPr>
          <a:xfrm>
            <a:off x="2583488" y="854591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5E399-AD85-A2CA-7353-9C5CBA3FF04C}"/>
              </a:ext>
            </a:extLst>
          </p:cNvPr>
          <p:cNvSpPr txBox="1"/>
          <p:nvPr/>
        </p:nvSpPr>
        <p:spPr>
          <a:xfrm>
            <a:off x="2195736" y="854591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69B16-D027-04EB-269D-7418DF66B3CD}"/>
              </a:ext>
            </a:extLst>
          </p:cNvPr>
          <p:cNvSpPr txBox="1"/>
          <p:nvPr/>
        </p:nvSpPr>
        <p:spPr>
          <a:xfrm>
            <a:off x="2195736" y="1131590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53%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EBB437-C5E5-1A94-414E-2761F006FBE3}"/>
              </a:ext>
            </a:extLst>
          </p:cNvPr>
          <p:cNvSpPr txBox="1"/>
          <p:nvPr/>
        </p:nvSpPr>
        <p:spPr>
          <a:xfrm>
            <a:off x="3674088" y="1131590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28%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0275A-86FE-6D26-E08E-F651C2C2C0A7}"/>
              </a:ext>
            </a:extLst>
          </p:cNvPr>
          <p:cNvSpPr txBox="1"/>
          <p:nvPr/>
        </p:nvSpPr>
        <p:spPr>
          <a:xfrm>
            <a:off x="3674088" y="854591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215EC-C820-795D-F223-B5120704628A}"/>
              </a:ext>
            </a:extLst>
          </p:cNvPr>
          <p:cNvSpPr txBox="1"/>
          <p:nvPr/>
        </p:nvSpPr>
        <p:spPr>
          <a:xfrm>
            <a:off x="3286336" y="854591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F8CC98-DBB0-84B3-3B38-7F752278B194}"/>
              </a:ext>
            </a:extLst>
          </p:cNvPr>
          <p:cNvSpPr txBox="1"/>
          <p:nvPr/>
        </p:nvSpPr>
        <p:spPr>
          <a:xfrm>
            <a:off x="3286336" y="1131590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26%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0CDC03-1B41-8CAF-9DD1-3D2F9D07D9F4}"/>
              </a:ext>
            </a:extLst>
          </p:cNvPr>
          <p:cNvSpPr txBox="1"/>
          <p:nvPr/>
        </p:nvSpPr>
        <p:spPr>
          <a:xfrm>
            <a:off x="1691680" y="2150735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10%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3CC8CC-5FF8-4232-ED7B-B1D88B0CF8F3}"/>
              </a:ext>
            </a:extLst>
          </p:cNvPr>
          <p:cNvSpPr txBox="1"/>
          <p:nvPr/>
        </p:nvSpPr>
        <p:spPr>
          <a:xfrm>
            <a:off x="2825575" y="2139702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6%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3C438-4B5D-EC1A-F4EB-86AFE73A27E5}"/>
              </a:ext>
            </a:extLst>
          </p:cNvPr>
          <p:cNvSpPr txBox="1"/>
          <p:nvPr/>
        </p:nvSpPr>
        <p:spPr>
          <a:xfrm>
            <a:off x="4121719" y="2139702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3D9326-6BC9-D424-7F9F-E52350A8485A}"/>
              </a:ext>
            </a:extLst>
          </p:cNvPr>
          <p:cNvSpPr txBox="1"/>
          <p:nvPr/>
        </p:nvSpPr>
        <p:spPr>
          <a:xfrm>
            <a:off x="3041599" y="3147814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987A050-CD23-47C2-4C52-AD2EDCA806C2}"/>
              </a:ext>
            </a:extLst>
          </p:cNvPr>
          <p:cNvSpPr/>
          <p:nvPr/>
        </p:nvSpPr>
        <p:spPr>
          <a:xfrm>
            <a:off x="3449485" y="1528438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FF45842-4A47-40F6-B9E3-33597DF17139}"/>
              </a:ext>
            </a:extLst>
          </p:cNvPr>
          <p:cNvSpPr/>
          <p:nvPr/>
        </p:nvSpPr>
        <p:spPr>
          <a:xfrm>
            <a:off x="2878145" y="2570119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6AA730A-1113-23EE-7D7A-7D3E5727F4DA}"/>
              </a:ext>
            </a:extLst>
          </p:cNvPr>
          <p:cNvSpPr/>
          <p:nvPr/>
        </p:nvSpPr>
        <p:spPr>
          <a:xfrm rot="10800000">
            <a:off x="2303314" y="1520639"/>
            <a:ext cx="139717" cy="221177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711F92F8-1FE9-428C-CC22-645300E14E4D}"/>
              </a:ext>
            </a:extLst>
          </p:cNvPr>
          <p:cNvSpPr/>
          <p:nvPr/>
        </p:nvSpPr>
        <p:spPr>
          <a:xfrm>
            <a:off x="2878144" y="3563139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0D15425-4F86-CAD9-17D0-9CEA8AE1C7C9}"/>
              </a:ext>
            </a:extLst>
          </p:cNvPr>
          <p:cNvCxnSpPr>
            <a:cxnSpLocks/>
          </p:cNvCxnSpPr>
          <p:nvPr/>
        </p:nvCxnSpPr>
        <p:spPr>
          <a:xfrm flipH="1" flipV="1">
            <a:off x="1566692" y="1076069"/>
            <a:ext cx="334111" cy="26602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E1B4B9-8075-07BC-566E-56E6DC6AC185}"/>
              </a:ext>
            </a:extLst>
          </p:cNvPr>
          <p:cNvSpPr txBox="1"/>
          <p:nvPr/>
        </p:nvSpPr>
        <p:spPr>
          <a:xfrm>
            <a:off x="444282" y="720119"/>
            <a:ext cx="1044000" cy="81136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Stream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: 42%</a:t>
            </a:r>
          </a:p>
          <a:p>
            <a:r>
              <a:rPr lang="en-GB" sz="12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Ingyenes</a:t>
            </a: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videók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: 13%</a:t>
            </a:r>
          </a:p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Torrent: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12%</a:t>
            </a:r>
            <a:endParaRPr lang="hu-HU" sz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3C3CB2C-86AD-8D58-93F0-344C4B89E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AF1EAE-B1DF-9C31-8EB4-5B6FF22E92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564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Filmnézési attitűd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Melyik állítás írja le a legjobban az Ön filmekkel kapcsolatos elvárásait?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4444518" y="1118395"/>
            <a:ext cx="3720723" cy="2615264"/>
            <a:chOff x="831130" y="-2"/>
            <a:chExt cx="8773269" cy="6166655"/>
          </a:xfrm>
        </p:grpSpPr>
        <p:grpSp>
          <p:nvGrpSpPr>
            <p:cNvPr id="47" name="Group 33"/>
            <p:cNvGrpSpPr/>
            <p:nvPr/>
          </p:nvGrpSpPr>
          <p:grpSpPr>
            <a:xfrm>
              <a:off x="831130" y="666079"/>
              <a:ext cx="8773269" cy="5500574"/>
              <a:chOff x="831131" y="714"/>
              <a:chExt cx="8773268" cy="5500572"/>
            </a:xfrm>
          </p:grpSpPr>
          <p:sp>
            <p:nvSpPr>
              <p:cNvPr id="95" name="Shape 16"/>
              <p:cNvSpPr/>
              <p:nvPr/>
            </p:nvSpPr>
            <p:spPr>
              <a:xfrm>
                <a:off x="6173341" y="714"/>
                <a:ext cx="3196070" cy="1365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496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73" name="Shape 23"/>
              <p:cNvSpPr/>
              <p:nvPr/>
            </p:nvSpPr>
            <p:spPr>
              <a:xfrm>
                <a:off x="7032211" y="4599060"/>
                <a:ext cx="2572188" cy="902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018" y="216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64" name="Shape 25"/>
              <p:cNvSpPr/>
              <p:nvPr/>
            </p:nvSpPr>
            <p:spPr>
              <a:xfrm flipH="1">
                <a:off x="836535" y="714"/>
                <a:ext cx="3432759" cy="1365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496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67" name="Shape 31"/>
              <p:cNvSpPr/>
              <p:nvPr/>
            </p:nvSpPr>
            <p:spPr>
              <a:xfrm flipH="1">
                <a:off x="831131" y="4599065"/>
                <a:ext cx="2614155" cy="90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018" y="216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</p:grpSp>
        <p:grpSp>
          <p:nvGrpSpPr>
            <p:cNvPr id="49" name="Group 39"/>
            <p:cNvGrpSpPr/>
            <p:nvPr/>
          </p:nvGrpSpPr>
          <p:grpSpPr>
            <a:xfrm>
              <a:off x="2057398" y="-2"/>
              <a:ext cx="6350003" cy="6038125"/>
              <a:chOff x="0" y="0"/>
              <a:chExt cx="6350000" cy="6038121"/>
            </a:xfrm>
          </p:grpSpPr>
          <p:sp>
            <p:nvSpPr>
              <p:cNvPr id="51" name="Shape 34"/>
              <p:cNvSpPr/>
              <p:nvPr/>
            </p:nvSpPr>
            <p:spPr>
              <a:xfrm>
                <a:off x="1212884" y="1269561"/>
                <a:ext cx="3916255" cy="3724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55" y="18714"/>
                    </a:moveTo>
                    <a:lnTo>
                      <a:pt x="17475" y="21600"/>
                    </a:lnTo>
                    <a:lnTo>
                      <a:pt x="16478" y="15488"/>
                    </a:lnTo>
                    <a:lnTo>
                      <a:pt x="16200" y="13785"/>
                    </a:lnTo>
                    <a:lnTo>
                      <a:pt x="17377" y="12579"/>
                    </a:lnTo>
                    <a:lnTo>
                      <a:pt x="21600" y="8250"/>
                    </a:lnTo>
                    <a:lnTo>
                      <a:pt x="15764" y="7359"/>
                    </a:lnTo>
                    <a:lnTo>
                      <a:pt x="14137" y="7110"/>
                    </a:lnTo>
                    <a:lnTo>
                      <a:pt x="13410" y="5561"/>
                    </a:lnTo>
                    <a:lnTo>
                      <a:pt x="10800" y="0"/>
                    </a:lnTo>
                    <a:lnTo>
                      <a:pt x="8190" y="5561"/>
                    </a:lnTo>
                    <a:lnTo>
                      <a:pt x="7463" y="7110"/>
                    </a:lnTo>
                    <a:lnTo>
                      <a:pt x="5836" y="7359"/>
                    </a:lnTo>
                    <a:lnTo>
                      <a:pt x="0" y="8250"/>
                    </a:lnTo>
                    <a:lnTo>
                      <a:pt x="4223" y="12579"/>
                    </a:lnTo>
                    <a:lnTo>
                      <a:pt x="5400" y="13785"/>
                    </a:lnTo>
                    <a:lnTo>
                      <a:pt x="5122" y="15488"/>
                    </a:lnTo>
                    <a:lnTo>
                      <a:pt x="4125" y="21600"/>
                    </a:lnTo>
                    <a:lnTo>
                      <a:pt x="9345" y="18714"/>
                    </a:lnTo>
                    <a:lnTo>
                      <a:pt x="10800" y="17910"/>
                    </a:lnTo>
                    <a:cubicBezTo>
                      <a:pt x="10800" y="17910"/>
                      <a:pt x="12255" y="18714"/>
                      <a:pt x="12255" y="1871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3" name="Shape 35"/>
              <p:cNvSpPr/>
              <p:nvPr/>
            </p:nvSpPr>
            <p:spPr>
              <a:xfrm>
                <a:off x="1212884" y="4035392"/>
                <a:ext cx="1809907" cy="2002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79" y="5059"/>
                    </a:moveTo>
                    <a:lnTo>
                      <a:pt x="8983" y="10426"/>
                    </a:lnTo>
                    <a:lnTo>
                      <a:pt x="10962" y="0"/>
                    </a:lnTo>
                    <a:lnTo>
                      <a:pt x="4099" y="0"/>
                    </a:lnTo>
                    <a:lnTo>
                      <a:pt x="0" y="21600"/>
                    </a:lnTo>
                    <a:lnTo>
                      <a:pt x="21600" y="11337"/>
                    </a:lnTo>
                    <a:lnTo>
                      <a:pt x="21600" y="4431"/>
                    </a:lnTo>
                    <a:cubicBezTo>
                      <a:pt x="21600" y="4431"/>
                      <a:pt x="20279" y="5059"/>
                      <a:pt x="20279" y="50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54" name="Shape 36"/>
              <p:cNvSpPr/>
              <p:nvPr/>
            </p:nvSpPr>
            <p:spPr>
              <a:xfrm>
                <a:off x="3332598" y="4035392"/>
                <a:ext cx="1809908" cy="2002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01" y="0"/>
                    </a:moveTo>
                    <a:lnTo>
                      <a:pt x="10638" y="0"/>
                    </a:lnTo>
                    <a:lnTo>
                      <a:pt x="12617" y="10426"/>
                    </a:lnTo>
                    <a:lnTo>
                      <a:pt x="1321" y="5059"/>
                    </a:lnTo>
                    <a:lnTo>
                      <a:pt x="0" y="4431"/>
                    </a:lnTo>
                    <a:lnTo>
                      <a:pt x="0" y="11337"/>
                    </a:lnTo>
                    <a:lnTo>
                      <a:pt x="21600" y="21600"/>
                    </a:lnTo>
                    <a:cubicBezTo>
                      <a:pt x="21600" y="21600"/>
                      <a:pt x="17501" y="0"/>
                      <a:pt x="17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55" name="Shape 37"/>
              <p:cNvSpPr/>
              <p:nvPr/>
            </p:nvSpPr>
            <p:spPr>
              <a:xfrm>
                <a:off x="3173903" y="0"/>
                <a:ext cx="3176098" cy="373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75" y="1150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7411"/>
                    </a:lnTo>
                    <a:lnTo>
                      <a:pt x="0" y="7411"/>
                    </a:lnTo>
                    <a:lnTo>
                      <a:pt x="3218" y="12960"/>
                    </a:lnTo>
                    <a:lnTo>
                      <a:pt x="4115" y="14506"/>
                    </a:lnTo>
                    <a:lnTo>
                      <a:pt x="6121" y="14754"/>
                    </a:lnTo>
                    <a:lnTo>
                      <a:pt x="13317" y="15644"/>
                    </a:lnTo>
                    <a:lnTo>
                      <a:pt x="8110" y="19963"/>
                    </a:lnTo>
                    <a:lnTo>
                      <a:pt x="6658" y="21167"/>
                    </a:lnTo>
                    <a:lnTo>
                      <a:pt x="6746" y="21600"/>
                    </a:lnTo>
                    <a:lnTo>
                      <a:pt x="11658" y="21600"/>
                    </a:lnTo>
                    <a:lnTo>
                      <a:pt x="21600" y="13354"/>
                    </a:lnTo>
                    <a:cubicBezTo>
                      <a:pt x="21600" y="13354"/>
                      <a:pt x="6675" y="11508"/>
                      <a:pt x="6675" y="11508"/>
                    </a:cubicBezTo>
                    <a:close/>
                  </a:path>
                </a:pathLst>
              </a:custGeom>
              <a:solidFill>
                <a:srgbClr val="00B7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  <p:sp>
            <p:nvSpPr>
              <p:cNvPr id="56" name="Shape 38"/>
              <p:cNvSpPr/>
              <p:nvPr/>
            </p:nvSpPr>
            <p:spPr>
              <a:xfrm>
                <a:off x="0" y="0"/>
                <a:ext cx="3176091" cy="3732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25" y="11508"/>
                    </a:moveTo>
                    <a:lnTo>
                      <a:pt x="0" y="13354"/>
                    </a:lnTo>
                    <a:lnTo>
                      <a:pt x="9942" y="21600"/>
                    </a:lnTo>
                    <a:lnTo>
                      <a:pt x="14854" y="21600"/>
                    </a:lnTo>
                    <a:lnTo>
                      <a:pt x="14942" y="21167"/>
                    </a:lnTo>
                    <a:lnTo>
                      <a:pt x="13491" y="19963"/>
                    </a:lnTo>
                    <a:lnTo>
                      <a:pt x="8283" y="15644"/>
                    </a:lnTo>
                    <a:lnTo>
                      <a:pt x="15480" y="14754"/>
                    </a:lnTo>
                    <a:lnTo>
                      <a:pt x="17485" y="14506"/>
                    </a:lnTo>
                    <a:lnTo>
                      <a:pt x="18382" y="12960"/>
                    </a:lnTo>
                    <a:lnTo>
                      <a:pt x="21600" y="7411"/>
                    </a:lnTo>
                    <a:lnTo>
                      <a:pt x="21600" y="0"/>
                    </a:lnTo>
                    <a:cubicBezTo>
                      <a:pt x="21600" y="0"/>
                      <a:pt x="14925" y="11508"/>
                      <a:pt x="14925" y="11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elvetica Neue Thin"/>
                  <a:sym typeface="Helvetica Neue Thin"/>
                </a:endParaRPr>
              </a:p>
            </p:txBody>
          </p:sp>
        </p:grpSp>
      </p:grpSp>
      <p:sp>
        <p:nvSpPr>
          <p:cNvPr id="104" name="Rectangle 23"/>
          <p:cNvSpPr/>
          <p:nvPr/>
        </p:nvSpPr>
        <p:spPr>
          <a:xfrm>
            <a:off x="4444519" y="1465072"/>
            <a:ext cx="148590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924259">
              <a:lnSpc>
                <a:spcPct val="90000"/>
              </a:lnSpc>
              <a:defRPr/>
            </a:pPr>
            <a:r>
              <a:rPr lang="hu-HU" sz="950" kern="0" dirty="0">
                <a:solidFill>
                  <a:srgbClr val="404040"/>
                </a:solidFill>
              </a:rPr>
              <a:t>A kedvenceimet</a:t>
            </a:r>
            <a:br>
              <a:rPr lang="hu-HU" sz="950" kern="0" dirty="0">
                <a:solidFill>
                  <a:srgbClr val="404040"/>
                </a:solidFill>
              </a:rPr>
            </a:br>
            <a:r>
              <a:rPr lang="hu-HU" sz="950" kern="0" dirty="0">
                <a:solidFill>
                  <a:srgbClr val="404040"/>
                </a:solidFill>
              </a:rPr>
              <a:t>akármikor szívesen</a:t>
            </a:r>
            <a:br>
              <a:rPr lang="hu-HU" sz="950" kern="0" dirty="0">
                <a:solidFill>
                  <a:srgbClr val="404040"/>
                </a:solidFill>
              </a:rPr>
            </a:br>
            <a:r>
              <a:rPr lang="hu-HU" sz="950" kern="0" dirty="0" err="1">
                <a:solidFill>
                  <a:srgbClr val="404040"/>
                </a:solidFill>
              </a:rPr>
              <a:t>újranézem</a:t>
            </a:r>
            <a:endParaRPr lang="hu-HU" sz="950" kern="0" dirty="0">
              <a:solidFill>
                <a:srgbClr val="40404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9809" y="1059582"/>
            <a:ext cx="122975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44% 45%</a:t>
            </a:r>
            <a:r>
              <a:rPr lang="hu-HU" sz="1200" b="1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44%</a:t>
            </a:r>
          </a:p>
        </p:txBody>
      </p:sp>
      <p:sp>
        <p:nvSpPr>
          <p:cNvPr id="106" name="Rectangle 23"/>
          <p:cNvSpPr/>
          <p:nvPr/>
        </p:nvSpPr>
        <p:spPr>
          <a:xfrm>
            <a:off x="7129290" y="1427257"/>
            <a:ext cx="936294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r" defTabSz="924259">
              <a:lnSpc>
                <a:spcPct val="90000"/>
              </a:lnSpc>
              <a:defRPr/>
            </a:pPr>
            <a:r>
              <a:rPr lang="hu-HU" sz="950" kern="0" dirty="0">
                <a:solidFill>
                  <a:srgbClr val="404040"/>
                </a:solidFill>
              </a:rPr>
              <a:t>A legújabb sikerfilmekre vagyok kíváncsi</a:t>
            </a:r>
          </a:p>
        </p:txBody>
      </p:sp>
      <p:sp>
        <p:nvSpPr>
          <p:cNvPr id="108" name="Rectangle 23"/>
          <p:cNvSpPr/>
          <p:nvPr/>
        </p:nvSpPr>
        <p:spPr>
          <a:xfrm>
            <a:off x="4444519" y="3794684"/>
            <a:ext cx="148590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924259">
              <a:lnSpc>
                <a:spcPct val="90000"/>
              </a:lnSpc>
              <a:defRPr/>
            </a:pPr>
            <a:r>
              <a:rPr lang="hu-HU" sz="950" kern="0" dirty="0">
                <a:solidFill>
                  <a:srgbClr val="404040"/>
                </a:solidFill>
              </a:rPr>
              <a:t>Az olyan kevésbé ismert filmek érdekelnek, amit nem játszottak még agyon a tévék</a:t>
            </a:r>
          </a:p>
        </p:txBody>
      </p:sp>
      <p:sp>
        <p:nvSpPr>
          <p:cNvPr id="110" name="Rectangle 23"/>
          <p:cNvSpPr/>
          <p:nvPr/>
        </p:nvSpPr>
        <p:spPr>
          <a:xfrm>
            <a:off x="7073538" y="3790000"/>
            <a:ext cx="100771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r" defTabSz="924259">
              <a:lnSpc>
                <a:spcPct val="90000"/>
              </a:lnSpc>
              <a:defRPr/>
            </a:pPr>
            <a:r>
              <a:rPr lang="hu-HU" sz="950" kern="0" dirty="0">
                <a:solidFill>
                  <a:srgbClr val="404040"/>
                </a:solidFill>
              </a:rPr>
              <a:t>Nem zavar, </a:t>
            </a:r>
            <a:br>
              <a:rPr lang="hu-HU" sz="950" kern="0" dirty="0">
                <a:solidFill>
                  <a:srgbClr val="404040"/>
                </a:solidFill>
              </a:rPr>
            </a:br>
            <a:r>
              <a:rPr lang="hu-HU" sz="950" kern="0" dirty="0">
                <a:solidFill>
                  <a:srgbClr val="404040"/>
                </a:solidFill>
              </a:rPr>
              <a:t>ha sokszor adják ugyanazt</a:t>
            </a:r>
          </a:p>
        </p:txBody>
      </p:sp>
      <p:sp>
        <p:nvSpPr>
          <p:cNvPr id="26" name="Szövegdoboz 30"/>
          <p:cNvSpPr txBox="1"/>
          <p:nvPr/>
        </p:nvSpPr>
        <p:spPr>
          <a:xfrm>
            <a:off x="176412" y="1347614"/>
            <a:ext cx="3459484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>
                <a:solidFill>
                  <a:srgbClr val="58595B"/>
                </a:solidFill>
                <a:latin typeface="Calibri"/>
              </a:rPr>
              <a:t>Abban nem létszik változás a filmnéző fiatalok között, hogy felükre  továbbra is a kedvencek újranézése a legjellemzőbb. 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Emellett a legújabb sikerfilmekre és a kevésbé ismert, nem agyonjátszott filmek minden negyedik számára szimpatikus.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4 állítás kapcsán nagyon egységesen vélekedik a vizsgált kohorsz, alig látszik közöttük különbség, a reklámokkal kapcsolatos attitűd látszik a leginkább diverzifikáló tényezőnek.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Azok, akik a tévében futó reklámokat végignézik nagyobb arányban kíváncsiak a sikerfilmekre (46%), míg akik mással folglakoznak a reklámblokk alatt, azok még szívesebben nézik újra a kedvenceiket (55%).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22CB87-2562-48EA-8638-73C6EA57018A}"/>
              </a:ext>
            </a:extLst>
          </p:cNvPr>
          <p:cNvSpPr txBox="1"/>
          <p:nvPr/>
        </p:nvSpPr>
        <p:spPr>
          <a:xfrm>
            <a:off x="3957750" y="3389890"/>
            <a:ext cx="123146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22% 26%</a:t>
            </a:r>
            <a:r>
              <a:rPr lang="hu-HU" sz="1200" b="1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008E94"/>
                </a:solidFill>
                <a:latin typeface="Calibri" pitchFamily="34" charset="0"/>
                <a:cs typeface="Arial" pitchFamily="34" charset="0"/>
              </a:rPr>
              <a:t>24%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485897-FA7F-4498-BB68-421DF8359F75}"/>
              </a:ext>
            </a:extLst>
          </p:cNvPr>
          <p:cNvSpPr txBox="1"/>
          <p:nvPr/>
        </p:nvSpPr>
        <p:spPr>
          <a:xfrm>
            <a:off x="6983798" y="1059582"/>
            <a:ext cx="122975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31% 26%</a:t>
            </a:r>
            <a:r>
              <a:rPr lang="hu-HU" sz="1200" b="1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00B7C0"/>
                </a:solidFill>
                <a:latin typeface="Calibri" pitchFamily="34" charset="0"/>
                <a:cs typeface="Arial" pitchFamily="34" charset="0"/>
              </a:rPr>
              <a:t>28%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1880E2-B11A-473F-BDDD-A51C772AEA00}"/>
              </a:ext>
            </a:extLst>
          </p:cNvPr>
          <p:cNvSpPr txBox="1"/>
          <p:nvPr/>
        </p:nvSpPr>
        <p:spPr>
          <a:xfrm>
            <a:off x="7471882" y="3391839"/>
            <a:ext cx="97725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3% 2%</a:t>
            </a:r>
            <a:r>
              <a:rPr lang="hu-HU" sz="1200" b="1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A1C46B"/>
                </a:solidFill>
                <a:latin typeface="Calibri" pitchFamily="34" charset="0"/>
                <a:cs typeface="Arial" pitchFamily="34" charset="0"/>
              </a:rPr>
              <a:t>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A8074A-8C90-F8BC-940B-8EC159945CF1}"/>
              </a:ext>
            </a:extLst>
          </p:cNvPr>
          <p:cNvSpPr txBox="1"/>
          <p:nvPr/>
        </p:nvSpPr>
        <p:spPr>
          <a:xfrm>
            <a:off x="4060990" y="1014734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D3880D-CBD0-0D00-8D43-90ED9166A637}"/>
              </a:ext>
            </a:extLst>
          </p:cNvPr>
          <p:cNvSpPr txBox="1"/>
          <p:nvPr/>
        </p:nvSpPr>
        <p:spPr>
          <a:xfrm>
            <a:off x="4439746" y="1014734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Szövegdoboz 135">
            <a:extLst>
              <a:ext uri="{FF2B5EF4-FFF2-40B4-BE49-F238E27FC236}">
                <a16:creationId xmlns:a16="http://schemas.microsoft.com/office/drawing/2014/main" id="{F105BD44-5B2E-5D3B-1F7D-E07C780C61D5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akik legalább havi szinten néznek </a:t>
            </a:r>
            <a:r>
              <a:rPr lang="hu-HU" sz="900" kern="0" dirty="0">
                <a:solidFill>
                  <a:srgbClr val="222223"/>
                </a:solidFill>
              </a:rPr>
              <a:t>filmet 2017: n=928; 2020: n=922; 2023: n=898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A0AD3-522A-A8CB-AAE7-60E69D701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18BDAA-8D26-BD67-2D5C-599DA7530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931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Sorozatnézés jellege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Ha a sorozatok nézésére gondol, akkor melyik állítás írja le a legjobban az Ön filmnézési szokásait?</a:t>
            </a:r>
          </a:p>
        </p:txBody>
      </p:sp>
      <p:sp>
        <p:nvSpPr>
          <p:cNvPr id="13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akik legalább havi szinten néznek </a:t>
            </a:r>
            <a:r>
              <a:rPr lang="hu-HU" sz="900" kern="0" dirty="0">
                <a:solidFill>
                  <a:srgbClr val="222223"/>
                </a:solidFill>
              </a:rPr>
              <a:t>sorozatot 2017: n=882; 2020: n=892; 2023: n=977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709913" y="1203598"/>
            <a:ext cx="930702" cy="1080120"/>
            <a:chOff x="425473" y="2073751"/>
            <a:chExt cx="1238764" cy="1080120"/>
          </a:xfrm>
        </p:grpSpPr>
        <p:graphicFrame>
          <p:nvGraphicFramePr>
            <p:cNvPr id="44" name="Object 5"/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" name="Chord 44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000" b="1" dirty="0">
                  <a:solidFill>
                    <a:sysClr val="window" lastClr="FFFFFF"/>
                  </a:solidFill>
                  <a:latin typeface="Calibri"/>
                </a:rPr>
                <a:t>68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46" name="Rectangle 23"/>
          <p:cNvSpPr/>
          <p:nvPr/>
        </p:nvSpPr>
        <p:spPr>
          <a:xfrm>
            <a:off x="1706926" y="1842739"/>
            <a:ext cx="99641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Stream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vagy </a:t>
            </a: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torrent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831772" y="1203598"/>
            <a:ext cx="930702" cy="1080120"/>
            <a:chOff x="425473" y="2073751"/>
            <a:chExt cx="1238764" cy="1080120"/>
          </a:xfrm>
        </p:grpSpPr>
        <p:graphicFrame>
          <p:nvGraphicFramePr>
            <p:cNvPr id="60" name="Object 5"/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1" name="Chord 60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000" b="1" dirty="0">
                  <a:solidFill>
                    <a:sysClr val="window" lastClr="FFFFFF"/>
                  </a:solidFill>
                  <a:latin typeface="Calibri"/>
                </a:rPr>
                <a:t>14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62" name="Rectangle 23"/>
          <p:cNvSpPr/>
          <p:nvPr/>
        </p:nvSpPr>
        <p:spPr>
          <a:xfrm>
            <a:off x="2874077" y="1842739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Lineáris TV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187624" y="2244465"/>
            <a:ext cx="930702" cy="1080120"/>
            <a:chOff x="425473" y="2073751"/>
            <a:chExt cx="1238764" cy="1080120"/>
          </a:xfrm>
        </p:grpSpPr>
        <p:graphicFrame>
          <p:nvGraphicFramePr>
            <p:cNvPr id="76" name="Object 5"/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7" name="Chord 76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78" name="Rectangle 23"/>
          <p:cNvSpPr/>
          <p:nvPr/>
        </p:nvSpPr>
        <p:spPr>
          <a:xfrm>
            <a:off x="1229929" y="2883606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VOD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2309483" y="2244465"/>
            <a:ext cx="930702" cy="1080120"/>
            <a:chOff x="425473" y="2073751"/>
            <a:chExt cx="1238764" cy="1080120"/>
          </a:xfrm>
        </p:grpSpPr>
        <p:graphicFrame>
          <p:nvGraphicFramePr>
            <p:cNvPr id="80" name="Object 5"/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1" name="Chord 80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2" name="Rectangle 23"/>
          <p:cNvSpPr/>
          <p:nvPr/>
        </p:nvSpPr>
        <p:spPr>
          <a:xfrm>
            <a:off x="2351788" y="2883606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ctr" defTabSz="924259">
              <a:lnSpc>
                <a:spcPct val="90000"/>
              </a:lnSpc>
              <a:defRPr/>
            </a:pPr>
            <a:r>
              <a:rPr lang="hu-HU" sz="1000" kern="0" dirty="0">
                <a:solidFill>
                  <a:srgbClr val="404040"/>
                </a:solidFill>
              </a:rPr>
              <a:t>Felvétel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434008" y="2238436"/>
            <a:ext cx="930702" cy="1080120"/>
            <a:chOff x="425473" y="2073751"/>
            <a:chExt cx="1238764" cy="1080120"/>
          </a:xfrm>
        </p:grpSpPr>
        <p:graphicFrame>
          <p:nvGraphicFramePr>
            <p:cNvPr id="84" name="Object 5"/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5" name="Chord 84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86" name="Rectangle 23"/>
          <p:cNvSpPr/>
          <p:nvPr/>
        </p:nvSpPr>
        <p:spPr>
          <a:xfrm>
            <a:off x="3517487" y="2877577"/>
            <a:ext cx="823486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Blu-ray</a:t>
            </a:r>
            <a:b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vagy DVD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328970" y="3263309"/>
            <a:ext cx="930702" cy="1080120"/>
            <a:chOff x="425473" y="2073751"/>
            <a:chExt cx="1238764" cy="1080120"/>
          </a:xfrm>
        </p:grpSpPr>
        <p:graphicFrame>
          <p:nvGraphicFramePr>
            <p:cNvPr id="88" name="Object 5"/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89" name="Chord 88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90" name="Rectangle 23"/>
          <p:cNvSpPr/>
          <p:nvPr/>
        </p:nvSpPr>
        <p:spPr>
          <a:xfrm>
            <a:off x="2370021" y="3902450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</a:t>
            </a:r>
          </a:p>
        </p:txBody>
      </p:sp>
      <p:sp>
        <p:nvSpPr>
          <p:cNvPr id="29" name="Szövegdoboz 30"/>
          <p:cNvSpPr txBox="1"/>
          <p:nvPr/>
        </p:nvSpPr>
        <p:spPr>
          <a:xfrm>
            <a:off x="4640908" y="1051102"/>
            <a:ext cx="34594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 sorozatnézésre is igaz az, ami a filmnézési szokásokra: a fiatalok körében itt is tovább nyílt az olló az online lehetőségek és a </a:t>
            </a: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lineáris tévézés között. Ebben az esetben a lineáris tévét már az ingyenes videószolgáltatók is beérték.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 nők aránya itt is magasabb a streaming szolgáltatók használói között (49%), akárcsak a budapestiek (52%) és a megyeszékhelyen élők (53%), az egyetemi vagy főiskolai végzettségűek (53%), szellemi munkát végzők (51%), a párjukk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al és gyerek nélkül élők (58%), illetve a relative jó anyagi helyzetűek (52%).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sorozatok ingyenes videókmegosztó oldalakon történő fogyasztása nagyobb arányban a még tanulókra (27%) és a tévé előfizetés nélküli háztartásokra (26%) jellemző.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Azok, akik kiurgóan magas arányban néznek sorozatokat élő tévéadás formájában, nagyobb arányban élnek községben (20%), gyermekes családban (20%), nem használnak ad-blockert (18%) és inaktívak (29%).</a:t>
            </a:r>
            <a:endParaRPr kumimoji="0" lang="hu-HU" sz="1050" b="0" i="0" u="none" strike="noStrike" kern="0" cap="none" spc="0" normalizeH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191D30-42D3-46B7-BC8D-227A1C21AEE2}"/>
              </a:ext>
            </a:extLst>
          </p:cNvPr>
          <p:cNvSpPr txBox="1"/>
          <p:nvPr/>
        </p:nvSpPr>
        <p:spPr>
          <a:xfrm>
            <a:off x="2583488" y="1131590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56%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A3A334-72E2-4C35-B412-1FCE2337B4B6}"/>
              </a:ext>
            </a:extLst>
          </p:cNvPr>
          <p:cNvSpPr txBox="1"/>
          <p:nvPr/>
        </p:nvSpPr>
        <p:spPr>
          <a:xfrm>
            <a:off x="3674088" y="1135752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172702-C857-4E96-9D3C-E7A3E1419C02}"/>
              </a:ext>
            </a:extLst>
          </p:cNvPr>
          <p:cNvSpPr txBox="1"/>
          <p:nvPr/>
        </p:nvSpPr>
        <p:spPr>
          <a:xfrm>
            <a:off x="1978701" y="2139702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4%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D719CA-7396-4EB9-A560-47ADF85737F3}"/>
              </a:ext>
            </a:extLst>
          </p:cNvPr>
          <p:cNvSpPr txBox="1"/>
          <p:nvPr/>
        </p:nvSpPr>
        <p:spPr>
          <a:xfrm>
            <a:off x="3096369" y="2139702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7%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554EF8-4F8B-4C87-A851-B2ABDECBC124}"/>
              </a:ext>
            </a:extLst>
          </p:cNvPr>
          <p:cNvSpPr txBox="1"/>
          <p:nvPr/>
        </p:nvSpPr>
        <p:spPr>
          <a:xfrm>
            <a:off x="4265735" y="2139702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043D0A-A341-44DB-9AEA-83273629F404}"/>
              </a:ext>
            </a:extLst>
          </p:cNvPr>
          <p:cNvSpPr txBox="1"/>
          <p:nvPr/>
        </p:nvSpPr>
        <p:spPr>
          <a:xfrm>
            <a:off x="3113607" y="3147814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849A2-986F-5BF9-5112-CA7CE950A156}"/>
              </a:ext>
            </a:extLst>
          </p:cNvPr>
          <p:cNvSpPr txBox="1"/>
          <p:nvPr/>
        </p:nvSpPr>
        <p:spPr>
          <a:xfrm>
            <a:off x="2583488" y="854591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0EC0B-861E-798A-2A74-D26C096BF8B1}"/>
              </a:ext>
            </a:extLst>
          </p:cNvPr>
          <p:cNvSpPr txBox="1"/>
          <p:nvPr/>
        </p:nvSpPr>
        <p:spPr>
          <a:xfrm>
            <a:off x="2195736" y="854591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87063-7E1F-FAA7-7285-77DA45F7933E}"/>
              </a:ext>
            </a:extLst>
          </p:cNvPr>
          <p:cNvSpPr txBox="1"/>
          <p:nvPr/>
        </p:nvSpPr>
        <p:spPr>
          <a:xfrm>
            <a:off x="3674088" y="854591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8414F-99EC-E079-A7B8-F86D01B8788C}"/>
              </a:ext>
            </a:extLst>
          </p:cNvPr>
          <p:cNvSpPr txBox="1"/>
          <p:nvPr/>
        </p:nvSpPr>
        <p:spPr>
          <a:xfrm>
            <a:off x="3286336" y="854591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D295E-6F9F-D905-F7E4-E115972FC79B}"/>
              </a:ext>
            </a:extLst>
          </p:cNvPr>
          <p:cNvSpPr txBox="1"/>
          <p:nvPr/>
        </p:nvSpPr>
        <p:spPr>
          <a:xfrm>
            <a:off x="2195736" y="1131590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57%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5AE8D-DDB9-1EDB-9C67-CA312C2A3199}"/>
              </a:ext>
            </a:extLst>
          </p:cNvPr>
          <p:cNvSpPr txBox="1"/>
          <p:nvPr/>
        </p:nvSpPr>
        <p:spPr>
          <a:xfrm>
            <a:off x="3286336" y="1135752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22%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B7482-EAD7-D5C2-5F63-D23047AF230A}"/>
              </a:ext>
            </a:extLst>
          </p:cNvPr>
          <p:cNvSpPr txBox="1"/>
          <p:nvPr/>
        </p:nvSpPr>
        <p:spPr>
          <a:xfrm>
            <a:off x="1673447" y="2139702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9%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E7DB2-B575-454B-1F78-8ADC5871BD93}"/>
              </a:ext>
            </a:extLst>
          </p:cNvPr>
          <p:cNvSpPr txBox="1"/>
          <p:nvPr/>
        </p:nvSpPr>
        <p:spPr>
          <a:xfrm>
            <a:off x="2771800" y="2139702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8%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517414-67BF-70C0-E1BB-CEBADB560735}"/>
              </a:ext>
            </a:extLst>
          </p:cNvPr>
          <p:cNvSpPr txBox="1"/>
          <p:nvPr/>
        </p:nvSpPr>
        <p:spPr>
          <a:xfrm>
            <a:off x="3923928" y="2139702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A61191-A8BC-6786-B2CA-0B180169E16E}"/>
              </a:ext>
            </a:extLst>
          </p:cNvPr>
          <p:cNvSpPr txBox="1"/>
          <p:nvPr/>
        </p:nvSpPr>
        <p:spPr>
          <a:xfrm>
            <a:off x="2790185" y="3147814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5B717C3-7182-FF5E-243D-915E23E718F4}"/>
              </a:ext>
            </a:extLst>
          </p:cNvPr>
          <p:cNvSpPr/>
          <p:nvPr/>
        </p:nvSpPr>
        <p:spPr>
          <a:xfrm>
            <a:off x="3405068" y="1523063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EEF4E19-6795-A23E-0143-C5B5877B5765}"/>
              </a:ext>
            </a:extLst>
          </p:cNvPr>
          <p:cNvSpPr/>
          <p:nvPr/>
        </p:nvSpPr>
        <p:spPr>
          <a:xfrm>
            <a:off x="1746452" y="2553107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46C0259-648C-E8F1-7A43-CE4E0C1B08A5}"/>
              </a:ext>
            </a:extLst>
          </p:cNvPr>
          <p:cNvSpPr/>
          <p:nvPr/>
        </p:nvSpPr>
        <p:spPr>
          <a:xfrm rot="10800000">
            <a:off x="2289553" y="1497976"/>
            <a:ext cx="139717" cy="221177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1FD8D4F-7DFD-1687-6043-C2F7EDB10B85}"/>
              </a:ext>
            </a:extLst>
          </p:cNvPr>
          <p:cNvCxnSpPr>
            <a:cxnSpLocks/>
          </p:cNvCxnSpPr>
          <p:nvPr/>
        </p:nvCxnSpPr>
        <p:spPr>
          <a:xfrm flipH="1" flipV="1">
            <a:off x="1566692" y="1076069"/>
            <a:ext cx="334111" cy="266028"/>
          </a:xfrm>
          <a:prstGeom prst="straightConnector1">
            <a:avLst/>
          </a:prstGeom>
          <a:ln w="28575">
            <a:solidFill>
              <a:srgbClr val="00B7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0769E1B-A7D8-D1F5-6D3D-A9087706A8E0}"/>
              </a:ext>
            </a:extLst>
          </p:cNvPr>
          <p:cNvSpPr txBox="1"/>
          <p:nvPr/>
        </p:nvSpPr>
        <p:spPr>
          <a:xfrm>
            <a:off x="444282" y="720119"/>
            <a:ext cx="1044000" cy="811367"/>
          </a:xfrm>
          <a:prstGeom prst="rect">
            <a:avLst/>
          </a:prstGeom>
          <a:ln>
            <a:solidFill>
              <a:srgbClr val="00B7C0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Stream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: 43%</a:t>
            </a:r>
          </a:p>
          <a:p>
            <a:r>
              <a:rPr lang="en-GB" sz="12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Ingyenes</a:t>
            </a: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videók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: 15%</a:t>
            </a:r>
          </a:p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Torrent: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9%</a:t>
            </a:r>
            <a:endParaRPr lang="hu-HU" sz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BD46B49-D234-2A01-1F63-FF8119A08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137A96-376B-89CE-78AD-36753A6D6F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620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3300" y="1239321"/>
            <a:ext cx="5550305" cy="2066353"/>
            <a:chOff x="1356384" y="1490713"/>
            <a:chExt cx="4563124" cy="2066353"/>
          </a:xfrm>
        </p:grpSpPr>
        <p:grpSp>
          <p:nvGrpSpPr>
            <p:cNvPr id="69" name="Group 68"/>
            <p:cNvGrpSpPr/>
            <p:nvPr/>
          </p:nvGrpSpPr>
          <p:grpSpPr>
            <a:xfrm>
              <a:off x="2778987" y="2046454"/>
              <a:ext cx="2977952" cy="1151845"/>
              <a:chOff x="2892656" y="1973490"/>
              <a:chExt cx="2977952" cy="1151845"/>
            </a:xfrm>
          </p:grpSpPr>
          <p:grpSp>
            <p:nvGrpSpPr>
              <p:cNvPr id="70" name="Group 35"/>
              <p:cNvGrpSpPr/>
              <p:nvPr/>
            </p:nvGrpSpPr>
            <p:grpSpPr>
              <a:xfrm>
                <a:off x="2892656" y="2532869"/>
                <a:ext cx="2486378" cy="592466"/>
                <a:chOff x="263025" y="1337173"/>
                <a:chExt cx="5329767" cy="1270002"/>
              </a:xfrm>
            </p:grpSpPr>
            <p:sp>
              <p:nvSpPr>
                <p:cNvPr id="74" name="Shape 20"/>
                <p:cNvSpPr/>
                <p:nvPr/>
              </p:nvSpPr>
              <p:spPr>
                <a:xfrm rot="18900000">
                  <a:off x="263025" y="1337173"/>
                  <a:ext cx="1270002" cy="1270002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Shape 23"/>
                <p:cNvSpPr/>
                <p:nvPr/>
              </p:nvSpPr>
              <p:spPr>
                <a:xfrm rot="18900000">
                  <a:off x="4322790" y="1337173"/>
                  <a:ext cx="1270002" cy="1270002"/>
                </a:xfrm>
                <a:prstGeom prst="rect">
                  <a:avLst/>
                </a:pr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Shape 26"/>
                <p:cNvSpPr/>
                <p:nvPr/>
              </p:nvSpPr>
              <p:spPr>
                <a:xfrm rot="18900000">
                  <a:off x="2292910" y="1337173"/>
                  <a:ext cx="1270002" cy="1270002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1" name="Shape 20"/>
              <p:cNvSpPr/>
              <p:nvPr/>
            </p:nvSpPr>
            <p:spPr>
              <a:xfrm rot="18900000">
                <a:off x="3384230" y="1973490"/>
                <a:ext cx="592466" cy="592466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Shape 23"/>
              <p:cNvSpPr/>
              <p:nvPr/>
            </p:nvSpPr>
            <p:spPr>
              <a:xfrm rot="18900000">
                <a:off x="5278142" y="1973490"/>
                <a:ext cx="592466" cy="592466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Shape 26"/>
              <p:cNvSpPr/>
              <p:nvPr/>
            </p:nvSpPr>
            <p:spPr>
              <a:xfrm rot="18900000">
                <a:off x="4331187" y="1973490"/>
                <a:ext cx="592466" cy="592466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2794268" y="2717400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27</a:t>
              </a: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%</a:t>
              </a:r>
            </a:p>
          </p:txBody>
        </p:sp>
        <p:cxnSp>
          <p:nvCxnSpPr>
            <p:cNvPr id="85" name="Straight Connector 84"/>
            <p:cNvCxnSpPr>
              <a:cxnSpLocks/>
            </p:cNvCxnSpPr>
            <p:nvPr/>
          </p:nvCxnSpPr>
          <p:spPr>
            <a:xfrm>
              <a:off x="2369949" y="1490713"/>
              <a:ext cx="282653" cy="380202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/>
              <a:stCxn id="105" idx="2"/>
            </p:cNvCxnSpPr>
            <p:nvPr/>
          </p:nvCxnSpPr>
          <p:spPr>
            <a:xfrm>
              <a:off x="3332532" y="1549854"/>
              <a:ext cx="262063" cy="32473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515561" y="1499528"/>
              <a:ext cx="358230" cy="393505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cxnSpLocks/>
            </p:cNvCxnSpPr>
            <p:nvPr/>
          </p:nvCxnSpPr>
          <p:spPr>
            <a:xfrm flipV="1">
              <a:off x="1356384" y="2955781"/>
              <a:ext cx="393677" cy="471116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cxnSpLocks/>
            </p:cNvCxnSpPr>
            <p:nvPr/>
          </p:nvCxnSpPr>
          <p:spPr>
            <a:xfrm flipV="1">
              <a:off x="2925485" y="3343226"/>
              <a:ext cx="109592" cy="137714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959260" y="3361302"/>
              <a:ext cx="177882" cy="195764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Shape 20"/>
            <p:cNvSpPr/>
            <p:nvPr/>
          </p:nvSpPr>
          <p:spPr>
            <a:xfrm rot="18900000">
              <a:off x="1832284" y="2598874"/>
              <a:ext cx="592466" cy="59246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Shape 20"/>
            <p:cNvSpPr/>
            <p:nvPr/>
          </p:nvSpPr>
          <p:spPr>
            <a:xfrm rot="18900000">
              <a:off x="2323858" y="2039495"/>
              <a:ext cx="592466" cy="59246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Connector 93"/>
            <p:cNvCxnSpPr>
              <a:cxnSpLocks/>
            </p:cNvCxnSpPr>
            <p:nvPr/>
          </p:nvCxnSpPr>
          <p:spPr>
            <a:xfrm flipH="1">
              <a:off x="4555151" y="1538576"/>
              <a:ext cx="279954" cy="334053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</p:cNvCxnSpPr>
            <p:nvPr/>
          </p:nvCxnSpPr>
          <p:spPr>
            <a:xfrm>
              <a:off x="3993369" y="3360768"/>
              <a:ext cx="126299" cy="150589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2317632" y="2151062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55%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298524" y="2151062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37</a:t>
              </a: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%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39180" y="2151195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24%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199428" y="2150133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18</a:t>
              </a: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%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750385" y="2726575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18</a:t>
              </a: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%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757970" y="2720400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24</a:t>
              </a: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%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836563" y="2717400"/>
              <a:ext cx="72008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42</a:t>
              </a: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%</a:t>
              </a:r>
            </a:p>
          </p:txBody>
        </p:sp>
      </p:grpSp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900" dirty="0"/>
              <a:t>Okok az alternatív sorozatnézés mögött</a:t>
            </a:r>
          </a:p>
        </p:txBody>
      </p:sp>
      <p:sp>
        <p:nvSpPr>
          <p:cNvPr id="104" name="Szövegdoboz 30"/>
          <p:cNvSpPr txBox="1"/>
          <p:nvPr/>
        </p:nvSpPr>
        <p:spPr>
          <a:xfrm>
            <a:off x="1680097" y="929130"/>
            <a:ext cx="125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Zavarnak a </a:t>
            </a:r>
            <a:b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reklámok</a:t>
            </a:r>
          </a:p>
        </p:txBody>
      </p:sp>
      <p:sp>
        <p:nvSpPr>
          <p:cNvPr id="105" name="Szövegdoboz 30"/>
          <p:cNvSpPr txBox="1"/>
          <p:nvPr/>
        </p:nvSpPr>
        <p:spPr>
          <a:xfrm>
            <a:off x="2879762" y="790631"/>
            <a:ext cx="1514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sv-SE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Nem akkor mennek a jó sorozatok, amikor ráérek tévézni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Szövegdoboz 30"/>
          <p:cNvSpPr txBox="1"/>
          <p:nvPr/>
        </p:nvSpPr>
        <p:spPr>
          <a:xfrm>
            <a:off x="5032045" y="790631"/>
            <a:ext cx="13767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pt-BR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Kiszámíthatatlan sorrendben mennek a részek/évadok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Szövegdoboz 30"/>
          <p:cNvSpPr txBox="1"/>
          <p:nvPr/>
        </p:nvSpPr>
        <p:spPr>
          <a:xfrm>
            <a:off x="6291611" y="929130"/>
            <a:ext cx="137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pt-BR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Nem adják a legújabb évadoka</a:t>
            </a:r>
            <a:r>
              <a:rPr lang="hu-HU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t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8" name="Szövegdoboz 30"/>
          <p:cNvSpPr txBox="1"/>
          <p:nvPr/>
        </p:nvSpPr>
        <p:spPr>
          <a:xfrm>
            <a:off x="376088" y="3288055"/>
            <a:ext cx="16658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sv-SE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A tévében nem mennek azok a sorozatok, </a:t>
            </a:r>
            <a:r>
              <a:rPr lang="hu-HU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melyeket</a:t>
            </a:r>
            <a:r>
              <a:rPr lang="sv-SE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máshol megtalálok</a:t>
            </a:r>
            <a:endParaRPr lang="hu-HU" sz="900" kern="0" dirty="0">
              <a:solidFill>
                <a:srgbClr val="40404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9" name="Szövegdoboz 30"/>
          <p:cNvSpPr txBox="1"/>
          <p:nvPr/>
        </p:nvSpPr>
        <p:spPr>
          <a:xfrm>
            <a:off x="2302009" y="3288055"/>
            <a:ext cx="129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hu-HU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Nincs türelmem kivárni a következő részt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0" name="Szövegdoboz 30"/>
          <p:cNvSpPr txBox="1"/>
          <p:nvPr/>
        </p:nvSpPr>
        <p:spPr>
          <a:xfrm>
            <a:off x="3627875" y="3288055"/>
            <a:ext cx="166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sv-SE" sz="9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Eredeti nyelven szeretem a sorozatokat nézni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1" name="Szövegdoboz 30"/>
          <p:cNvSpPr txBox="1"/>
          <p:nvPr/>
        </p:nvSpPr>
        <p:spPr>
          <a:xfrm>
            <a:off x="5677744" y="3297853"/>
            <a:ext cx="113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Egyáltalán nem nézek</a:t>
            </a:r>
            <a:r>
              <a:rPr kumimoji="0" lang="hu-HU" sz="900" b="0" i="0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tévét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aki nem a tévében néz </a:t>
            </a:r>
            <a:r>
              <a:rPr lang="hu-HU" sz="900" kern="0" dirty="0">
                <a:solidFill>
                  <a:srgbClr val="222223"/>
                </a:solidFill>
              </a:rPr>
              <a:t>sorozatot 2017: n=598; 2020: n=697; 2023: n=808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Szövegdoboz 30"/>
          <p:cNvSpPr txBox="1"/>
          <p:nvPr/>
        </p:nvSpPr>
        <p:spPr>
          <a:xfrm>
            <a:off x="319487" y="3715894"/>
            <a:ext cx="8651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Azok véleménye is változott, akik nem élő adásban néznek sorozatokat. A reklámblokk változatlanul zavarja felüket, míg drasztikusan növekvő arányban hagyják el a televízió nézést teljes mértékben. Az ezeken felül felmerülő okok említése csökkent, vélhetően a tévénézés csökkenése miatt.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nem tévézők kiugró arányban vannak jelen a budapestiek (35%), az egyetemi vagy főiskolai végzettségűek (34%) és az ad-blocker használók (32%) között.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Míg a reklámok zavaró hatása általános vélemény, a sorozatokat máshol megtalálók nagyobb arányban fordulnak elő a középiskolai érettségivel rendelkezők között (49%), azok pedig, akiknek a sorozatok épp rosszkor vannak adásban többen vannak a szülők körében (45%). Akik a sorrend kiszámíthatatlanságára panaszkodnak többen kerülnek ki a középiskolai vlgzettségűek közül (31%), míg az eredeti nyelvet nagyobb arányban prefereálnak a budapestiek (31%) és az egyetemi vagy főiskolai végzettségűek (26%).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42BCA2-AFB4-4E25-AFAF-F719EA14FC0C}"/>
              </a:ext>
            </a:extLst>
          </p:cNvPr>
          <p:cNvSpPr txBox="1"/>
          <p:nvPr/>
        </p:nvSpPr>
        <p:spPr>
          <a:xfrm>
            <a:off x="2945654" y="1664754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59%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730757-249A-461C-8F42-51537B418485}"/>
              </a:ext>
            </a:extLst>
          </p:cNvPr>
          <p:cNvSpPr txBox="1"/>
          <p:nvPr/>
        </p:nvSpPr>
        <p:spPr>
          <a:xfrm>
            <a:off x="2249511" y="2715766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49%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C32D2B-2DA0-4917-8582-80A8D9A4A538}"/>
              </a:ext>
            </a:extLst>
          </p:cNvPr>
          <p:cNvSpPr txBox="1"/>
          <p:nvPr/>
        </p:nvSpPr>
        <p:spPr>
          <a:xfrm>
            <a:off x="4058339" y="1664754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45%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92D23D-4855-4327-8756-D3A6CF23CB78}"/>
              </a:ext>
            </a:extLst>
          </p:cNvPr>
          <p:cNvSpPr txBox="1"/>
          <p:nvPr/>
        </p:nvSpPr>
        <p:spPr>
          <a:xfrm>
            <a:off x="3419872" y="2715766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34%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E746F0-60DD-4ACC-AC52-097539B8CAE0}"/>
              </a:ext>
            </a:extLst>
          </p:cNvPr>
          <p:cNvSpPr txBox="1"/>
          <p:nvPr/>
        </p:nvSpPr>
        <p:spPr>
          <a:xfrm>
            <a:off x="5170149" y="1664754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33%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F4B1E4-6C6A-400E-B336-3E9C7A7D3D96}"/>
              </a:ext>
            </a:extLst>
          </p:cNvPr>
          <p:cNvSpPr txBox="1"/>
          <p:nvPr/>
        </p:nvSpPr>
        <p:spPr>
          <a:xfrm>
            <a:off x="4553767" y="2715766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28%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0480827-F5FF-4484-A115-06131B323303}"/>
              </a:ext>
            </a:extLst>
          </p:cNvPr>
          <p:cNvSpPr txBox="1"/>
          <p:nvPr/>
        </p:nvSpPr>
        <p:spPr>
          <a:xfrm>
            <a:off x="6343487" y="1664754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28%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31A83D-A5C1-4FE8-92C3-E15CBDA30FEE}"/>
              </a:ext>
            </a:extLst>
          </p:cNvPr>
          <p:cNvSpPr txBox="1"/>
          <p:nvPr/>
        </p:nvSpPr>
        <p:spPr>
          <a:xfrm>
            <a:off x="5849911" y="2715766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8%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CA760-A8BA-1AAB-42C5-2917B9FB7480}"/>
              </a:ext>
            </a:extLst>
          </p:cNvPr>
          <p:cNvSpPr txBox="1"/>
          <p:nvPr/>
        </p:nvSpPr>
        <p:spPr>
          <a:xfrm>
            <a:off x="3233686" y="1664754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56%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67D1E-6EF2-CE89-5CE8-CF9940412924}"/>
              </a:ext>
            </a:extLst>
          </p:cNvPr>
          <p:cNvSpPr txBox="1"/>
          <p:nvPr/>
        </p:nvSpPr>
        <p:spPr>
          <a:xfrm>
            <a:off x="2537543" y="2715766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44%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D1923-C237-701F-2B78-E8901303E062}"/>
              </a:ext>
            </a:extLst>
          </p:cNvPr>
          <p:cNvSpPr txBox="1"/>
          <p:nvPr/>
        </p:nvSpPr>
        <p:spPr>
          <a:xfrm>
            <a:off x="4346371" y="1664754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52%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9F2EF0-D647-F718-5FB5-1D21263433E0}"/>
              </a:ext>
            </a:extLst>
          </p:cNvPr>
          <p:cNvSpPr txBox="1"/>
          <p:nvPr/>
        </p:nvSpPr>
        <p:spPr>
          <a:xfrm>
            <a:off x="3707904" y="2715766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33%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505B0-B7E8-4FF1-0622-4B5DE5911631}"/>
              </a:ext>
            </a:extLst>
          </p:cNvPr>
          <p:cNvSpPr txBox="1"/>
          <p:nvPr/>
        </p:nvSpPr>
        <p:spPr>
          <a:xfrm>
            <a:off x="5458181" y="1664754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32%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E009E9-8BAD-4A89-C489-5910A06F75DB}"/>
              </a:ext>
            </a:extLst>
          </p:cNvPr>
          <p:cNvSpPr txBox="1"/>
          <p:nvPr/>
        </p:nvSpPr>
        <p:spPr>
          <a:xfrm>
            <a:off x="4841799" y="2715766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29%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ED0BDF-87D3-0855-31E5-C2847C033F8B}"/>
              </a:ext>
            </a:extLst>
          </p:cNvPr>
          <p:cNvSpPr txBox="1"/>
          <p:nvPr/>
        </p:nvSpPr>
        <p:spPr>
          <a:xfrm>
            <a:off x="6631519" y="1664754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33%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C83658-1F60-8A7E-B914-A9FD7D5F1F3E}"/>
              </a:ext>
            </a:extLst>
          </p:cNvPr>
          <p:cNvSpPr txBox="1"/>
          <p:nvPr/>
        </p:nvSpPr>
        <p:spPr>
          <a:xfrm>
            <a:off x="6137943" y="2715766"/>
            <a:ext cx="52228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8%</a:t>
            </a:r>
            <a:endParaRPr lang="en-GB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EF479-E65D-A5C6-2018-FDBC98DE2B52}"/>
              </a:ext>
            </a:extLst>
          </p:cNvPr>
          <p:cNvSpPr txBox="1"/>
          <p:nvPr/>
        </p:nvSpPr>
        <p:spPr>
          <a:xfrm>
            <a:off x="3303568" y="1501176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80AEA8-A9EF-9C47-DFE9-FCAFBA1133B1}"/>
              </a:ext>
            </a:extLst>
          </p:cNvPr>
          <p:cNvSpPr txBox="1"/>
          <p:nvPr/>
        </p:nvSpPr>
        <p:spPr>
          <a:xfrm>
            <a:off x="2915816" y="1501176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703B9-9B45-4333-CBAE-D8C266411D4B}"/>
              </a:ext>
            </a:extLst>
          </p:cNvPr>
          <p:cNvSpPr txBox="1"/>
          <p:nvPr/>
        </p:nvSpPr>
        <p:spPr>
          <a:xfrm>
            <a:off x="4394168" y="1491630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9B3959-3398-A672-D769-BE0CD275107B}"/>
              </a:ext>
            </a:extLst>
          </p:cNvPr>
          <p:cNvSpPr txBox="1"/>
          <p:nvPr/>
        </p:nvSpPr>
        <p:spPr>
          <a:xfrm>
            <a:off x="4006416" y="1491630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A9C9C0-3423-8ACB-62C4-12499FB29F2B}"/>
              </a:ext>
            </a:extLst>
          </p:cNvPr>
          <p:cNvSpPr txBox="1"/>
          <p:nvPr/>
        </p:nvSpPr>
        <p:spPr>
          <a:xfrm>
            <a:off x="5535816" y="1491630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078E06-C64A-8D02-3762-AD2778D9E6BA}"/>
              </a:ext>
            </a:extLst>
          </p:cNvPr>
          <p:cNvSpPr txBox="1"/>
          <p:nvPr/>
        </p:nvSpPr>
        <p:spPr>
          <a:xfrm>
            <a:off x="5148064" y="1491630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5CDFDD-308F-9DE1-4A37-DA64B074F418}"/>
              </a:ext>
            </a:extLst>
          </p:cNvPr>
          <p:cNvSpPr txBox="1"/>
          <p:nvPr/>
        </p:nvSpPr>
        <p:spPr>
          <a:xfrm>
            <a:off x="6687944" y="1491630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7205D1-D367-0D93-77D2-A49DEDDF58FD}"/>
              </a:ext>
            </a:extLst>
          </p:cNvPr>
          <p:cNvSpPr txBox="1"/>
          <p:nvPr/>
        </p:nvSpPr>
        <p:spPr>
          <a:xfrm>
            <a:off x="6300192" y="1491630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7C4654-7B10-6253-3413-827A37E15457}"/>
              </a:ext>
            </a:extLst>
          </p:cNvPr>
          <p:cNvSpPr txBox="1"/>
          <p:nvPr/>
        </p:nvSpPr>
        <p:spPr>
          <a:xfrm>
            <a:off x="2591989" y="2844467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020EC4-E732-4B53-EDD3-8BFAB1EBF294}"/>
              </a:ext>
            </a:extLst>
          </p:cNvPr>
          <p:cNvSpPr txBox="1"/>
          <p:nvPr/>
        </p:nvSpPr>
        <p:spPr>
          <a:xfrm>
            <a:off x="2205715" y="2844467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9684D3-3331-892E-F4D8-E605626B9AAB}"/>
              </a:ext>
            </a:extLst>
          </p:cNvPr>
          <p:cNvSpPr txBox="1"/>
          <p:nvPr/>
        </p:nvSpPr>
        <p:spPr>
          <a:xfrm>
            <a:off x="3767567" y="2844467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56C09C-8E3C-AC03-2AAD-DEB49A6F6A98}"/>
              </a:ext>
            </a:extLst>
          </p:cNvPr>
          <p:cNvSpPr txBox="1"/>
          <p:nvPr/>
        </p:nvSpPr>
        <p:spPr>
          <a:xfrm>
            <a:off x="3375084" y="2844467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14D1F5-6694-6DB3-0089-D7A1A8437B3C}"/>
              </a:ext>
            </a:extLst>
          </p:cNvPr>
          <p:cNvSpPr txBox="1"/>
          <p:nvPr/>
        </p:nvSpPr>
        <p:spPr>
          <a:xfrm>
            <a:off x="4935664" y="2844467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A7A31F-E84F-5D01-2382-BAD96EA34CA4}"/>
              </a:ext>
            </a:extLst>
          </p:cNvPr>
          <p:cNvSpPr txBox="1"/>
          <p:nvPr/>
        </p:nvSpPr>
        <p:spPr>
          <a:xfrm>
            <a:off x="4540811" y="2844467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100CE0-422F-6936-3319-4A0664E7C756}"/>
              </a:ext>
            </a:extLst>
          </p:cNvPr>
          <p:cNvSpPr txBox="1"/>
          <p:nvPr/>
        </p:nvSpPr>
        <p:spPr>
          <a:xfrm>
            <a:off x="6274571" y="2844467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6AFF6C-5238-2D13-BD65-53F61067FB22}"/>
              </a:ext>
            </a:extLst>
          </p:cNvPr>
          <p:cNvSpPr txBox="1"/>
          <p:nvPr/>
        </p:nvSpPr>
        <p:spPr>
          <a:xfrm>
            <a:off x="5886819" y="2844467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9EA08524-97F3-A188-E2C2-249CCB443B10}"/>
              </a:ext>
            </a:extLst>
          </p:cNvPr>
          <p:cNvSpPr/>
          <p:nvPr/>
        </p:nvSpPr>
        <p:spPr>
          <a:xfrm>
            <a:off x="4071457" y="1974316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9FA2AB1D-4BE0-9D6A-B9E9-32FCE7A0F06D}"/>
              </a:ext>
            </a:extLst>
          </p:cNvPr>
          <p:cNvSpPr/>
          <p:nvPr/>
        </p:nvSpPr>
        <p:spPr>
          <a:xfrm>
            <a:off x="5247204" y="1980690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AD6C5C6-C135-A36A-0D28-57E52ACF1910}"/>
              </a:ext>
            </a:extLst>
          </p:cNvPr>
          <p:cNvSpPr/>
          <p:nvPr/>
        </p:nvSpPr>
        <p:spPr>
          <a:xfrm>
            <a:off x="3488158" y="2526537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69EC20E0-1337-649E-42EE-C8BD1C1A35BC}"/>
              </a:ext>
            </a:extLst>
          </p:cNvPr>
          <p:cNvSpPr/>
          <p:nvPr/>
        </p:nvSpPr>
        <p:spPr>
          <a:xfrm>
            <a:off x="6414051" y="1989112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ECB3034A-D175-4B88-17D1-1A90BE3F05F4}"/>
              </a:ext>
            </a:extLst>
          </p:cNvPr>
          <p:cNvSpPr/>
          <p:nvPr/>
        </p:nvSpPr>
        <p:spPr>
          <a:xfrm>
            <a:off x="2314820" y="2549149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900F998-F934-A0AA-C64E-9CAEE5D69362}"/>
              </a:ext>
            </a:extLst>
          </p:cNvPr>
          <p:cNvSpPr/>
          <p:nvPr/>
        </p:nvSpPr>
        <p:spPr>
          <a:xfrm>
            <a:off x="4650354" y="2544605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77A33C65-BD7A-747E-5A47-E2F5716F39CE}"/>
              </a:ext>
            </a:extLst>
          </p:cNvPr>
          <p:cNvSpPr/>
          <p:nvPr/>
        </p:nvSpPr>
        <p:spPr>
          <a:xfrm rot="10800000">
            <a:off x="5876425" y="2521245"/>
            <a:ext cx="139717" cy="221177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12324-CE06-F241-65E2-351CE6F5F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A43A4-1652-7B28-4AB8-BD6166AA0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510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Internetezés </a:t>
            </a:r>
            <a:r>
              <a:rPr lang="hu-HU" sz="2900" dirty="0" err="1"/>
              <a:t>tévézés</a:t>
            </a:r>
            <a:r>
              <a:rPr lang="hu-HU" sz="2900" dirty="0"/>
              <a:t> közben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Előfordul, hogy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tévézés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közben használja az internetet?</a:t>
            </a:r>
          </a:p>
        </p:txBody>
      </p:sp>
      <p:sp>
        <p:nvSpPr>
          <p:cNvPr id="2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837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| Bázis: aki szokott tévézni és internetezni </a:t>
            </a:r>
          </a:p>
        </p:txBody>
      </p:sp>
      <p:grpSp>
        <p:nvGrpSpPr>
          <p:cNvPr id="34" name="Group 45"/>
          <p:cNvGrpSpPr/>
          <p:nvPr/>
        </p:nvGrpSpPr>
        <p:grpSpPr>
          <a:xfrm>
            <a:off x="3203848" y="1143750"/>
            <a:ext cx="2509091" cy="2508120"/>
            <a:chOff x="-2" y="-1"/>
            <a:chExt cx="4445003" cy="4443283"/>
          </a:xfrm>
        </p:grpSpPr>
        <p:grpSp>
          <p:nvGrpSpPr>
            <p:cNvPr id="35" name="Group 34"/>
            <p:cNvGrpSpPr/>
            <p:nvPr/>
          </p:nvGrpSpPr>
          <p:grpSpPr>
            <a:xfrm>
              <a:off x="-2" y="-1"/>
              <a:ext cx="2533089" cy="2098440"/>
              <a:chOff x="-1" y="0"/>
              <a:chExt cx="2533087" cy="2098438"/>
            </a:xfrm>
          </p:grpSpPr>
          <p:sp>
            <p:nvSpPr>
              <p:cNvPr id="51" name="Shape 30"/>
              <p:cNvSpPr/>
              <p:nvPr/>
            </p:nvSpPr>
            <p:spPr>
              <a:xfrm rot="16200000">
                <a:off x="217324" y="-217325"/>
                <a:ext cx="2098438" cy="2533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18434" y="2620"/>
                    </a:moveTo>
                    <a:cubicBezTo>
                      <a:pt x="20389" y="4241"/>
                      <a:pt x="21594" y="6479"/>
                      <a:pt x="21597" y="8947"/>
                    </a:cubicBezTo>
                    <a:cubicBezTo>
                      <a:pt x="21600" y="11532"/>
                      <a:pt x="20345" y="13829"/>
                      <a:pt x="18132" y="15524"/>
                    </a:cubicBezTo>
                    <a:lnTo>
                      <a:pt x="10798" y="21600"/>
                    </a:lnTo>
                    <a:lnTo>
                      <a:pt x="3185" y="15292"/>
                    </a:lnTo>
                    <a:cubicBezTo>
                      <a:pt x="1218" y="13671"/>
                      <a:pt x="0" y="11427"/>
                      <a:pt x="0" y="8947"/>
                    </a:cubicBezTo>
                    <a:cubicBezTo>
                      <a:pt x="0" y="4006"/>
                      <a:pt x="4835" y="1"/>
                      <a:pt x="10798" y="0"/>
                    </a:cubicBezTo>
                    <a:cubicBezTo>
                      <a:pt x="13780" y="0"/>
                      <a:pt x="16481" y="1001"/>
                      <a:pt x="18434" y="2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Shape 31"/>
              <p:cNvSpPr/>
              <p:nvPr/>
            </p:nvSpPr>
            <p:spPr>
              <a:xfrm>
                <a:off x="551637" y="538080"/>
                <a:ext cx="1022278" cy="102227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6" name="Group 39"/>
            <p:cNvGrpSpPr/>
            <p:nvPr/>
          </p:nvGrpSpPr>
          <p:grpSpPr>
            <a:xfrm>
              <a:off x="1911912" y="1172421"/>
              <a:ext cx="2533089" cy="2098439"/>
              <a:chOff x="-1" y="0"/>
              <a:chExt cx="2533087" cy="2098438"/>
            </a:xfrm>
          </p:grpSpPr>
          <p:sp>
            <p:nvSpPr>
              <p:cNvPr id="47" name="Shape 35"/>
              <p:cNvSpPr/>
              <p:nvPr/>
            </p:nvSpPr>
            <p:spPr>
              <a:xfrm rot="5400000" flipH="1">
                <a:off x="217324" y="-217325"/>
                <a:ext cx="2098438" cy="2533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18434" y="2620"/>
                    </a:moveTo>
                    <a:cubicBezTo>
                      <a:pt x="20389" y="4241"/>
                      <a:pt x="21594" y="6479"/>
                      <a:pt x="21597" y="8947"/>
                    </a:cubicBezTo>
                    <a:cubicBezTo>
                      <a:pt x="21600" y="11532"/>
                      <a:pt x="20345" y="13829"/>
                      <a:pt x="18132" y="15524"/>
                    </a:cubicBezTo>
                    <a:lnTo>
                      <a:pt x="10798" y="21600"/>
                    </a:lnTo>
                    <a:lnTo>
                      <a:pt x="3185" y="15292"/>
                    </a:lnTo>
                    <a:cubicBezTo>
                      <a:pt x="1218" y="13671"/>
                      <a:pt x="0" y="11427"/>
                      <a:pt x="0" y="8947"/>
                    </a:cubicBezTo>
                    <a:cubicBezTo>
                      <a:pt x="0" y="4006"/>
                      <a:pt x="4835" y="1"/>
                      <a:pt x="10798" y="0"/>
                    </a:cubicBezTo>
                    <a:cubicBezTo>
                      <a:pt x="13780" y="0"/>
                      <a:pt x="16481" y="1001"/>
                      <a:pt x="18434" y="262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Shape 36"/>
              <p:cNvSpPr/>
              <p:nvPr/>
            </p:nvSpPr>
            <p:spPr>
              <a:xfrm flipH="1">
                <a:off x="959174" y="538081"/>
                <a:ext cx="1022278" cy="102227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8" name="Group 44"/>
            <p:cNvGrpSpPr/>
            <p:nvPr/>
          </p:nvGrpSpPr>
          <p:grpSpPr>
            <a:xfrm>
              <a:off x="-2" y="2344842"/>
              <a:ext cx="2533089" cy="2098440"/>
              <a:chOff x="-1" y="0"/>
              <a:chExt cx="2533087" cy="2098438"/>
            </a:xfrm>
          </p:grpSpPr>
          <p:sp>
            <p:nvSpPr>
              <p:cNvPr id="39" name="Shape 40"/>
              <p:cNvSpPr/>
              <p:nvPr/>
            </p:nvSpPr>
            <p:spPr>
              <a:xfrm rot="16200000">
                <a:off x="217324" y="-217325"/>
                <a:ext cx="2098438" cy="2533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18434" y="2620"/>
                    </a:moveTo>
                    <a:cubicBezTo>
                      <a:pt x="20389" y="4241"/>
                      <a:pt x="21594" y="6479"/>
                      <a:pt x="21597" y="8947"/>
                    </a:cubicBezTo>
                    <a:cubicBezTo>
                      <a:pt x="21600" y="11532"/>
                      <a:pt x="20345" y="13829"/>
                      <a:pt x="18132" y="15524"/>
                    </a:cubicBezTo>
                    <a:lnTo>
                      <a:pt x="10798" y="21600"/>
                    </a:lnTo>
                    <a:lnTo>
                      <a:pt x="3185" y="15292"/>
                    </a:lnTo>
                    <a:cubicBezTo>
                      <a:pt x="1218" y="13671"/>
                      <a:pt x="0" y="11427"/>
                      <a:pt x="0" y="8947"/>
                    </a:cubicBezTo>
                    <a:cubicBezTo>
                      <a:pt x="0" y="4006"/>
                      <a:pt x="4835" y="1"/>
                      <a:pt x="10798" y="0"/>
                    </a:cubicBezTo>
                    <a:cubicBezTo>
                      <a:pt x="13780" y="0"/>
                      <a:pt x="16481" y="1001"/>
                      <a:pt x="18434" y="262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551637" y="538080"/>
                <a:ext cx="1022276" cy="102227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3480371" y="1535952"/>
            <a:ext cx="64677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79%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9643" y="2197754"/>
            <a:ext cx="64677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2"/>
                </a:solidFill>
                <a:latin typeface="Calibri" pitchFamily="34" charset="0"/>
                <a:cs typeface="Arial" pitchFamily="34" charset="0"/>
              </a:rPr>
              <a:t>20%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40905" y="2859556"/>
            <a:ext cx="64677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2"/>
                </a:solidFill>
                <a:latin typeface="Calibri" pitchFamily="34" charset="0"/>
                <a:cs typeface="Arial" pitchFamily="34" charset="0"/>
              </a:rPr>
              <a:t>1%</a:t>
            </a:r>
          </a:p>
        </p:txBody>
      </p:sp>
      <p:sp>
        <p:nvSpPr>
          <p:cNvPr id="72" name="Szövegdoboz 30"/>
          <p:cNvSpPr txBox="1"/>
          <p:nvPr/>
        </p:nvSpPr>
        <p:spPr>
          <a:xfrm>
            <a:off x="1677962" y="1347772"/>
            <a:ext cx="15258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hu-HU" sz="10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Van, hogy </a:t>
            </a:r>
            <a:r>
              <a:rPr lang="hu-HU" sz="1000" kern="0" dirty="0" err="1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tévézéssel</a:t>
            </a:r>
            <a:r>
              <a:rPr lang="hu-HU" sz="10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egyidejűleg internetezek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63689" y="1736007"/>
            <a:ext cx="156075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580113" y="2382673"/>
            <a:ext cx="156075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763783" y="3059611"/>
            <a:ext cx="156075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zövegdoboz 30"/>
          <p:cNvSpPr txBox="1"/>
          <p:nvPr/>
        </p:nvSpPr>
        <p:spPr>
          <a:xfrm>
            <a:off x="1674656" y="2825998"/>
            <a:ext cx="16813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hu-HU" sz="10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Nem internetezem otthon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92" name="Szövegdoboz 30"/>
          <p:cNvSpPr txBox="1"/>
          <p:nvPr/>
        </p:nvSpPr>
        <p:spPr>
          <a:xfrm>
            <a:off x="5712939" y="2000460"/>
            <a:ext cx="15258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defRPr/>
            </a:pPr>
            <a:r>
              <a:rPr lang="hu-HU" sz="10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Nem internetezem </a:t>
            </a:r>
            <a:r>
              <a:rPr lang="hu-HU" sz="1000" kern="0" dirty="0" err="1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tévézéssel</a:t>
            </a:r>
            <a:r>
              <a:rPr lang="hu-HU" sz="1000" kern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egyidejűleg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Szövegdoboz 30"/>
          <p:cNvSpPr txBox="1"/>
          <p:nvPr/>
        </p:nvSpPr>
        <p:spPr>
          <a:xfrm>
            <a:off x="1547664" y="4028460"/>
            <a:ext cx="5593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tévéző és internetező fiatalok között némileg csökkent a két képernyő egyidejű használata. A nők (84%), a még tanulók (90%) és az inaktívak (88% között) ez gyakrabban fordul elő, míg az egyedül élők (65%) között ritkább.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D564B-A4B4-4C50-8FAB-1206F40C0341}"/>
              </a:ext>
            </a:extLst>
          </p:cNvPr>
          <p:cNvSpPr txBox="1"/>
          <p:nvPr/>
        </p:nvSpPr>
        <p:spPr>
          <a:xfrm>
            <a:off x="3995936" y="1594194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84%</a:t>
            </a:r>
            <a:endParaRPr lang="en-GB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965FED-E034-45F7-B992-F5743E68F464}"/>
              </a:ext>
            </a:extLst>
          </p:cNvPr>
          <p:cNvSpPr txBox="1"/>
          <p:nvPr/>
        </p:nvSpPr>
        <p:spPr>
          <a:xfrm>
            <a:off x="4246594" y="2247368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15%</a:t>
            </a:r>
            <a:endParaRPr lang="en-GB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DFA539-F362-44FA-9974-B2AA13F1F5BA}"/>
              </a:ext>
            </a:extLst>
          </p:cNvPr>
          <p:cNvSpPr txBox="1"/>
          <p:nvPr/>
        </p:nvSpPr>
        <p:spPr>
          <a:xfrm>
            <a:off x="3995936" y="2916570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GB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9001C-B1A3-A142-0394-327852445887}"/>
              </a:ext>
            </a:extLst>
          </p:cNvPr>
          <p:cNvSpPr txBox="1"/>
          <p:nvPr/>
        </p:nvSpPr>
        <p:spPr>
          <a:xfrm>
            <a:off x="4283968" y="1594194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84%</a:t>
            </a:r>
            <a:endParaRPr lang="en-GB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54D2F-E065-A488-1EC2-723DEB2BF627}"/>
              </a:ext>
            </a:extLst>
          </p:cNvPr>
          <p:cNvSpPr txBox="1"/>
          <p:nvPr/>
        </p:nvSpPr>
        <p:spPr>
          <a:xfrm>
            <a:off x="4515370" y="2247368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15%</a:t>
            </a:r>
            <a:endParaRPr lang="en-GB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C3A06-BB7C-EF2C-2770-876F32C91606}"/>
              </a:ext>
            </a:extLst>
          </p:cNvPr>
          <p:cNvSpPr txBox="1"/>
          <p:nvPr/>
        </p:nvSpPr>
        <p:spPr>
          <a:xfrm>
            <a:off x="4211960" y="2916570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GB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B3848A7-4766-F40F-D9BE-91671B526099}"/>
              </a:ext>
            </a:extLst>
          </p:cNvPr>
          <p:cNvSpPr/>
          <p:nvPr/>
        </p:nvSpPr>
        <p:spPr>
          <a:xfrm>
            <a:off x="3987427" y="1625419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316389B-83C9-2CC3-35C5-518E65C5E47F}"/>
              </a:ext>
            </a:extLst>
          </p:cNvPr>
          <p:cNvSpPr/>
          <p:nvPr/>
        </p:nvSpPr>
        <p:spPr>
          <a:xfrm rot="10800000">
            <a:off x="5315528" y="2287220"/>
            <a:ext cx="139717" cy="221177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3BF43CF-80C3-8C0E-BBCE-CC469E13C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F2CF34-D918-8542-EB5D-964D7CC25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227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 err="1"/>
              <a:t>Tévézés</a:t>
            </a:r>
            <a:r>
              <a:rPr lang="hu-HU" sz="2900" dirty="0"/>
              <a:t> közben használt egyéb eszköz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Mely eszközökön szokott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tévézés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közben internetezni?</a:t>
            </a:r>
          </a:p>
        </p:txBody>
      </p:sp>
      <p:sp>
        <p:nvSpPr>
          <p:cNvPr id="29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aki szokott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tévézés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közben </a:t>
            </a:r>
            <a:r>
              <a:rPr lang="hu-HU" sz="900" kern="0" dirty="0">
                <a:solidFill>
                  <a:srgbClr val="222223"/>
                </a:solidFill>
              </a:rPr>
              <a:t>internetezni 2017: n=772; 2020: n=749; 2023: n=665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Freeform 257"/>
          <p:cNvSpPr>
            <a:spLocks noChangeAspect="1" noEditPoints="1"/>
          </p:cNvSpPr>
          <p:nvPr/>
        </p:nvSpPr>
        <p:spPr bwMode="auto">
          <a:xfrm>
            <a:off x="6098795" y="1616832"/>
            <a:ext cx="494257" cy="308636"/>
          </a:xfrm>
          <a:custGeom>
            <a:avLst/>
            <a:gdLst/>
            <a:ahLst/>
            <a:cxnLst>
              <a:cxn ang="0">
                <a:pos x="669" y="0"/>
              </a:cxn>
              <a:cxn ang="0">
                <a:pos x="726" y="397"/>
              </a:cxn>
              <a:cxn ang="0">
                <a:pos x="57" y="454"/>
              </a:cxn>
              <a:cxn ang="0">
                <a:pos x="0" y="57"/>
              </a:cxn>
              <a:cxn ang="0">
                <a:pos x="73" y="55"/>
              </a:cxn>
              <a:cxn ang="0">
                <a:pos x="67" y="394"/>
              </a:cxn>
              <a:cxn ang="0">
                <a:pos x="657" y="400"/>
              </a:cxn>
              <a:cxn ang="0">
                <a:pos x="663" y="60"/>
              </a:cxn>
              <a:cxn ang="0">
                <a:pos x="73" y="55"/>
              </a:cxn>
              <a:cxn ang="0">
                <a:pos x="21" y="106"/>
              </a:cxn>
              <a:cxn ang="0">
                <a:pos x="33" y="106"/>
              </a:cxn>
              <a:cxn ang="0">
                <a:pos x="27" y="125"/>
              </a:cxn>
              <a:cxn ang="0">
                <a:pos x="27" y="130"/>
              </a:cxn>
              <a:cxn ang="0">
                <a:pos x="27" y="125"/>
              </a:cxn>
              <a:cxn ang="0">
                <a:pos x="685" y="119"/>
              </a:cxn>
              <a:cxn ang="0">
                <a:pos x="688" y="140"/>
              </a:cxn>
              <a:cxn ang="0">
                <a:pos x="699" y="137"/>
              </a:cxn>
              <a:cxn ang="0">
                <a:pos x="696" y="116"/>
              </a:cxn>
              <a:cxn ang="0">
                <a:pos x="688" y="182"/>
              </a:cxn>
              <a:cxn ang="0">
                <a:pos x="685" y="204"/>
              </a:cxn>
              <a:cxn ang="0">
                <a:pos x="696" y="207"/>
              </a:cxn>
              <a:cxn ang="0">
                <a:pos x="699" y="185"/>
              </a:cxn>
              <a:cxn ang="0">
                <a:pos x="688" y="182"/>
              </a:cxn>
              <a:cxn ang="0">
                <a:pos x="685" y="252"/>
              </a:cxn>
              <a:cxn ang="0">
                <a:pos x="688" y="274"/>
              </a:cxn>
              <a:cxn ang="0">
                <a:pos x="699" y="271"/>
              </a:cxn>
              <a:cxn ang="0">
                <a:pos x="696" y="249"/>
              </a:cxn>
              <a:cxn ang="0">
                <a:pos x="688" y="316"/>
              </a:cxn>
              <a:cxn ang="0">
                <a:pos x="685" y="338"/>
              </a:cxn>
              <a:cxn ang="0">
                <a:pos x="696" y="340"/>
              </a:cxn>
              <a:cxn ang="0">
                <a:pos x="699" y="319"/>
              </a:cxn>
              <a:cxn ang="0">
                <a:pos x="688" y="316"/>
              </a:cxn>
            </a:cxnLst>
            <a:rect l="0" t="0" r="r" b="b"/>
            <a:pathLst>
              <a:path w="726" h="454">
                <a:moveTo>
                  <a:pt x="57" y="0"/>
                </a:moveTo>
                <a:cubicBezTo>
                  <a:pt x="669" y="0"/>
                  <a:pt x="669" y="0"/>
                  <a:pt x="669" y="0"/>
                </a:cubicBezTo>
                <a:cubicBezTo>
                  <a:pt x="701" y="0"/>
                  <a:pt x="726" y="25"/>
                  <a:pt x="726" y="57"/>
                </a:cubicBezTo>
                <a:cubicBezTo>
                  <a:pt x="726" y="397"/>
                  <a:pt x="726" y="397"/>
                  <a:pt x="726" y="397"/>
                </a:cubicBezTo>
                <a:cubicBezTo>
                  <a:pt x="726" y="429"/>
                  <a:pt x="701" y="454"/>
                  <a:pt x="669" y="454"/>
                </a:cubicBezTo>
                <a:cubicBezTo>
                  <a:pt x="57" y="454"/>
                  <a:pt x="57" y="454"/>
                  <a:pt x="57" y="454"/>
                </a:cubicBezTo>
                <a:cubicBezTo>
                  <a:pt x="26" y="454"/>
                  <a:pt x="0" y="429"/>
                  <a:pt x="0" y="39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5"/>
                  <a:pt x="26" y="0"/>
                  <a:pt x="57" y="0"/>
                </a:cubicBezTo>
                <a:close/>
                <a:moveTo>
                  <a:pt x="73" y="55"/>
                </a:moveTo>
                <a:cubicBezTo>
                  <a:pt x="70" y="55"/>
                  <a:pt x="67" y="57"/>
                  <a:pt x="67" y="60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67" y="398"/>
                  <a:pt x="70" y="400"/>
                  <a:pt x="73" y="400"/>
                </a:cubicBezTo>
                <a:cubicBezTo>
                  <a:pt x="657" y="400"/>
                  <a:pt x="657" y="400"/>
                  <a:pt x="657" y="400"/>
                </a:cubicBezTo>
                <a:cubicBezTo>
                  <a:pt x="660" y="400"/>
                  <a:pt x="663" y="398"/>
                  <a:pt x="663" y="394"/>
                </a:cubicBezTo>
                <a:cubicBezTo>
                  <a:pt x="663" y="60"/>
                  <a:pt x="663" y="60"/>
                  <a:pt x="663" y="60"/>
                </a:cubicBezTo>
                <a:cubicBezTo>
                  <a:pt x="663" y="57"/>
                  <a:pt x="660" y="55"/>
                  <a:pt x="657" y="55"/>
                </a:cubicBezTo>
                <a:cubicBezTo>
                  <a:pt x="73" y="55"/>
                  <a:pt x="73" y="55"/>
                  <a:pt x="73" y="55"/>
                </a:cubicBezTo>
                <a:close/>
                <a:moveTo>
                  <a:pt x="27" y="100"/>
                </a:moveTo>
                <a:cubicBezTo>
                  <a:pt x="23" y="100"/>
                  <a:pt x="21" y="103"/>
                  <a:pt x="21" y="106"/>
                </a:cubicBezTo>
                <a:cubicBezTo>
                  <a:pt x="21" y="109"/>
                  <a:pt x="23" y="112"/>
                  <a:pt x="27" y="112"/>
                </a:cubicBezTo>
                <a:cubicBezTo>
                  <a:pt x="30" y="112"/>
                  <a:pt x="33" y="109"/>
                  <a:pt x="33" y="106"/>
                </a:cubicBezTo>
                <a:cubicBezTo>
                  <a:pt x="33" y="103"/>
                  <a:pt x="30" y="100"/>
                  <a:pt x="27" y="100"/>
                </a:cubicBezTo>
                <a:close/>
                <a:moveTo>
                  <a:pt x="27" y="125"/>
                </a:moveTo>
                <a:cubicBezTo>
                  <a:pt x="26" y="125"/>
                  <a:pt x="24" y="126"/>
                  <a:pt x="24" y="127"/>
                </a:cubicBezTo>
                <a:cubicBezTo>
                  <a:pt x="24" y="129"/>
                  <a:pt x="26" y="130"/>
                  <a:pt x="27" y="130"/>
                </a:cubicBezTo>
                <a:cubicBezTo>
                  <a:pt x="28" y="130"/>
                  <a:pt x="29" y="129"/>
                  <a:pt x="29" y="127"/>
                </a:cubicBezTo>
                <a:cubicBezTo>
                  <a:pt x="29" y="126"/>
                  <a:pt x="28" y="125"/>
                  <a:pt x="27" y="125"/>
                </a:cubicBezTo>
                <a:close/>
                <a:moveTo>
                  <a:pt x="688" y="116"/>
                </a:moveTo>
                <a:cubicBezTo>
                  <a:pt x="686" y="116"/>
                  <a:pt x="685" y="116"/>
                  <a:pt x="685" y="119"/>
                </a:cubicBezTo>
                <a:cubicBezTo>
                  <a:pt x="685" y="137"/>
                  <a:pt x="685" y="137"/>
                  <a:pt x="685" y="137"/>
                </a:cubicBezTo>
                <a:cubicBezTo>
                  <a:pt x="685" y="139"/>
                  <a:pt x="686" y="140"/>
                  <a:pt x="688" y="140"/>
                </a:cubicBezTo>
                <a:cubicBezTo>
                  <a:pt x="696" y="140"/>
                  <a:pt x="696" y="140"/>
                  <a:pt x="696" y="140"/>
                </a:cubicBezTo>
                <a:cubicBezTo>
                  <a:pt x="697" y="140"/>
                  <a:pt x="699" y="139"/>
                  <a:pt x="699" y="137"/>
                </a:cubicBezTo>
                <a:cubicBezTo>
                  <a:pt x="699" y="119"/>
                  <a:pt x="699" y="119"/>
                  <a:pt x="699" y="119"/>
                </a:cubicBezTo>
                <a:cubicBezTo>
                  <a:pt x="699" y="116"/>
                  <a:pt x="697" y="116"/>
                  <a:pt x="696" y="116"/>
                </a:cubicBezTo>
                <a:cubicBezTo>
                  <a:pt x="688" y="116"/>
                  <a:pt x="688" y="116"/>
                  <a:pt x="688" y="116"/>
                </a:cubicBezTo>
                <a:close/>
                <a:moveTo>
                  <a:pt x="688" y="182"/>
                </a:moveTo>
                <a:cubicBezTo>
                  <a:pt x="686" y="182"/>
                  <a:pt x="685" y="184"/>
                  <a:pt x="685" y="185"/>
                </a:cubicBezTo>
                <a:cubicBezTo>
                  <a:pt x="685" y="204"/>
                  <a:pt x="685" y="204"/>
                  <a:pt x="685" y="204"/>
                </a:cubicBezTo>
                <a:cubicBezTo>
                  <a:pt x="685" y="205"/>
                  <a:pt x="686" y="207"/>
                  <a:pt x="688" y="207"/>
                </a:cubicBezTo>
                <a:cubicBezTo>
                  <a:pt x="696" y="207"/>
                  <a:pt x="696" y="207"/>
                  <a:pt x="696" y="207"/>
                </a:cubicBezTo>
                <a:cubicBezTo>
                  <a:pt x="697" y="207"/>
                  <a:pt x="699" y="205"/>
                  <a:pt x="699" y="204"/>
                </a:cubicBezTo>
                <a:cubicBezTo>
                  <a:pt x="699" y="185"/>
                  <a:pt x="699" y="185"/>
                  <a:pt x="699" y="185"/>
                </a:cubicBezTo>
                <a:cubicBezTo>
                  <a:pt x="699" y="184"/>
                  <a:pt x="697" y="182"/>
                  <a:pt x="696" y="182"/>
                </a:cubicBezTo>
                <a:cubicBezTo>
                  <a:pt x="688" y="182"/>
                  <a:pt x="688" y="182"/>
                  <a:pt x="688" y="182"/>
                </a:cubicBezTo>
                <a:close/>
                <a:moveTo>
                  <a:pt x="688" y="249"/>
                </a:moveTo>
                <a:cubicBezTo>
                  <a:pt x="686" y="249"/>
                  <a:pt x="685" y="251"/>
                  <a:pt x="685" y="252"/>
                </a:cubicBezTo>
                <a:cubicBezTo>
                  <a:pt x="685" y="271"/>
                  <a:pt x="685" y="271"/>
                  <a:pt x="685" y="271"/>
                </a:cubicBezTo>
                <a:cubicBezTo>
                  <a:pt x="685" y="272"/>
                  <a:pt x="686" y="274"/>
                  <a:pt x="688" y="274"/>
                </a:cubicBezTo>
                <a:cubicBezTo>
                  <a:pt x="696" y="274"/>
                  <a:pt x="696" y="274"/>
                  <a:pt x="696" y="274"/>
                </a:cubicBezTo>
                <a:cubicBezTo>
                  <a:pt x="697" y="274"/>
                  <a:pt x="699" y="272"/>
                  <a:pt x="699" y="271"/>
                </a:cubicBezTo>
                <a:cubicBezTo>
                  <a:pt x="699" y="252"/>
                  <a:pt x="699" y="252"/>
                  <a:pt x="699" y="252"/>
                </a:cubicBezTo>
                <a:cubicBezTo>
                  <a:pt x="699" y="251"/>
                  <a:pt x="697" y="249"/>
                  <a:pt x="696" y="249"/>
                </a:cubicBezTo>
                <a:cubicBezTo>
                  <a:pt x="688" y="249"/>
                  <a:pt x="688" y="249"/>
                  <a:pt x="688" y="249"/>
                </a:cubicBezTo>
                <a:close/>
                <a:moveTo>
                  <a:pt x="688" y="316"/>
                </a:moveTo>
                <a:cubicBezTo>
                  <a:pt x="686" y="316"/>
                  <a:pt x="685" y="317"/>
                  <a:pt x="685" y="319"/>
                </a:cubicBezTo>
                <a:cubicBezTo>
                  <a:pt x="685" y="338"/>
                  <a:pt x="685" y="338"/>
                  <a:pt x="685" y="338"/>
                </a:cubicBezTo>
                <a:cubicBezTo>
                  <a:pt x="685" y="340"/>
                  <a:pt x="686" y="340"/>
                  <a:pt x="688" y="340"/>
                </a:cubicBezTo>
                <a:cubicBezTo>
                  <a:pt x="696" y="340"/>
                  <a:pt x="696" y="340"/>
                  <a:pt x="696" y="340"/>
                </a:cubicBezTo>
                <a:cubicBezTo>
                  <a:pt x="697" y="340"/>
                  <a:pt x="699" y="340"/>
                  <a:pt x="699" y="338"/>
                </a:cubicBezTo>
                <a:cubicBezTo>
                  <a:pt x="699" y="319"/>
                  <a:pt x="699" y="319"/>
                  <a:pt x="699" y="319"/>
                </a:cubicBezTo>
                <a:cubicBezTo>
                  <a:pt x="699" y="317"/>
                  <a:pt x="697" y="316"/>
                  <a:pt x="696" y="316"/>
                </a:cubicBezTo>
                <a:cubicBezTo>
                  <a:pt x="688" y="316"/>
                  <a:pt x="688" y="316"/>
                  <a:pt x="688" y="316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Freeform 11"/>
          <p:cNvSpPr>
            <a:spLocks noChangeAspect="1" noEditPoints="1"/>
          </p:cNvSpPr>
          <p:nvPr/>
        </p:nvSpPr>
        <p:spPr bwMode="auto">
          <a:xfrm>
            <a:off x="2062454" y="1561623"/>
            <a:ext cx="202797" cy="398766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0" y="233"/>
              </a:cxn>
              <a:cxn ang="0">
                <a:pos x="7" y="166"/>
              </a:cxn>
              <a:cxn ang="0">
                <a:pos x="0" y="112"/>
              </a:cxn>
              <a:cxn ang="0">
                <a:pos x="10" y="110"/>
              </a:cxn>
              <a:cxn ang="0">
                <a:pos x="96" y="7"/>
              </a:cxn>
              <a:cxn ang="0">
                <a:pos x="396" y="7"/>
              </a:cxn>
              <a:cxn ang="0">
                <a:pos x="488" y="0"/>
              </a:cxn>
              <a:cxn ang="0">
                <a:pos x="493" y="7"/>
              </a:cxn>
              <a:cxn ang="0">
                <a:pos x="591" y="95"/>
              </a:cxn>
              <a:cxn ang="0">
                <a:pos x="506" y="1162"/>
              </a:cxn>
              <a:cxn ang="0">
                <a:pos x="10" y="1075"/>
              </a:cxn>
              <a:cxn ang="0">
                <a:pos x="7" y="378"/>
              </a:cxn>
              <a:cxn ang="0">
                <a:pos x="0" y="339"/>
              </a:cxn>
              <a:cxn ang="0">
                <a:pos x="10" y="336"/>
              </a:cxn>
              <a:cxn ang="0">
                <a:pos x="7" y="276"/>
              </a:cxn>
              <a:cxn ang="0">
                <a:pos x="249" y="1061"/>
              </a:cxn>
              <a:cxn ang="0">
                <a:pos x="303" y="1115"/>
              </a:cxn>
              <a:cxn ang="0">
                <a:pos x="303" y="1115"/>
              </a:cxn>
              <a:cxn ang="0">
                <a:pos x="358" y="1061"/>
              </a:cxn>
              <a:cxn ang="0">
                <a:pos x="303" y="1007"/>
              </a:cxn>
              <a:cxn ang="0">
                <a:pos x="303" y="1007"/>
              </a:cxn>
              <a:cxn ang="0">
                <a:pos x="187" y="108"/>
              </a:cxn>
              <a:cxn ang="0">
                <a:pos x="202" y="124"/>
              </a:cxn>
              <a:cxn ang="0">
                <a:pos x="202" y="124"/>
              </a:cxn>
              <a:cxn ang="0">
                <a:pos x="218" y="108"/>
              </a:cxn>
              <a:cxn ang="0">
                <a:pos x="202" y="93"/>
              </a:cxn>
              <a:cxn ang="0">
                <a:pos x="202" y="93"/>
              </a:cxn>
              <a:cxn ang="0">
                <a:pos x="261" y="93"/>
              </a:cxn>
              <a:cxn ang="0">
                <a:pos x="249" y="109"/>
              </a:cxn>
              <a:cxn ang="0">
                <a:pos x="346" y="124"/>
              </a:cxn>
              <a:cxn ang="0">
                <a:pos x="358" y="109"/>
              </a:cxn>
              <a:cxn ang="0">
                <a:pos x="261" y="93"/>
              </a:cxn>
              <a:cxn ang="0">
                <a:pos x="46" y="960"/>
              </a:cxn>
              <a:cxn ang="0">
                <a:pos x="560" y="201"/>
              </a:cxn>
            </a:cxnLst>
            <a:rect l="0" t="0" r="r" b="b"/>
            <a:pathLst>
              <a:path w="591" h="1162">
                <a:moveTo>
                  <a:pt x="0" y="274"/>
                </a:moveTo>
                <a:cubicBezTo>
                  <a:pt x="0" y="235"/>
                  <a:pt x="0" y="235"/>
                  <a:pt x="0" y="235"/>
                </a:cubicBezTo>
                <a:cubicBezTo>
                  <a:pt x="0" y="234"/>
                  <a:pt x="3" y="233"/>
                  <a:pt x="7" y="233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7" y="166"/>
                  <a:pt x="7" y="166"/>
                  <a:pt x="7" y="166"/>
                </a:cubicBezTo>
                <a:cubicBezTo>
                  <a:pt x="3" y="166"/>
                  <a:pt x="0" y="164"/>
                  <a:pt x="0" y="163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3" y="110"/>
                  <a:pt x="7" y="110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46"/>
                  <a:pt x="49" y="7"/>
                  <a:pt x="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3"/>
                  <a:pt x="399" y="0"/>
                  <a:pt x="401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91" y="0"/>
                  <a:pt x="493" y="3"/>
                  <a:pt x="493" y="7"/>
                </a:cubicBezTo>
                <a:cubicBezTo>
                  <a:pt x="493" y="7"/>
                  <a:pt x="493" y="7"/>
                  <a:pt x="493" y="7"/>
                </a:cubicBezTo>
                <a:cubicBezTo>
                  <a:pt x="506" y="7"/>
                  <a:pt x="506" y="7"/>
                  <a:pt x="506" y="7"/>
                </a:cubicBezTo>
                <a:cubicBezTo>
                  <a:pt x="553" y="7"/>
                  <a:pt x="591" y="46"/>
                  <a:pt x="591" y="95"/>
                </a:cubicBezTo>
                <a:cubicBezTo>
                  <a:pt x="591" y="1075"/>
                  <a:pt x="591" y="1075"/>
                  <a:pt x="591" y="1075"/>
                </a:cubicBezTo>
                <a:cubicBezTo>
                  <a:pt x="591" y="1123"/>
                  <a:pt x="553" y="1162"/>
                  <a:pt x="506" y="1162"/>
                </a:cubicBezTo>
                <a:cubicBezTo>
                  <a:pt x="96" y="1162"/>
                  <a:pt x="96" y="1162"/>
                  <a:pt x="96" y="1162"/>
                </a:cubicBezTo>
                <a:cubicBezTo>
                  <a:pt x="49" y="1162"/>
                  <a:pt x="10" y="1123"/>
                  <a:pt x="10" y="1075"/>
                </a:cubicBezTo>
                <a:cubicBezTo>
                  <a:pt x="10" y="378"/>
                  <a:pt x="10" y="378"/>
                  <a:pt x="10" y="378"/>
                </a:cubicBezTo>
                <a:cubicBezTo>
                  <a:pt x="7" y="378"/>
                  <a:pt x="7" y="378"/>
                  <a:pt x="7" y="378"/>
                </a:cubicBezTo>
                <a:cubicBezTo>
                  <a:pt x="3" y="378"/>
                  <a:pt x="0" y="377"/>
                  <a:pt x="0" y="376"/>
                </a:cubicBezTo>
                <a:cubicBezTo>
                  <a:pt x="0" y="339"/>
                  <a:pt x="0" y="339"/>
                  <a:pt x="0" y="339"/>
                </a:cubicBezTo>
                <a:cubicBezTo>
                  <a:pt x="0" y="337"/>
                  <a:pt x="3" y="336"/>
                  <a:pt x="7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276"/>
                  <a:pt x="10" y="276"/>
                  <a:pt x="1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3" y="276"/>
                  <a:pt x="0" y="275"/>
                  <a:pt x="0" y="274"/>
                </a:cubicBezTo>
                <a:close/>
                <a:moveTo>
                  <a:pt x="249" y="1061"/>
                </a:moveTo>
                <a:cubicBezTo>
                  <a:pt x="249" y="1061"/>
                  <a:pt x="249" y="1061"/>
                  <a:pt x="249" y="1061"/>
                </a:cubicBezTo>
                <a:cubicBezTo>
                  <a:pt x="249" y="1091"/>
                  <a:pt x="274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33" y="1115"/>
                  <a:pt x="358" y="109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32"/>
                  <a:pt x="33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274" y="1007"/>
                  <a:pt x="249" y="1032"/>
                  <a:pt x="249" y="1061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7"/>
                  <a:pt x="194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11" y="124"/>
                  <a:pt x="218" y="117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1"/>
                  <a:pt x="211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194" y="93"/>
                  <a:pt x="187" y="101"/>
                  <a:pt x="187" y="108"/>
                </a:cubicBezTo>
                <a:close/>
                <a:moveTo>
                  <a:pt x="261" y="93"/>
                </a:moveTo>
                <a:cubicBezTo>
                  <a:pt x="254" y="93"/>
                  <a:pt x="249" y="100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18"/>
                  <a:pt x="254" y="124"/>
                  <a:pt x="261" y="124"/>
                </a:cubicBezTo>
                <a:cubicBezTo>
                  <a:pt x="346" y="124"/>
                  <a:pt x="346" y="124"/>
                  <a:pt x="346" y="124"/>
                </a:cubicBezTo>
                <a:cubicBezTo>
                  <a:pt x="352" y="124"/>
                  <a:pt x="358" y="118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0"/>
                  <a:pt x="352" y="93"/>
                  <a:pt x="346" y="93"/>
                </a:cubicBezTo>
                <a:cubicBezTo>
                  <a:pt x="261" y="93"/>
                  <a:pt x="261" y="93"/>
                  <a:pt x="261" y="93"/>
                </a:cubicBezTo>
                <a:close/>
                <a:moveTo>
                  <a:pt x="46" y="201"/>
                </a:moveTo>
                <a:cubicBezTo>
                  <a:pt x="46" y="960"/>
                  <a:pt x="46" y="960"/>
                  <a:pt x="46" y="960"/>
                </a:cubicBezTo>
                <a:cubicBezTo>
                  <a:pt x="560" y="960"/>
                  <a:pt x="560" y="960"/>
                  <a:pt x="560" y="960"/>
                </a:cubicBezTo>
                <a:cubicBezTo>
                  <a:pt x="560" y="201"/>
                  <a:pt x="560" y="201"/>
                  <a:pt x="560" y="201"/>
                </a:cubicBezTo>
                <a:cubicBezTo>
                  <a:pt x="46" y="201"/>
                  <a:pt x="46" y="201"/>
                  <a:pt x="46" y="201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Freeform 11"/>
          <p:cNvSpPr>
            <a:spLocks noChangeAspect="1" noEditPoints="1"/>
          </p:cNvSpPr>
          <p:nvPr/>
        </p:nvSpPr>
        <p:spPr bwMode="auto">
          <a:xfrm>
            <a:off x="4698397" y="1579174"/>
            <a:ext cx="511384" cy="371505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189" y="0"/>
              </a:cxn>
              <a:cxn ang="0">
                <a:pos x="187" y="2"/>
              </a:cxn>
              <a:cxn ang="0">
                <a:pos x="187" y="17"/>
              </a:cxn>
              <a:cxn ang="0">
                <a:pos x="221" y="17"/>
              </a:cxn>
              <a:cxn ang="0">
                <a:pos x="221" y="174"/>
              </a:cxn>
              <a:cxn ang="0">
                <a:pos x="187" y="174"/>
              </a:cxn>
              <a:cxn ang="0">
                <a:pos x="187" y="191"/>
              </a:cxn>
              <a:cxn ang="0">
                <a:pos x="189" y="193"/>
              </a:cxn>
              <a:cxn ang="0">
                <a:pos x="268" y="193"/>
              </a:cxn>
              <a:cxn ang="0">
                <a:pos x="270" y="191"/>
              </a:cxn>
              <a:cxn ang="0">
                <a:pos x="270" y="2"/>
              </a:cxn>
              <a:cxn ang="0">
                <a:pos x="268" y="0"/>
              </a:cxn>
              <a:cxn ang="0">
                <a:pos x="0" y="24"/>
              </a:cxn>
              <a:cxn ang="0">
                <a:pos x="215" y="24"/>
              </a:cxn>
              <a:cxn ang="0">
                <a:pos x="215" y="168"/>
              </a:cxn>
              <a:cxn ang="0">
                <a:pos x="0" y="168"/>
              </a:cxn>
              <a:cxn ang="0">
                <a:pos x="0" y="24"/>
              </a:cxn>
              <a:cxn ang="0">
                <a:pos x="16" y="38"/>
              </a:cxn>
              <a:cxn ang="0">
                <a:pos x="199" y="38"/>
              </a:cxn>
              <a:cxn ang="0">
                <a:pos x="199" y="146"/>
              </a:cxn>
              <a:cxn ang="0">
                <a:pos x="16" y="146"/>
              </a:cxn>
              <a:cxn ang="0">
                <a:pos x="16" y="38"/>
              </a:cxn>
              <a:cxn ang="0">
                <a:pos x="53" y="193"/>
              </a:cxn>
              <a:cxn ang="0">
                <a:pos x="58" y="184"/>
              </a:cxn>
              <a:cxn ang="0">
                <a:pos x="69" y="184"/>
              </a:cxn>
              <a:cxn ang="0">
                <a:pos x="73" y="174"/>
              </a:cxn>
              <a:cxn ang="0">
                <a:pos x="142" y="174"/>
              </a:cxn>
              <a:cxn ang="0">
                <a:pos x="146" y="184"/>
              </a:cxn>
              <a:cxn ang="0">
                <a:pos x="157" y="184"/>
              </a:cxn>
              <a:cxn ang="0">
                <a:pos x="162" y="193"/>
              </a:cxn>
              <a:cxn ang="0">
                <a:pos x="53" y="193"/>
              </a:cxn>
              <a:cxn ang="0">
                <a:pos x="99" y="153"/>
              </a:cxn>
              <a:cxn ang="0">
                <a:pos x="116" y="153"/>
              </a:cxn>
              <a:cxn ang="0">
                <a:pos x="116" y="159"/>
              </a:cxn>
              <a:cxn ang="0">
                <a:pos x="99" y="159"/>
              </a:cxn>
              <a:cxn ang="0">
                <a:pos x="99" y="153"/>
              </a:cxn>
              <a:cxn ang="0">
                <a:pos x="243" y="174"/>
              </a:cxn>
              <a:cxn ang="0">
                <a:pos x="258" y="174"/>
              </a:cxn>
              <a:cxn ang="0">
                <a:pos x="259" y="176"/>
              </a:cxn>
              <a:cxn ang="0">
                <a:pos x="259" y="182"/>
              </a:cxn>
              <a:cxn ang="0">
                <a:pos x="258" y="183"/>
              </a:cxn>
              <a:cxn ang="0">
                <a:pos x="243" y="183"/>
              </a:cxn>
              <a:cxn ang="0">
                <a:pos x="241" y="182"/>
              </a:cxn>
              <a:cxn ang="0">
                <a:pos x="241" y="176"/>
              </a:cxn>
              <a:cxn ang="0">
                <a:pos x="243" y="174"/>
              </a:cxn>
            </a:cxnLst>
            <a:rect l="0" t="0" r="r" b="b"/>
            <a:pathLst>
              <a:path w="270" h="193">
                <a:moveTo>
                  <a:pt x="26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88" y="0"/>
                  <a:pt x="187" y="1"/>
                  <a:pt x="187" y="2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2"/>
                  <a:pt x="188" y="193"/>
                  <a:pt x="189" y="193"/>
                </a:cubicBezTo>
                <a:cubicBezTo>
                  <a:pt x="268" y="193"/>
                  <a:pt x="268" y="193"/>
                  <a:pt x="268" y="193"/>
                </a:cubicBezTo>
                <a:cubicBezTo>
                  <a:pt x="269" y="193"/>
                  <a:pt x="270" y="192"/>
                  <a:pt x="270" y="191"/>
                </a:cubicBezTo>
                <a:cubicBezTo>
                  <a:pt x="270" y="2"/>
                  <a:pt x="270" y="2"/>
                  <a:pt x="270" y="2"/>
                </a:cubicBezTo>
                <a:cubicBezTo>
                  <a:pt x="270" y="1"/>
                  <a:pt x="269" y="0"/>
                  <a:pt x="268" y="0"/>
                </a:cubicBezTo>
                <a:close/>
                <a:moveTo>
                  <a:pt x="0" y="24"/>
                </a:moveTo>
                <a:cubicBezTo>
                  <a:pt x="215" y="24"/>
                  <a:pt x="215" y="24"/>
                  <a:pt x="215" y="24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4"/>
                  <a:pt x="0" y="24"/>
                  <a:pt x="0" y="24"/>
                </a:cubicBezTo>
                <a:close/>
                <a:moveTo>
                  <a:pt x="16" y="38"/>
                </a:moveTo>
                <a:cubicBezTo>
                  <a:pt x="199" y="38"/>
                  <a:pt x="199" y="38"/>
                  <a:pt x="199" y="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38"/>
                  <a:pt x="16" y="38"/>
                  <a:pt x="16" y="38"/>
                </a:cubicBezTo>
                <a:close/>
                <a:moveTo>
                  <a:pt x="53" y="193"/>
                </a:moveTo>
                <a:cubicBezTo>
                  <a:pt x="58" y="184"/>
                  <a:pt x="58" y="184"/>
                  <a:pt x="58" y="184"/>
                </a:cubicBezTo>
                <a:cubicBezTo>
                  <a:pt x="69" y="184"/>
                  <a:pt x="69" y="184"/>
                  <a:pt x="69" y="184"/>
                </a:cubicBezTo>
                <a:cubicBezTo>
                  <a:pt x="73" y="174"/>
                  <a:pt x="73" y="174"/>
                  <a:pt x="73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53" y="193"/>
                  <a:pt x="53" y="193"/>
                  <a:pt x="53" y="193"/>
                </a:cubicBezTo>
                <a:close/>
                <a:moveTo>
                  <a:pt x="99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243" y="174"/>
                </a:moveTo>
                <a:cubicBezTo>
                  <a:pt x="258" y="174"/>
                  <a:pt x="258" y="174"/>
                  <a:pt x="258" y="174"/>
                </a:cubicBezTo>
                <a:cubicBezTo>
                  <a:pt x="259" y="174"/>
                  <a:pt x="259" y="175"/>
                  <a:pt x="259" y="176"/>
                </a:cubicBezTo>
                <a:cubicBezTo>
                  <a:pt x="259" y="182"/>
                  <a:pt x="259" y="182"/>
                  <a:pt x="259" y="182"/>
                </a:cubicBezTo>
                <a:cubicBezTo>
                  <a:pt x="259" y="183"/>
                  <a:pt x="259" y="183"/>
                  <a:pt x="258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2" y="183"/>
                  <a:pt x="241" y="183"/>
                  <a:pt x="241" y="182"/>
                </a:cubicBezTo>
                <a:cubicBezTo>
                  <a:pt x="241" y="176"/>
                  <a:pt x="241" y="176"/>
                  <a:pt x="241" y="176"/>
                </a:cubicBezTo>
                <a:cubicBezTo>
                  <a:pt x="241" y="175"/>
                  <a:pt x="242" y="174"/>
                  <a:pt x="243" y="174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Freeform 16"/>
          <p:cNvSpPr>
            <a:spLocks noEditPoints="1"/>
          </p:cNvSpPr>
          <p:nvPr/>
        </p:nvSpPr>
        <p:spPr bwMode="auto">
          <a:xfrm>
            <a:off x="3277064" y="1583618"/>
            <a:ext cx="571449" cy="366493"/>
          </a:xfrm>
          <a:custGeom>
            <a:avLst/>
            <a:gdLst/>
            <a:ahLst/>
            <a:cxnLst>
              <a:cxn ang="0">
                <a:pos x="564" y="20"/>
              </a:cxn>
              <a:cxn ang="0">
                <a:pos x="558" y="6"/>
              </a:cxn>
              <a:cxn ang="0">
                <a:pos x="82" y="0"/>
              </a:cxn>
              <a:cxn ang="0">
                <a:pos x="68" y="6"/>
              </a:cxn>
              <a:cxn ang="0">
                <a:pos x="62" y="376"/>
              </a:cxn>
              <a:cxn ang="0">
                <a:pos x="24" y="376"/>
              </a:cxn>
              <a:cxn ang="0">
                <a:pos x="2" y="394"/>
              </a:cxn>
              <a:cxn ang="0">
                <a:pos x="0" y="422"/>
              </a:cxn>
              <a:cxn ang="0">
                <a:pos x="2" y="434"/>
              </a:cxn>
              <a:cxn ang="0">
                <a:pos x="24" y="450"/>
              </a:cxn>
              <a:cxn ang="0">
                <a:pos x="594" y="452"/>
              </a:cxn>
              <a:cxn ang="0">
                <a:pos x="614" y="442"/>
              </a:cxn>
              <a:cxn ang="0">
                <a:pos x="624" y="422"/>
              </a:cxn>
              <a:cxn ang="0">
                <a:pos x="622" y="400"/>
              </a:cxn>
              <a:cxn ang="0">
                <a:pos x="606" y="378"/>
              </a:cxn>
              <a:cxn ang="0">
                <a:pos x="594" y="376"/>
              </a:cxn>
              <a:cxn ang="0">
                <a:pos x="80" y="20"/>
              </a:cxn>
              <a:cxn ang="0">
                <a:pos x="542" y="18"/>
              </a:cxn>
              <a:cxn ang="0">
                <a:pos x="544" y="380"/>
              </a:cxn>
              <a:cxn ang="0">
                <a:pos x="82" y="382"/>
              </a:cxn>
              <a:cxn ang="0">
                <a:pos x="272" y="426"/>
              </a:cxn>
              <a:cxn ang="0">
                <a:pos x="262" y="422"/>
              </a:cxn>
              <a:cxn ang="0">
                <a:pos x="260" y="414"/>
              </a:cxn>
              <a:cxn ang="0">
                <a:pos x="266" y="402"/>
              </a:cxn>
              <a:cxn ang="0">
                <a:pos x="276" y="402"/>
              </a:cxn>
              <a:cxn ang="0">
                <a:pos x="284" y="414"/>
              </a:cxn>
              <a:cxn ang="0">
                <a:pos x="280" y="422"/>
              </a:cxn>
              <a:cxn ang="0">
                <a:pos x="272" y="426"/>
              </a:cxn>
              <a:cxn ang="0">
                <a:pos x="306" y="426"/>
              </a:cxn>
              <a:cxn ang="0">
                <a:pos x="300" y="414"/>
              </a:cxn>
              <a:cxn ang="0">
                <a:pos x="302" y="406"/>
              </a:cxn>
              <a:cxn ang="0">
                <a:pos x="312" y="402"/>
              </a:cxn>
              <a:cxn ang="0">
                <a:pos x="324" y="408"/>
              </a:cxn>
              <a:cxn ang="0">
                <a:pos x="324" y="418"/>
              </a:cxn>
              <a:cxn ang="0">
                <a:pos x="312" y="426"/>
              </a:cxn>
              <a:cxn ang="0">
                <a:pos x="352" y="426"/>
              </a:cxn>
              <a:cxn ang="0">
                <a:pos x="340" y="418"/>
              </a:cxn>
              <a:cxn ang="0">
                <a:pos x="340" y="408"/>
              </a:cxn>
              <a:cxn ang="0">
                <a:pos x="352" y="402"/>
              </a:cxn>
              <a:cxn ang="0">
                <a:pos x="360" y="406"/>
              </a:cxn>
              <a:cxn ang="0">
                <a:pos x="364" y="414"/>
              </a:cxn>
              <a:cxn ang="0">
                <a:pos x="356" y="426"/>
              </a:cxn>
              <a:cxn ang="0">
                <a:pos x="568" y="426"/>
              </a:cxn>
              <a:cxn ang="0">
                <a:pos x="568" y="402"/>
              </a:cxn>
            </a:cxnLst>
            <a:rect l="0" t="0" r="r" b="b"/>
            <a:pathLst>
              <a:path w="624" h="452">
                <a:moveTo>
                  <a:pt x="594" y="376"/>
                </a:moveTo>
                <a:lnTo>
                  <a:pt x="564" y="376"/>
                </a:lnTo>
                <a:lnTo>
                  <a:pt x="564" y="20"/>
                </a:lnTo>
                <a:lnTo>
                  <a:pt x="564" y="20"/>
                </a:lnTo>
                <a:lnTo>
                  <a:pt x="562" y="12"/>
                </a:lnTo>
                <a:lnTo>
                  <a:pt x="558" y="6"/>
                </a:lnTo>
                <a:lnTo>
                  <a:pt x="550" y="2"/>
                </a:lnTo>
                <a:lnTo>
                  <a:pt x="542" y="0"/>
                </a:lnTo>
                <a:lnTo>
                  <a:pt x="82" y="0"/>
                </a:lnTo>
                <a:lnTo>
                  <a:pt x="82" y="0"/>
                </a:lnTo>
                <a:lnTo>
                  <a:pt x="74" y="2"/>
                </a:lnTo>
                <a:lnTo>
                  <a:pt x="68" y="6"/>
                </a:lnTo>
                <a:lnTo>
                  <a:pt x="62" y="12"/>
                </a:lnTo>
                <a:lnTo>
                  <a:pt x="62" y="20"/>
                </a:lnTo>
                <a:lnTo>
                  <a:pt x="62" y="376"/>
                </a:lnTo>
                <a:lnTo>
                  <a:pt x="30" y="376"/>
                </a:lnTo>
                <a:lnTo>
                  <a:pt x="30" y="376"/>
                </a:lnTo>
                <a:lnTo>
                  <a:pt x="24" y="376"/>
                </a:lnTo>
                <a:lnTo>
                  <a:pt x="18" y="378"/>
                </a:lnTo>
                <a:lnTo>
                  <a:pt x="8" y="384"/>
                </a:lnTo>
                <a:lnTo>
                  <a:pt x="2" y="394"/>
                </a:lnTo>
                <a:lnTo>
                  <a:pt x="0" y="400"/>
                </a:lnTo>
                <a:lnTo>
                  <a:pt x="0" y="406"/>
                </a:lnTo>
                <a:lnTo>
                  <a:pt x="0" y="422"/>
                </a:lnTo>
                <a:lnTo>
                  <a:pt x="0" y="422"/>
                </a:lnTo>
                <a:lnTo>
                  <a:pt x="0" y="428"/>
                </a:lnTo>
                <a:lnTo>
                  <a:pt x="2" y="434"/>
                </a:lnTo>
                <a:lnTo>
                  <a:pt x="8" y="442"/>
                </a:lnTo>
                <a:lnTo>
                  <a:pt x="18" y="450"/>
                </a:lnTo>
                <a:lnTo>
                  <a:pt x="24" y="450"/>
                </a:lnTo>
                <a:lnTo>
                  <a:pt x="30" y="452"/>
                </a:lnTo>
                <a:lnTo>
                  <a:pt x="594" y="452"/>
                </a:lnTo>
                <a:lnTo>
                  <a:pt x="594" y="452"/>
                </a:lnTo>
                <a:lnTo>
                  <a:pt x="600" y="450"/>
                </a:lnTo>
                <a:lnTo>
                  <a:pt x="606" y="450"/>
                </a:lnTo>
                <a:lnTo>
                  <a:pt x="614" y="442"/>
                </a:lnTo>
                <a:lnTo>
                  <a:pt x="620" y="434"/>
                </a:lnTo>
                <a:lnTo>
                  <a:pt x="622" y="428"/>
                </a:lnTo>
                <a:lnTo>
                  <a:pt x="624" y="422"/>
                </a:lnTo>
                <a:lnTo>
                  <a:pt x="624" y="406"/>
                </a:lnTo>
                <a:lnTo>
                  <a:pt x="624" y="406"/>
                </a:lnTo>
                <a:lnTo>
                  <a:pt x="622" y="400"/>
                </a:lnTo>
                <a:lnTo>
                  <a:pt x="620" y="394"/>
                </a:lnTo>
                <a:lnTo>
                  <a:pt x="614" y="384"/>
                </a:lnTo>
                <a:lnTo>
                  <a:pt x="606" y="378"/>
                </a:lnTo>
                <a:lnTo>
                  <a:pt x="600" y="376"/>
                </a:lnTo>
                <a:lnTo>
                  <a:pt x="594" y="376"/>
                </a:lnTo>
                <a:lnTo>
                  <a:pt x="594" y="376"/>
                </a:lnTo>
                <a:close/>
                <a:moveTo>
                  <a:pt x="80" y="380"/>
                </a:moveTo>
                <a:lnTo>
                  <a:pt x="80" y="20"/>
                </a:lnTo>
                <a:lnTo>
                  <a:pt x="80" y="20"/>
                </a:lnTo>
                <a:lnTo>
                  <a:pt x="82" y="18"/>
                </a:lnTo>
                <a:lnTo>
                  <a:pt x="542" y="18"/>
                </a:lnTo>
                <a:lnTo>
                  <a:pt x="542" y="18"/>
                </a:lnTo>
                <a:lnTo>
                  <a:pt x="544" y="20"/>
                </a:lnTo>
                <a:lnTo>
                  <a:pt x="544" y="380"/>
                </a:lnTo>
                <a:lnTo>
                  <a:pt x="544" y="380"/>
                </a:lnTo>
                <a:lnTo>
                  <a:pt x="542" y="382"/>
                </a:lnTo>
                <a:lnTo>
                  <a:pt x="82" y="382"/>
                </a:lnTo>
                <a:lnTo>
                  <a:pt x="82" y="382"/>
                </a:lnTo>
                <a:lnTo>
                  <a:pt x="80" y="380"/>
                </a:lnTo>
                <a:lnTo>
                  <a:pt x="80" y="380"/>
                </a:lnTo>
                <a:close/>
                <a:moveTo>
                  <a:pt x="272" y="426"/>
                </a:moveTo>
                <a:lnTo>
                  <a:pt x="272" y="426"/>
                </a:lnTo>
                <a:lnTo>
                  <a:pt x="266" y="426"/>
                </a:lnTo>
                <a:lnTo>
                  <a:pt x="262" y="422"/>
                </a:lnTo>
                <a:lnTo>
                  <a:pt x="260" y="418"/>
                </a:lnTo>
                <a:lnTo>
                  <a:pt x="260" y="414"/>
                </a:lnTo>
                <a:lnTo>
                  <a:pt x="260" y="414"/>
                </a:lnTo>
                <a:lnTo>
                  <a:pt x="260" y="408"/>
                </a:lnTo>
                <a:lnTo>
                  <a:pt x="262" y="406"/>
                </a:lnTo>
                <a:lnTo>
                  <a:pt x="266" y="402"/>
                </a:lnTo>
                <a:lnTo>
                  <a:pt x="272" y="402"/>
                </a:lnTo>
                <a:lnTo>
                  <a:pt x="272" y="402"/>
                </a:lnTo>
                <a:lnTo>
                  <a:pt x="276" y="402"/>
                </a:lnTo>
                <a:lnTo>
                  <a:pt x="280" y="406"/>
                </a:lnTo>
                <a:lnTo>
                  <a:pt x="284" y="408"/>
                </a:lnTo>
                <a:lnTo>
                  <a:pt x="284" y="414"/>
                </a:lnTo>
                <a:lnTo>
                  <a:pt x="284" y="414"/>
                </a:lnTo>
                <a:lnTo>
                  <a:pt x="284" y="418"/>
                </a:lnTo>
                <a:lnTo>
                  <a:pt x="280" y="422"/>
                </a:lnTo>
                <a:lnTo>
                  <a:pt x="276" y="426"/>
                </a:lnTo>
                <a:lnTo>
                  <a:pt x="272" y="426"/>
                </a:lnTo>
                <a:lnTo>
                  <a:pt x="272" y="426"/>
                </a:lnTo>
                <a:close/>
                <a:moveTo>
                  <a:pt x="312" y="426"/>
                </a:moveTo>
                <a:lnTo>
                  <a:pt x="312" y="426"/>
                </a:lnTo>
                <a:lnTo>
                  <a:pt x="306" y="426"/>
                </a:lnTo>
                <a:lnTo>
                  <a:pt x="302" y="422"/>
                </a:lnTo>
                <a:lnTo>
                  <a:pt x="300" y="418"/>
                </a:lnTo>
                <a:lnTo>
                  <a:pt x="300" y="414"/>
                </a:lnTo>
                <a:lnTo>
                  <a:pt x="300" y="414"/>
                </a:lnTo>
                <a:lnTo>
                  <a:pt x="300" y="408"/>
                </a:lnTo>
                <a:lnTo>
                  <a:pt x="302" y="406"/>
                </a:lnTo>
                <a:lnTo>
                  <a:pt x="306" y="402"/>
                </a:lnTo>
                <a:lnTo>
                  <a:pt x="312" y="402"/>
                </a:lnTo>
                <a:lnTo>
                  <a:pt x="312" y="402"/>
                </a:lnTo>
                <a:lnTo>
                  <a:pt x="316" y="402"/>
                </a:lnTo>
                <a:lnTo>
                  <a:pt x="320" y="406"/>
                </a:lnTo>
                <a:lnTo>
                  <a:pt x="324" y="408"/>
                </a:lnTo>
                <a:lnTo>
                  <a:pt x="324" y="414"/>
                </a:lnTo>
                <a:lnTo>
                  <a:pt x="324" y="414"/>
                </a:lnTo>
                <a:lnTo>
                  <a:pt x="324" y="418"/>
                </a:lnTo>
                <a:lnTo>
                  <a:pt x="320" y="422"/>
                </a:lnTo>
                <a:lnTo>
                  <a:pt x="316" y="426"/>
                </a:lnTo>
                <a:lnTo>
                  <a:pt x="312" y="426"/>
                </a:lnTo>
                <a:lnTo>
                  <a:pt x="312" y="426"/>
                </a:lnTo>
                <a:close/>
                <a:moveTo>
                  <a:pt x="352" y="426"/>
                </a:moveTo>
                <a:lnTo>
                  <a:pt x="352" y="426"/>
                </a:lnTo>
                <a:lnTo>
                  <a:pt x="348" y="426"/>
                </a:lnTo>
                <a:lnTo>
                  <a:pt x="344" y="422"/>
                </a:lnTo>
                <a:lnTo>
                  <a:pt x="340" y="418"/>
                </a:lnTo>
                <a:lnTo>
                  <a:pt x="340" y="414"/>
                </a:lnTo>
                <a:lnTo>
                  <a:pt x="340" y="414"/>
                </a:lnTo>
                <a:lnTo>
                  <a:pt x="340" y="408"/>
                </a:lnTo>
                <a:lnTo>
                  <a:pt x="344" y="406"/>
                </a:lnTo>
                <a:lnTo>
                  <a:pt x="348" y="402"/>
                </a:lnTo>
                <a:lnTo>
                  <a:pt x="352" y="402"/>
                </a:lnTo>
                <a:lnTo>
                  <a:pt x="352" y="402"/>
                </a:lnTo>
                <a:lnTo>
                  <a:pt x="356" y="402"/>
                </a:lnTo>
                <a:lnTo>
                  <a:pt x="360" y="406"/>
                </a:lnTo>
                <a:lnTo>
                  <a:pt x="364" y="408"/>
                </a:lnTo>
                <a:lnTo>
                  <a:pt x="364" y="414"/>
                </a:lnTo>
                <a:lnTo>
                  <a:pt x="364" y="414"/>
                </a:lnTo>
                <a:lnTo>
                  <a:pt x="364" y="418"/>
                </a:lnTo>
                <a:lnTo>
                  <a:pt x="360" y="422"/>
                </a:lnTo>
                <a:lnTo>
                  <a:pt x="356" y="426"/>
                </a:lnTo>
                <a:lnTo>
                  <a:pt x="352" y="426"/>
                </a:lnTo>
                <a:lnTo>
                  <a:pt x="352" y="426"/>
                </a:lnTo>
                <a:close/>
                <a:moveTo>
                  <a:pt x="568" y="426"/>
                </a:moveTo>
                <a:lnTo>
                  <a:pt x="446" y="426"/>
                </a:lnTo>
                <a:lnTo>
                  <a:pt x="446" y="402"/>
                </a:lnTo>
                <a:lnTo>
                  <a:pt x="568" y="402"/>
                </a:lnTo>
                <a:lnTo>
                  <a:pt x="568" y="42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 47"/>
          <p:cNvGrpSpPr/>
          <p:nvPr/>
        </p:nvGrpSpPr>
        <p:grpSpPr>
          <a:xfrm>
            <a:off x="1691655" y="1275606"/>
            <a:ext cx="971096" cy="965905"/>
            <a:chOff x="0" y="0"/>
            <a:chExt cx="1600202" cy="1600200"/>
          </a:xfrm>
        </p:grpSpPr>
        <p:sp>
          <p:nvSpPr>
            <p:cNvPr id="42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3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4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5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6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48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0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3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5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6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7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8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9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0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1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2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3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4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5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6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67" name="Group 47"/>
          <p:cNvGrpSpPr/>
          <p:nvPr/>
        </p:nvGrpSpPr>
        <p:grpSpPr>
          <a:xfrm>
            <a:off x="3087642" y="1281517"/>
            <a:ext cx="971096" cy="965905"/>
            <a:chOff x="0" y="0"/>
            <a:chExt cx="1600202" cy="1600200"/>
          </a:xfrm>
        </p:grpSpPr>
        <p:sp>
          <p:nvSpPr>
            <p:cNvPr id="68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5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6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7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8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9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0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1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2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3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4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5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6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7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8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9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0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7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8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9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110" name="Group 47"/>
          <p:cNvGrpSpPr/>
          <p:nvPr/>
        </p:nvGrpSpPr>
        <p:grpSpPr>
          <a:xfrm>
            <a:off x="4483600" y="1286946"/>
            <a:ext cx="971096" cy="965905"/>
            <a:chOff x="0" y="0"/>
            <a:chExt cx="1600202" cy="1600200"/>
          </a:xfrm>
        </p:grpSpPr>
        <p:sp>
          <p:nvSpPr>
            <p:cNvPr id="111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2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3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4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5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6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7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8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9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0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1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2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3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4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5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6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7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8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9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0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131" name="Group 47"/>
          <p:cNvGrpSpPr/>
          <p:nvPr/>
        </p:nvGrpSpPr>
        <p:grpSpPr>
          <a:xfrm>
            <a:off x="5868144" y="1285169"/>
            <a:ext cx="971096" cy="965905"/>
            <a:chOff x="0" y="0"/>
            <a:chExt cx="1600202" cy="1600200"/>
          </a:xfrm>
        </p:grpSpPr>
        <p:sp>
          <p:nvSpPr>
            <p:cNvPr id="132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3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4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5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6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7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8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9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0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1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2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3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4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5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6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7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8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9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0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1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173" name="Rectangle 23"/>
          <p:cNvSpPr/>
          <p:nvPr/>
        </p:nvSpPr>
        <p:spPr>
          <a:xfrm>
            <a:off x="1753533" y="2357783"/>
            <a:ext cx="905835" cy="590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kern="0" dirty="0">
                <a:solidFill>
                  <a:srgbClr val="A1C46B"/>
                </a:solidFill>
                <a:latin typeface="Calibri"/>
                <a:cs typeface="Arial" panose="020B0604020202020204" pitchFamily="34" charset="0"/>
              </a:rPr>
              <a:t>88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0" dirty="0">
                <a:solidFill>
                  <a:schemeClr val="bg1">
                    <a:lumMod val="65000"/>
                  </a:schemeClr>
                </a:solidFill>
                <a:latin typeface="Calibri"/>
                <a:cs typeface="Arial" panose="020B0604020202020204" pitchFamily="34" charset="0"/>
              </a:rPr>
              <a:t>90%</a:t>
            </a: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0" dirty="0">
                <a:solidFill>
                  <a:schemeClr val="bg1">
                    <a:lumMod val="65000"/>
                  </a:schemeClr>
                </a:solidFill>
                <a:latin typeface="Calibri"/>
                <a:cs typeface="Arial" panose="020B0604020202020204" pitchFamily="34" charset="0"/>
              </a:rPr>
              <a:t>83%</a:t>
            </a: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Rectangle 23"/>
          <p:cNvSpPr/>
          <p:nvPr/>
        </p:nvSpPr>
        <p:spPr>
          <a:xfrm>
            <a:off x="3151502" y="2359361"/>
            <a:ext cx="905835" cy="587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kern="0" dirty="0">
                <a:solidFill>
                  <a:srgbClr val="A1C46B"/>
                </a:solidFill>
                <a:latin typeface="Calibri"/>
                <a:cs typeface="Arial" panose="020B0604020202020204" pitchFamily="34" charset="0"/>
              </a:rPr>
              <a:t>18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0" dirty="0">
                <a:solidFill>
                  <a:schemeClr val="bg1">
                    <a:lumMod val="65000"/>
                  </a:schemeClr>
                </a:solidFill>
                <a:latin typeface="Calibri"/>
                <a:cs typeface="Arial" panose="020B0604020202020204" pitchFamily="34" charset="0"/>
              </a:rPr>
              <a:t>21%</a:t>
            </a: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0" dirty="0">
                <a:solidFill>
                  <a:schemeClr val="bg1">
                    <a:lumMod val="65000"/>
                  </a:schemeClr>
                </a:solidFill>
                <a:latin typeface="Calibri"/>
                <a:cs typeface="Arial" panose="020B0604020202020204" pitchFamily="34" charset="0"/>
              </a:rPr>
              <a:t>35%</a:t>
            </a: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Rectangle 23"/>
          <p:cNvSpPr/>
          <p:nvPr/>
        </p:nvSpPr>
        <p:spPr>
          <a:xfrm>
            <a:off x="4548277" y="2355726"/>
            <a:ext cx="905835" cy="594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kern="0" dirty="0">
                <a:solidFill>
                  <a:srgbClr val="A1C46B"/>
                </a:solidFill>
                <a:latin typeface="Calibri"/>
                <a:cs typeface="Arial" panose="020B0604020202020204" pitchFamily="34" charset="0"/>
              </a:rPr>
              <a:t>8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0" dirty="0">
                <a:solidFill>
                  <a:schemeClr val="bg1">
                    <a:lumMod val="65000"/>
                  </a:schemeClr>
                </a:solidFill>
                <a:latin typeface="Calibri"/>
                <a:cs typeface="Arial" panose="020B0604020202020204" pitchFamily="34" charset="0"/>
              </a:rPr>
              <a:t>12%</a:t>
            </a: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0" dirty="0">
                <a:solidFill>
                  <a:schemeClr val="bg1">
                    <a:lumMod val="65000"/>
                  </a:schemeClr>
                </a:solidFill>
                <a:latin typeface="Calibri"/>
                <a:cs typeface="Arial" panose="020B0604020202020204" pitchFamily="34" charset="0"/>
              </a:rPr>
              <a:t>14%</a:t>
            </a: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Rectangle 23"/>
          <p:cNvSpPr/>
          <p:nvPr/>
        </p:nvSpPr>
        <p:spPr>
          <a:xfrm>
            <a:off x="5935792" y="2355863"/>
            <a:ext cx="905835" cy="594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kern="0" dirty="0">
                <a:solidFill>
                  <a:srgbClr val="A1C46B"/>
                </a:solidFill>
                <a:latin typeface="Calibri"/>
                <a:cs typeface="Arial" panose="020B0604020202020204" pitchFamily="34" charset="0"/>
              </a:rPr>
              <a:t>5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0" dirty="0">
                <a:solidFill>
                  <a:schemeClr val="bg1">
                    <a:lumMod val="65000"/>
                  </a:schemeClr>
                </a:solidFill>
                <a:latin typeface="Calibri"/>
                <a:cs typeface="Arial" panose="020B0604020202020204" pitchFamily="34" charset="0"/>
              </a:rPr>
              <a:t>8%</a:t>
            </a: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0" dirty="0">
                <a:solidFill>
                  <a:schemeClr val="bg1">
                    <a:lumMod val="65000"/>
                  </a:schemeClr>
                </a:solidFill>
                <a:latin typeface="Calibri"/>
                <a:cs typeface="Arial" panose="020B0604020202020204" pitchFamily="34" charset="0"/>
              </a:rPr>
              <a:t>8%</a:t>
            </a: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Szövegdoboz 30"/>
          <p:cNvSpPr txBox="1"/>
          <p:nvPr/>
        </p:nvSpPr>
        <p:spPr>
          <a:xfrm>
            <a:off x="376088" y="3130971"/>
            <a:ext cx="830036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Ahogyan a videónézés kapcsán láttuk, az asztali számítógépek használata másodlagos képernyőként is csökkent. Ahogy 3 évvel ezelőtt is, a gyakori tévénézők körében magasabb ennek használata (15%).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Abban viszont nincs változás, hogy tévénézés közben az okostelefon használata a legjelentősebb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, amit a laptop / notebook követ a sorban. Az egyes alcsoportokban nincs jelentősen kiugró ezekkel az eszközökkel kapcsolatban.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F7605-DEEE-9556-AFBA-8177E61FA769}"/>
              </a:ext>
            </a:extLst>
          </p:cNvPr>
          <p:cNvSpPr txBox="1"/>
          <p:nvPr/>
        </p:nvSpPr>
        <p:spPr>
          <a:xfrm>
            <a:off x="1081800" y="2514597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AFEF3-4782-A08E-8AA4-F50B229FD754}"/>
              </a:ext>
            </a:extLst>
          </p:cNvPr>
          <p:cNvSpPr txBox="1"/>
          <p:nvPr/>
        </p:nvSpPr>
        <p:spPr>
          <a:xfrm>
            <a:off x="1081800" y="2673467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4F275E5-E5CA-B106-19A8-7FE6E825B571}"/>
              </a:ext>
            </a:extLst>
          </p:cNvPr>
          <p:cNvSpPr/>
          <p:nvPr/>
        </p:nvSpPr>
        <p:spPr>
          <a:xfrm>
            <a:off x="5159555" y="2355726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A0BEA08-1CAC-F82C-2CA0-2B53B66E4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294F6D-317F-1926-4281-B0D6853A4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447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Internetezés </a:t>
            </a:r>
            <a:r>
              <a:rPr lang="hu-HU" sz="2900" dirty="0" err="1"/>
              <a:t>tévézés</a:t>
            </a:r>
            <a:r>
              <a:rPr lang="hu-HU" sz="2900" dirty="0"/>
              <a:t> közben: tevékenység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Jellemzően mire használja az internetet 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tévézés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közben?</a:t>
            </a:r>
          </a:p>
        </p:txBody>
      </p:sp>
      <p:grpSp>
        <p:nvGrpSpPr>
          <p:cNvPr id="99" name="Group 69"/>
          <p:cNvGrpSpPr/>
          <p:nvPr/>
        </p:nvGrpSpPr>
        <p:grpSpPr>
          <a:xfrm rot="6910982">
            <a:off x="4235607" y="1192163"/>
            <a:ext cx="2759725" cy="3133593"/>
            <a:chOff x="0" y="0"/>
            <a:chExt cx="5715000" cy="6490858"/>
          </a:xfrm>
        </p:grpSpPr>
        <p:grpSp>
          <p:nvGrpSpPr>
            <p:cNvPr id="100" name="Group 53"/>
            <p:cNvGrpSpPr/>
            <p:nvPr/>
          </p:nvGrpSpPr>
          <p:grpSpPr>
            <a:xfrm>
              <a:off x="3532397" y="1186357"/>
              <a:ext cx="2108175" cy="2677897"/>
              <a:chOff x="0" y="0"/>
              <a:chExt cx="2108173" cy="2677895"/>
            </a:xfrm>
          </p:grpSpPr>
          <p:sp>
            <p:nvSpPr>
              <p:cNvPr id="165" name="Shape 51"/>
              <p:cNvSpPr/>
              <p:nvPr/>
            </p:nvSpPr>
            <p:spPr>
              <a:xfrm>
                <a:off x="634852" y="0"/>
                <a:ext cx="1473322" cy="2677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3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48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6" name="Shape 52"/>
              <p:cNvSpPr/>
              <p:nvPr/>
            </p:nvSpPr>
            <p:spPr>
              <a:xfrm>
                <a:off x="0" y="1849"/>
                <a:ext cx="640915" cy="120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515"/>
                    </a:lnTo>
                    <a:lnTo>
                      <a:pt x="17668" y="21600"/>
                    </a:lnTo>
                    <a:lnTo>
                      <a:pt x="21528" y="205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D6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1" name="Group 56"/>
            <p:cNvGrpSpPr/>
            <p:nvPr/>
          </p:nvGrpSpPr>
          <p:grpSpPr>
            <a:xfrm>
              <a:off x="1587454" y="0"/>
              <a:ext cx="2471373" cy="2397505"/>
              <a:chOff x="0" y="0"/>
              <a:chExt cx="2471372" cy="2397504"/>
            </a:xfrm>
          </p:grpSpPr>
          <p:sp>
            <p:nvSpPr>
              <p:cNvPr id="163" name="Shape 54"/>
              <p:cNvSpPr/>
              <p:nvPr/>
            </p:nvSpPr>
            <p:spPr>
              <a:xfrm>
                <a:off x="140650" y="0"/>
                <a:ext cx="2330723" cy="2397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720"/>
                    </a:moveTo>
                    <a:lnTo>
                      <a:pt x="21600" y="21600"/>
                    </a:lnTo>
                    <a:lnTo>
                      <a:pt x="10056" y="0"/>
                    </a:lnTo>
                    <a:lnTo>
                      <a:pt x="0" y="9720"/>
                    </a:lnTo>
                    <a:close/>
                  </a:path>
                </a:pathLst>
              </a:custGeom>
              <a:solidFill>
                <a:srgbClr val="F4A48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Shape 55"/>
              <p:cNvSpPr/>
              <p:nvPr/>
            </p:nvSpPr>
            <p:spPr>
              <a:xfrm>
                <a:off x="0" y="1074480"/>
                <a:ext cx="1112821" cy="678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19" y="0"/>
                    </a:moveTo>
                    <a:lnTo>
                      <a:pt x="0" y="20457"/>
                    </a:lnTo>
                    <a:lnTo>
                      <a:pt x="21483" y="21600"/>
                    </a:lnTo>
                    <a:lnTo>
                      <a:pt x="21600" y="17517"/>
                    </a:lnTo>
                    <a:lnTo>
                      <a:pt x="2819" y="0"/>
                    </a:lnTo>
                    <a:close/>
                  </a:path>
                </a:pathLst>
              </a:custGeom>
              <a:solidFill>
                <a:srgbClr val="ED6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2" name="Group 59"/>
            <p:cNvGrpSpPr/>
            <p:nvPr/>
          </p:nvGrpSpPr>
          <p:grpSpPr>
            <a:xfrm>
              <a:off x="-1" y="1664999"/>
              <a:ext cx="2699760" cy="1913789"/>
              <a:chOff x="0" y="0"/>
              <a:chExt cx="2699758" cy="1913787"/>
            </a:xfrm>
          </p:grpSpPr>
          <p:sp>
            <p:nvSpPr>
              <p:cNvPr id="161" name="Shape 57"/>
              <p:cNvSpPr/>
              <p:nvPr/>
            </p:nvSpPr>
            <p:spPr>
              <a:xfrm>
                <a:off x="0" y="0"/>
                <a:ext cx="2699759" cy="1473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93" y="21600"/>
                    </a:moveTo>
                    <a:lnTo>
                      <a:pt x="21600" y="1224"/>
                    </a:lnTo>
                    <a:lnTo>
                      <a:pt x="0" y="0"/>
                    </a:lnTo>
                    <a:lnTo>
                      <a:pt x="3293" y="216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2" name="Shape 58"/>
              <p:cNvSpPr/>
              <p:nvPr/>
            </p:nvSpPr>
            <p:spPr>
              <a:xfrm>
                <a:off x="410829" y="891605"/>
                <a:ext cx="1060953" cy="1022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298"/>
                    </a:moveTo>
                    <a:lnTo>
                      <a:pt x="9964" y="21600"/>
                    </a:lnTo>
                    <a:lnTo>
                      <a:pt x="21600" y="1564"/>
                    </a:lnTo>
                    <a:lnTo>
                      <a:pt x="19319" y="0"/>
                    </a:lnTo>
                    <a:lnTo>
                      <a:pt x="0" y="12298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" name="Group 62"/>
            <p:cNvGrpSpPr/>
            <p:nvPr/>
          </p:nvGrpSpPr>
          <p:grpSpPr>
            <a:xfrm>
              <a:off x="69301" y="2632505"/>
              <a:ext cx="2102477" cy="2678151"/>
              <a:chOff x="0" y="0"/>
              <a:chExt cx="2102476" cy="2678150"/>
            </a:xfrm>
          </p:grpSpPr>
          <p:sp>
            <p:nvSpPr>
              <p:cNvPr id="159" name="Shape 60"/>
              <p:cNvSpPr/>
              <p:nvPr/>
            </p:nvSpPr>
            <p:spPr>
              <a:xfrm>
                <a:off x="0" y="0"/>
                <a:ext cx="1485019" cy="2675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94" y="0"/>
                    </a:lnTo>
                    <a:lnTo>
                      <a:pt x="0" y="186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0" name="Shape 61"/>
              <p:cNvSpPr/>
              <p:nvPr/>
            </p:nvSpPr>
            <p:spPr>
              <a:xfrm>
                <a:off x="1446045" y="1504610"/>
                <a:ext cx="656432" cy="117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4" y="21600"/>
                    </a:moveTo>
                    <a:lnTo>
                      <a:pt x="21600" y="17750"/>
                    </a:lnTo>
                    <a:lnTo>
                      <a:pt x="3707" y="0"/>
                    </a:lnTo>
                    <a:lnTo>
                      <a:pt x="0" y="1130"/>
                    </a:lnTo>
                    <a:lnTo>
                      <a:pt x="1064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3" name="Group 65"/>
            <p:cNvGrpSpPr/>
            <p:nvPr/>
          </p:nvGrpSpPr>
          <p:grpSpPr>
            <a:xfrm>
              <a:off x="1626214" y="4140461"/>
              <a:ext cx="2498848" cy="2350398"/>
              <a:chOff x="0" y="0"/>
              <a:chExt cx="2498847" cy="2350396"/>
            </a:xfrm>
          </p:grpSpPr>
          <p:sp>
            <p:nvSpPr>
              <p:cNvPr id="157" name="Shape 63"/>
              <p:cNvSpPr/>
              <p:nvPr/>
            </p:nvSpPr>
            <p:spPr>
              <a:xfrm>
                <a:off x="0" y="0"/>
                <a:ext cx="2376135" cy="235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35"/>
                    </a:moveTo>
                    <a:lnTo>
                      <a:pt x="0" y="0"/>
                    </a:lnTo>
                    <a:lnTo>
                      <a:pt x="12098" y="21600"/>
                    </a:lnTo>
                    <a:lnTo>
                      <a:pt x="21600" y="1133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Shape 64"/>
              <p:cNvSpPr/>
              <p:nvPr/>
            </p:nvSpPr>
            <p:spPr>
              <a:xfrm>
                <a:off x="1390375" y="590223"/>
                <a:ext cx="1108473" cy="646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23" y="21600"/>
                    </a:moveTo>
                    <a:lnTo>
                      <a:pt x="21600" y="0"/>
                    </a:lnTo>
                    <a:lnTo>
                      <a:pt x="27" y="136"/>
                    </a:lnTo>
                    <a:lnTo>
                      <a:pt x="0" y="4419"/>
                    </a:lnTo>
                    <a:lnTo>
                      <a:pt x="19223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" name="Group 68"/>
            <p:cNvGrpSpPr/>
            <p:nvPr/>
          </p:nvGrpSpPr>
          <p:grpSpPr>
            <a:xfrm>
              <a:off x="3014054" y="2852634"/>
              <a:ext cx="2700946" cy="1887598"/>
              <a:chOff x="0" y="0"/>
              <a:chExt cx="2700945" cy="1887596"/>
            </a:xfrm>
          </p:grpSpPr>
          <p:sp>
            <p:nvSpPr>
              <p:cNvPr id="155" name="Shape 66"/>
              <p:cNvSpPr/>
              <p:nvPr/>
            </p:nvSpPr>
            <p:spPr>
              <a:xfrm>
                <a:off x="0" y="408024"/>
                <a:ext cx="2700946" cy="1479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43" y="0"/>
                    </a:moveTo>
                    <a:lnTo>
                      <a:pt x="0" y="21600"/>
                    </a:lnTo>
                    <a:lnTo>
                      <a:pt x="21600" y="21254"/>
                    </a:lnTo>
                    <a:lnTo>
                      <a:pt x="17843" y="0"/>
                    </a:lnTo>
                    <a:close/>
                  </a:path>
                </a:pathLst>
              </a:custGeom>
              <a:solidFill>
                <a:srgbClr val="F4A48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Shape 67"/>
              <p:cNvSpPr/>
              <p:nvPr/>
            </p:nvSpPr>
            <p:spPr>
              <a:xfrm>
                <a:off x="1152169" y="0"/>
                <a:ext cx="1082574" cy="1086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35"/>
                    </a:moveTo>
                    <a:lnTo>
                      <a:pt x="13057" y="0"/>
                    </a:lnTo>
                    <a:lnTo>
                      <a:pt x="0" y="20034"/>
                    </a:lnTo>
                    <a:lnTo>
                      <a:pt x="1177" y="21600"/>
                    </a:lnTo>
                    <a:lnTo>
                      <a:pt x="21600" y="8135"/>
                    </a:lnTo>
                    <a:close/>
                  </a:path>
                </a:pathLst>
              </a:custGeom>
              <a:solidFill>
                <a:srgbClr val="ED6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97" name="Szövegdoboz 90"/>
          <p:cNvSpPr txBox="1"/>
          <p:nvPr/>
        </p:nvSpPr>
        <p:spPr>
          <a:xfrm>
            <a:off x="6941583" y="1695664"/>
            <a:ext cx="1305011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Böngészés a neten</a:t>
            </a:r>
            <a:endParaRPr lang="hu-HU" sz="1050" u="sng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8" name="Szövegdoboz 91"/>
          <p:cNvSpPr txBox="1"/>
          <p:nvPr/>
        </p:nvSpPr>
        <p:spPr>
          <a:xfrm>
            <a:off x="4860416" y="699542"/>
            <a:ext cx="1234054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Közösségi média</a:t>
            </a:r>
          </a:p>
        </p:txBody>
      </p:sp>
      <p:sp>
        <p:nvSpPr>
          <p:cNvPr id="199" name="Szövegdoboz 92"/>
          <p:cNvSpPr txBox="1"/>
          <p:nvPr/>
        </p:nvSpPr>
        <p:spPr>
          <a:xfrm>
            <a:off x="4432650" y="3388452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15%</a:t>
            </a:r>
          </a:p>
        </p:txBody>
      </p:sp>
      <p:sp>
        <p:nvSpPr>
          <p:cNvPr id="200" name="Szövegdoboz 93"/>
          <p:cNvSpPr txBox="1"/>
          <p:nvPr/>
        </p:nvSpPr>
        <p:spPr>
          <a:xfrm>
            <a:off x="4255815" y="2101519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1%</a:t>
            </a:r>
          </a:p>
        </p:txBody>
      </p:sp>
      <p:sp>
        <p:nvSpPr>
          <p:cNvPr id="201" name="Szövegdoboz 94"/>
          <p:cNvSpPr txBox="1"/>
          <p:nvPr/>
        </p:nvSpPr>
        <p:spPr>
          <a:xfrm>
            <a:off x="5161000" y="1464893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73%</a:t>
            </a:r>
          </a:p>
        </p:txBody>
      </p:sp>
      <p:sp>
        <p:nvSpPr>
          <p:cNvPr id="202" name="Szövegdoboz 95"/>
          <p:cNvSpPr txBox="1"/>
          <p:nvPr/>
        </p:nvSpPr>
        <p:spPr>
          <a:xfrm>
            <a:off x="6225758" y="1818615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54%</a:t>
            </a:r>
          </a:p>
        </p:txBody>
      </p:sp>
      <p:sp>
        <p:nvSpPr>
          <p:cNvPr id="203" name="Szövegdoboz 96"/>
          <p:cNvSpPr txBox="1"/>
          <p:nvPr/>
        </p:nvSpPr>
        <p:spPr>
          <a:xfrm>
            <a:off x="6402073" y="3026243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45%</a:t>
            </a:r>
          </a:p>
        </p:txBody>
      </p:sp>
      <p:sp>
        <p:nvSpPr>
          <p:cNvPr id="204" name="Szövegdoboz 97"/>
          <p:cNvSpPr txBox="1"/>
          <p:nvPr/>
        </p:nvSpPr>
        <p:spPr>
          <a:xfrm>
            <a:off x="5492686" y="3701600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27%</a:t>
            </a:r>
          </a:p>
        </p:txBody>
      </p:sp>
      <p:sp>
        <p:nvSpPr>
          <p:cNvPr id="205" name="Szövegdoboz 90"/>
          <p:cNvSpPr txBox="1"/>
          <p:nvPr/>
        </p:nvSpPr>
        <p:spPr>
          <a:xfrm>
            <a:off x="7038567" y="3164743"/>
            <a:ext cx="1493873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Üzenetküldő alkalmazás használata</a:t>
            </a:r>
            <a:endParaRPr lang="hu-HU" sz="1050" u="sng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6" name="Szövegdoboz 90"/>
          <p:cNvSpPr txBox="1"/>
          <p:nvPr/>
        </p:nvSpPr>
        <p:spPr>
          <a:xfrm>
            <a:off x="5393080" y="4321075"/>
            <a:ext cx="1305011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E-</a:t>
            </a:r>
            <a:r>
              <a:rPr lang="hu-HU" sz="105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mailezés</a:t>
            </a:r>
            <a:endParaRPr lang="hu-HU" sz="1050" u="sng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" name="Szövegdoboz 90"/>
          <p:cNvSpPr txBox="1"/>
          <p:nvPr/>
        </p:nvSpPr>
        <p:spPr>
          <a:xfrm>
            <a:off x="3070255" y="3492332"/>
            <a:ext cx="1305011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Játék, </a:t>
            </a:r>
            <a:b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online játék</a:t>
            </a:r>
            <a:endParaRPr lang="hu-HU" sz="1050" u="sng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8" name="Szövegdoboz 91"/>
          <p:cNvSpPr txBox="1"/>
          <p:nvPr/>
        </p:nvSpPr>
        <p:spPr>
          <a:xfrm>
            <a:off x="3620048" y="2016780"/>
            <a:ext cx="1234054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sz="105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Egyéb</a:t>
            </a:r>
          </a:p>
        </p:txBody>
      </p:sp>
      <p:sp>
        <p:nvSpPr>
          <p:cNvPr id="38" name="Szövegdoboz 30"/>
          <p:cNvSpPr txBox="1"/>
          <p:nvPr/>
        </p:nvSpPr>
        <p:spPr>
          <a:xfrm>
            <a:off x="173697" y="1371129"/>
            <a:ext cx="3005827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>
                <a:solidFill>
                  <a:srgbClr val="58595B"/>
                </a:solidFill>
                <a:latin typeface="Calibri"/>
              </a:rPr>
              <a:t>Az évek során abban sem látható jelentős változás, hogy milyen tevékenységre használják az internetet a tévézéssel párhuzamosan.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Tipikusan a közösségi média használata fordul elő, amit a böngészés vagy a csetelés követ enyhén csökkenő arányban.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közösségi média használata még gyakoribb az inaktívak között (82%), míg az üzenetküldők használata az egyetemi vagy főiskolai diplomával rendelkezők (54%) esetén gyakoribb.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Az e-mailezés csak a budapestiek (38%) körében népszerűbb az átlagosnál.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63C196-CA7C-412E-9616-73729EE556A0}"/>
              </a:ext>
            </a:extLst>
          </p:cNvPr>
          <p:cNvSpPr txBox="1"/>
          <p:nvPr/>
        </p:nvSpPr>
        <p:spPr>
          <a:xfrm>
            <a:off x="5008682" y="825525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77%</a:t>
            </a:r>
            <a:endParaRPr lang="en-GB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762639-A3E1-43E9-AF34-BC572CD4DE18}"/>
              </a:ext>
            </a:extLst>
          </p:cNvPr>
          <p:cNvSpPr txBox="1"/>
          <p:nvPr/>
        </p:nvSpPr>
        <p:spPr>
          <a:xfrm>
            <a:off x="7142078" y="1903876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56%</a:t>
            </a:r>
            <a:endParaRPr lang="en-GB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4664C1-4403-4233-A870-4D1C76264318}"/>
              </a:ext>
            </a:extLst>
          </p:cNvPr>
          <p:cNvSpPr txBox="1"/>
          <p:nvPr/>
        </p:nvSpPr>
        <p:spPr>
          <a:xfrm>
            <a:off x="7070730" y="3508731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52%</a:t>
            </a:r>
            <a:endParaRPr lang="en-GB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881809-366B-4904-BA13-B4462A20E72C}"/>
              </a:ext>
            </a:extLst>
          </p:cNvPr>
          <p:cNvSpPr txBox="1"/>
          <p:nvPr/>
        </p:nvSpPr>
        <p:spPr>
          <a:xfrm>
            <a:off x="5383371" y="4511750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25%</a:t>
            </a:r>
            <a:endParaRPr lang="en-GB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9D5758-87BF-421E-B8C0-13C90307E767}"/>
              </a:ext>
            </a:extLst>
          </p:cNvPr>
          <p:cNvSpPr txBox="1"/>
          <p:nvPr/>
        </p:nvSpPr>
        <p:spPr>
          <a:xfrm>
            <a:off x="3543591" y="3812123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16%</a:t>
            </a:r>
            <a:endParaRPr lang="en-GB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B7C81A-83CA-44D5-94A0-1016EEDEBB5B}"/>
              </a:ext>
            </a:extLst>
          </p:cNvPr>
          <p:cNvSpPr txBox="1"/>
          <p:nvPr/>
        </p:nvSpPr>
        <p:spPr>
          <a:xfrm>
            <a:off x="3594110" y="2183565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GB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390B5-33DD-3B28-A6D3-1F564757E883}"/>
              </a:ext>
            </a:extLst>
          </p:cNvPr>
          <p:cNvSpPr txBox="1"/>
          <p:nvPr/>
        </p:nvSpPr>
        <p:spPr>
          <a:xfrm>
            <a:off x="3823915" y="2183565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GB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84E37-BD13-02A5-7871-6D834D3E3CE4}"/>
              </a:ext>
            </a:extLst>
          </p:cNvPr>
          <p:cNvSpPr txBox="1"/>
          <p:nvPr/>
        </p:nvSpPr>
        <p:spPr>
          <a:xfrm>
            <a:off x="5288287" y="825525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76%</a:t>
            </a:r>
            <a:endParaRPr lang="en-GB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35057-EAF2-71F4-B318-8E9200485395}"/>
              </a:ext>
            </a:extLst>
          </p:cNvPr>
          <p:cNvSpPr txBox="1"/>
          <p:nvPr/>
        </p:nvSpPr>
        <p:spPr>
          <a:xfrm>
            <a:off x="7426745" y="1903876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55%</a:t>
            </a:r>
            <a:endParaRPr lang="en-GB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3DA31-3195-C358-0443-18ABC14F1CF4}"/>
              </a:ext>
            </a:extLst>
          </p:cNvPr>
          <p:cNvSpPr txBox="1"/>
          <p:nvPr/>
        </p:nvSpPr>
        <p:spPr>
          <a:xfrm>
            <a:off x="3814546" y="3812123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18%</a:t>
            </a:r>
            <a:endParaRPr lang="en-GB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1EA675-7245-2F18-1FA2-DC5006A663A8}"/>
              </a:ext>
            </a:extLst>
          </p:cNvPr>
          <p:cNvSpPr txBox="1"/>
          <p:nvPr/>
        </p:nvSpPr>
        <p:spPr>
          <a:xfrm>
            <a:off x="5715609" y="4511750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29%</a:t>
            </a:r>
            <a:endParaRPr lang="en-GB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F037F-A190-6C7B-19D5-A9CDD231EBC9}"/>
              </a:ext>
            </a:extLst>
          </p:cNvPr>
          <p:cNvSpPr txBox="1"/>
          <p:nvPr/>
        </p:nvSpPr>
        <p:spPr>
          <a:xfrm>
            <a:off x="7405292" y="3508731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49%</a:t>
            </a:r>
            <a:endParaRPr lang="en-GB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CC233C-057C-7955-84E5-92306104145E}"/>
              </a:ext>
            </a:extLst>
          </p:cNvPr>
          <p:cNvSpPr txBox="1"/>
          <p:nvPr/>
        </p:nvSpPr>
        <p:spPr>
          <a:xfrm>
            <a:off x="4932040" y="978915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2020</a:t>
            </a:r>
            <a:endParaRPr lang="en-GB" sz="1200" b="1" u="sng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EAB7A-3FB5-7BD8-BDAE-DE669D975F0B}"/>
              </a:ext>
            </a:extLst>
          </p:cNvPr>
          <p:cNvSpPr txBox="1"/>
          <p:nvPr/>
        </p:nvSpPr>
        <p:spPr>
          <a:xfrm>
            <a:off x="5301126" y="978915"/>
            <a:ext cx="5414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pitchFamily="34" charset="0"/>
              </a:rPr>
              <a:t>2017</a:t>
            </a:r>
            <a:endParaRPr lang="en-GB" sz="1200" b="1" u="sng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Szövegdoboz 135">
            <a:extLst>
              <a:ext uri="{FF2B5EF4-FFF2-40B4-BE49-F238E27FC236}">
                <a16:creationId xmlns:a16="http://schemas.microsoft.com/office/drawing/2014/main" id="{69315D62-8BB9-231A-6F40-6F0DD5649EFC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aki szokott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tévézés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közben </a:t>
            </a:r>
            <a:r>
              <a:rPr lang="hu-HU" sz="900" kern="0" dirty="0">
                <a:solidFill>
                  <a:srgbClr val="222223"/>
                </a:solidFill>
              </a:rPr>
              <a:t>internetezni 2017: n=772; 2020: n=749; 2023: n=665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A77AB2F9-E630-4349-8351-26C70F531A76}"/>
              </a:ext>
            </a:extLst>
          </p:cNvPr>
          <p:cNvSpPr/>
          <p:nvPr/>
        </p:nvSpPr>
        <p:spPr>
          <a:xfrm>
            <a:off x="6880555" y="3100321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6A02BB5-98CE-C587-FE84-AD1FB2F88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B131A5-8DB9-C3D5-0D8C-0E7241594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520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C260C3-1995-498B-BE34-8F62A239794D}"/>
              </a:ext>
            </a:extLst>
          </p:cNvPr>
          <p:cNvCxnSpPr>
            <a:cxnSpLocks/>
          </p:cNvCxnSpPr>
          <p:nvPr/>
        </p:nvCxnSpPr>
        <p:spPr>
          <a:xfrm>
            <a:off x="567778" y="1776043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15BD88-F823-4323-86C4-0668341CF7E3}"/>
              </a:ext>
            </a:extLst>
          </p:cNvPr>
          <p:cNvCxnSpPr>
            <a:cxnSpLocks/>
          </p:cNvCxnSpPr>
          <p:nvPr/>
        </p:nvCxnSpPr>
        <p:spPr>
          <a:xfrm>
            <a:off x="567778" y="2317817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TV alkalmazások ismertsége és használata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Most felsorolunk néhány TV alkalmazást. Kérem, mondja meg, hogy mennyire ismeri ezeket!</a:t>
            </a:r>
          </a:p>
        </p:txBody>
      </p:sp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3855840600"/>
              </p:ext>
            </p:extLst>
          </p:nvPr>
        </p:nvGraphicFramePr>
        <p:xfrm>
          <a:off x="-130486" y="930934"/>
          <a:ext cx="7078751" cy="401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30"/>
          <p:cNvSpPr txBox="1"/>
          <p:nvPr/>
        </p:nvSpPr>
        <p:spPr>
          <a:xfrm>
            <a:off x="7007240" y="536030"/>
            <a:ext cx="18640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>
                <a:solidFill>
                  <a:srgbClr val="58595B"/>
                </a:solidFill>
                <a:latin typeface="Calibri"/>
              </a:rPr>
              <a:t>Az utóbbi 3 évben a korábban is mért platformok közül a Netflix, az HBO MAX, a TV2Play és az Amazon Prime tudta növelni a rendzseres előfizetők körét. 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Emellett az idő közben megjelent Disney+ és M4Sport jelentős előfizetői bázisra tett szert.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Érdekesség, hogy a Netflix és az HBO MAX előfizetői köre több hasonló alcsoportban kiugró – budapestiek (67% és 43%), párral, gyerek nélkül élők (68% és 42%), sorozatnézők (64% és 42%) között magyasabb arányú - addig a Disney+ előfizetők között “csak” a sorozatnézők vannak nagyobb barányban (37%).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Az M4Sport előfizetői nagyobb arányban férfiak (26%) és napi fogyasztói magyar tévés tartalomnak (32%), míg az RTL+ és TV2Play előfizetők között csupán a magas tévéfogyasztás ugrik ki (32% és 21%).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31239F2-47FF-4DD0-B0C9-8DE3CD5FE34B}"/>
              </a:ext>
            </a:extLst>
          </p:cNvPr>
          <p:cNvSpPr/>
          <p:nvPr/>
        </p:nvSpPr>
        <p:spPr>
          <a:xfrm rot="10800000">
            <a:off x="5076056" y="3225521"/>
            <a:ext cx="80412" cy="113971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30116D-7F7E-46F1-8D85-4FA350D8B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60533"/>
              </p:ext>
            </p:extLst>
          </p:nvPr>
        </p:nvGraphicFramePr>
        <p:xfrm>
          <a:off x="567777" y="1488917"/>
          <a:ext cx="883711" cy="3408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711">
                  <a:extLst>
                    <a:ext uri="{9D8B030D-6E8A-4147-A177-3AD203B41FA5}">
                      <a16:colId xmlns:a16="http://schemas.microsoft.com/office/drawing/2014/main" val="3012977581"/>
                    </a:ext>
                  </a:extLst>
                </a:gridCol>
              </a:tblGrid>
              <a:tr h="284048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en-GB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NETFLIX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90523"/>
                  </a:ext>
                </a:extLst>
              </a:tr>
              <a:tr h="284048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en-GB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HBO </a:t>
                      </a:r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169943"/>
                  </a:ext>
                </a:extLst>
              </a:tr>
              <a:tr h="284048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Disney+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264473"/>
                  </a:ext>
                </a:extLst>
              </a:tr>
              <a:tr h="284048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M4Sport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82887"/>
                  </a:ext>
                </a:extLst>
              </a:tr>
              <a:tr h="284048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RTL+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517291"/>
                  </a:ext>
                </a:extLst>
              </a:tr>
              <a:tr h="284048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Telekom TV Go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591472"/>
                  </a:ext>
                </a:extLst>
              </a:tr>
              <a:tr h="284048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TV2 Play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966454"/>
                  </a:ext>
                </a:extLst>
              </a:tr>
              <a:tr h="284048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</a:t>
                      </a:r>
                      <a:r>
                        <a:rPr lang="en-GB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Showtime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038891"/>
                  </a:ext>
                </a:extLst>
              </a:tr>
              <a:tr h="284048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Amazon Prime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491379"/>
                  </a:ext>
                </a:extLst>
              </a:tr>
              <a:tr h="284048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Vodafon TV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439542"/>
                  </a:ext>
                </a:extLst>
              </a:tr>
              <a:tr h="284048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Mediaklikk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759002"/>
                  </a:ext>
                </a:extLst>
              </a:tr>
              <a:tr h="284048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 TV +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731283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DBD4EB2-7139-4377-B6D4-DE3CAEDE0A49}"/>
              </a:ext>
            </a:extLst>
          </p:cNvPr>
          <p:cNvCxnSpPr>
            <a:cxnSpLocks/>
          </p:cNvCxnSpPr>
          <p:nvPr/>
        </p:nvCxnSpPr>
        <p:spPr>
          <a:xfrm>
            <a:off x="567778" y="2041614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3529CF6-16B4-4968-A734-D850EF0D8A3B}"/>
              </a:ext>
            </a:extLst>
          </p:cNvPr>
          <p:cNvCxnSpPr>
            <a:cxnSpLocks/>
          </p:cNvCxnSpPr>
          <p:nvPr/>
        </p:nvCxnSpPr>
        <p:spPr>
          <a:xfrm>
            <a:off x="567778" y="2594020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1AC1DE-BA3E-4C8A-814C-6BE06D0322DC}"/>
              </a:ext>
            </a:extLst>
          </p:cNvPr>
          <p:cNvCxnSpPr>
            <a:cxnSpLocks/>
          </p:cNvCxnSpPr>
          <p:nvPr/>
        </p:nvCxnSpPr>
        <p:spPr>
          <a:xfrm>
            <a:off x="567778" y="2894865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F179D3-4300-468A-BF36-1FC3C40A3C09}"/>
              </a:ext>
            </a:extLst>
          </p:cNvPr>
          <p:cNvCxnSpPr>
            <a:cxnSpLocks/>
          </p:cNvCxnSpPr>
          <p:nvPr/>
        </p:nvCxnSpPr>
        <p:spPr>
          <a:xfrm>
            <a:off x="567778" y="3162858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6BFDE9-94DC-4F4A-97A3-0D7EA1EE3CDD}"/>
              </a:ext>
            </a:extLst>
          </p:cNvPr>
          <p:cNvCxnSpPr>
            <a:cxnSpLocks/>
          </p:cNvCxnSpPr>
          <p:nvPr/>
        </p:nvCxnSpPr>
        <p:spPr>
          <a:xfrm>
            <a:off x="567778" y="3454276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490BF2-CC9A-4B91-A0F9-58DEB693AFB3}"/>
              </a:ext>
            </a:extLst>
          </p:cNvPr>
          <p:cNvCxnSpPr>
            <a:cxnSpLocks/>
          </p:cNvCxnSpPr>
          <p:nvPr/>
        </p:nvCxnSpPr>
        <p:spPr>
          <a:xfrm>
            <a:off x="567778" y="3725084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FDAFFB8-BA60-46C5-9277-42717D7DFB2D}"/>
              </a:ext>
            </a:extLst>
          </p:cNvPr>
          <p:cNvCxnSpPr>
            <a:cxnSpLocks/>
          </p:cNvCxnSpPr>
          <p:nvPr/>
        </p:nvCxnSpPr>
        <p:spPr>
          <a:xfrm>
            <a:off x="567778" y="4001691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560D15-CA93-4402-9602-0B60B608B988}"/>
              </a:ext>
            </a:extLst>
          </p:cNvPr>
          <p:cNvCxnSpPr>
            <a:cxnSpLocks/>
          </p:cNvCxnSpPr>
          <p:nvPr/>
        </p:nvCxnSpPr>
        <p:spPr>
          <a:xfrm>
            <a:off x="567778" y="4275471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418C5F-9EF6-4516-94A3-51C03F13BC83}"/>
              </a:ext>
            </a:extLst>
          </p:cNvPr>
          <p:cNvCxnSpPr>
            <a:cxnSpLocks/>
          </p:cNvCxnSpPr>
          <p:nvPr/>
        </p:nvCxnSpPr>
        <p:spPr>
          <a:xfrm>
            <a:off x="567778" y="4561102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35">
            <a:extLst>
              <a:ext uri="{FF2B5EF4-FFF2-40B4-BE49-F238E27FC236}">
                <a16:creationId xmlns:a16="http://schemas.microsoft.com/office/drawing/2014/main" id="{A24EF081-4A1E-6D56-296F-CEC313E1CDE5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A1EEDA3-B9F2-6AE1-5507-2B96EA1B7A64}"/>
              </a:ext>
            </a:extLst>
          </p:cNvPr>
          <p:cNvSpPr/>
          <p:nvPr/>
        </p:nvSpPr>
        <p:spPr>
          <a:xfrm>
            <a:off x="2069339" y="2602704"/>
            <a:ext cx="80412" cy="113971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1CC4AB8-04E6-B808-F772-C4A57FE82867}"/>
              </a:ext>
            </a:extLst>
          </p:cNvPr>
          <p:cNvSpPr/>
          <p:nvPr/>
        </p:nvSpPr>
        <p:spPr>
          <a:xfrm>
            <a:off x="3302260" y="2602704"/>
            <a:ext cx="80412" cy="113971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BB1908B-F936-6E7A-5025-AAF04B26B908}"/>
              </a:ext>
            </a:extLst>
          </p:cNvPr>
          <p:cNvSpPr/>
          <p:nvPr/>
        </p:nvSpPr>
        <p:spPr>
          <a:xfrm rot="10800000">
            <a:off x="5233444" y="2597005"/>
            <a:ext cx="80412" cy="12536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1B548A36-16A3-ADDD-0BD5-1F432C95CE3D}"/>
              </a:ext>
            </a:extLst>
          </p:cNvPr>
          <p:cNvSpPr/>
          <p:nvPr/>
        </p:nvSpPr>
        <p:spPr>
          <a:xfrm rot="10800000">
            <a:off x="1835696" y="3158985"/>
            <a:ext cx="80412" cy="12536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97B089A0-8C61-FE6B-A65A-9610F91D200A}"/>
              </a:ext>
            </a:extLst>
          </p:cNvPr>
          <p:cNvSpPr/>
          <p:nvPr/>
        </p:nvSpPr>
        <p:spPr>
          <a:xfrm rot="10800000">
            <a:off x="2691388" y="3158985"/>
            <a:ext cx="80412" cy="12536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BA972A34-1D90-3B5F-C3A8-43EF4A29B1BA}"/>
              </a:ext>
            </a:extLst>
          </p:cNvPr>
          <p:cNvSpPr/>
          <p:nvPr/>
        </p:nvSpPr>
        <p:spPr>
          <a:xfrm>
            <a:off x="6228184" y="3164684"/>
            <a:ext cx="80412" cy="113971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F214FB40-20BB-C5BB-B693-A330EA9A6172}"/>
              </a:ext>
            </a:extLst>
          </p:cNvPr>
          <p:cNvSpPr/>
          <p:nvPr/>
        </p:nvSpPr>
        <p:spPr>
          <a:xfrm rot="10800000">
            <a:off x="2987824" y="1475199"/>
            <a:ext cx="80412" cy="12536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7BD615EB-2F82-B804-86BE-900F8D2E5443}"/>
              </a:ext>
            </a:extLst>
          </p:cNvPr>
          <p:cNvSpPr/>
          <p:nvPr/>
        </p:nvSpPr>
        <p:spPr>
          <a:xfrm>
            <a:off x="6106134" y="1480898"/>
            <a:ext cx="80412" cy="113971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6A7C75A3-6673-1225-3625-647D58F5AB47}"/>
              </a:ext>
            </a:extLst>
          </p:cNvPr>
          <p:cNvSpPr/>
          <p:nvPr/>
        </p:nvSpPr>
        <p:spPr>
          <a:xfrm rot="10800000">
            <a:off x="2483768" y="1764467"/>
            <a:ext cx="80412" cy="12536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72983E62-8157-07CB-4F8E-6E6D92580CA9}"/>
              </a:ext>
            </a:extLst>
          </p:cNvPr>
          <p:cNvSpPr/>
          <p:nvPr/>
        </p:nvSpPr>
        <p:spPr>
          <a:xfrm>
            <a:off x="4024988" y="1770166"/>
            <a:ext cx="80412" cy="113971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73CA0060-938F-05A1-742A-E766533C77C2}"/>
              </a:ext>
            </a:extLst>
          </p:cNvPr>
          <p:cNvSpPr/>
          <p:nvPr/>
        </p:nvSpPr>
        <p:spPr>
          <a:xfrm rot="10800000">
            <a:off x="1782568" y="3713485"/>
            <a:ext cx="80412" cy="12536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9EE36BA6-6E4D-3E0B-C07B-296841301163}"/>
              </a:ext>
            </a:extLst>
          </p:cNvPr>
          <p:cNvSpPr/>
          <p:nvPr/>
        </p:nvSpPr>
        <p:spPr>
          <a:xfrm rot="10800000">
            <a:off x="2483768" y="3713485"/>
            <a:ext cx="80412" cy="12536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02A24D32-5566-E0C6-21B8-9E57C613F783}"/>
              </a:ext>
            </a:extLst>
          </p:cNvPr>
          <p:cNvSpPr/>
          <p:nvPr/>
        </p:nvSpPr>
        <p:spPr>
          <a:xfrm>
            <a:off x="6308596" y="3719184"/>
            <a:ext cx="80412" cy="113971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D935FC-DEA1-DDF9-2E76-D5ED4B068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2DC63B-C157-AD4C-532C-5AB2C8622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586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C260C3-1995-498B-BE34-8F62A239794D}"/>
              </a:ext>
            </a:extLst>
          </p:cNvPr>
          <p:cNvCxnSpPr>
            <a:cxnSpLocks/>
          </p:cNvCxnSpPr>
          <p:nvPr/>
        </p:nvCxnSpPr>
        <p:spPr>
          <a:xfrm>
            <a:off x="539498" y="1794896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DBD4EB2-7139-4377-B6D4-DE3CAEDE0A49}"/>
              </a:ext>
            </a:extLst>
          </p:cNvPr>
          <p:cNvCxnSpPr>
            <a:cxnSpLocks/>
          </p:cNvCxnSpPr>
          <p:nvPr/>
        </p:nvCxnSpPr>
        <p:spPr>
          <a:xfrm>
            <a:off x="539498" y="2098174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15BD88-F823-4323-86C4-0668341CF7E3}"/>
              </a:ext>
            </a:extLst>
          </p:cNvPr>
          <p:cNvCxnSpPr>
            <a:cxnSpLocks/>
          </p:cNvCxnSpPr>
          <p:nvPr/>
        </p:nvCxnSpPr>
        <p:spPr>
          <a:xfrm>
            <a:off x="539498" y="2393230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3529CF6-16B4-4968-A734-D850EF0D8A3B}"/>
              </a:ext>
            </a:extLst>
          </p:cNvPr>
          <p:cNvCxnSpPr>
            <a:cxnSpLocks/>
          </p:cNvCxnSpPr>
          <p:nvPr/>
        </p:nvCxnSpPr>
        <p:spPr>
          <a:xfrm>
            <a:off x="539498" y="2707141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1AC1DE-BA3E-4C8A-814C-6BE06D0322DC}"/>
              </a:ext>
            </a:extLst>
          </p:cNvPr>
          <p:cNvCxnSpPr>
            <a:cxnSpLocks/>
          </p:cNvCxnSpPr>
          <p:nvPr/>
        </p:nvCxnSpPr>
        <p:spPr>
          <a:xfrm>
            <a:off x="539498" y="3007986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F179D3-4300-468A-BF36-1FC3C40A3C09}"/>
              </a:ext>
            </a:extLst>
          </p:cNvPr>
          <p:cNvCxnSpPr>
            <a:cxnSpLocks/>
          </p:cNvCxnSpPr>
          <p:nvPr/>
        </p:nvCxnSpPr>
        <p:spPr>
          <a:xfrm>
            <a:off x="539498" y="3304260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490BF2-CC9A-4B91-A0F9-58DEB693AFB3}"/>
              </a:ext>
            </a:extLst>
          </p:cNvPr>
          <p:cNvCxnSpPr>
            <a:cxnSpLocks/>
          </p:cNvCxnSpPr>
          <p:nvPr/>
        </p:nvCxnSpPr>
        <p:spPr>
          <a:xfrm>
            <a:off x="539498" y="3630816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FDAFFB8-BA60-46C5-9277-42717D7DFB2D}"/>
              </a:ext>
            </a:extLst>
          </p:cNvPr>
          <p:cNvCxnSpPr>
            <a:cxnSpLocks/>
          </p:cNvCxnSpPr>
          <p:nvPr/>
        </p:nvCxnSpPr>
        <p:spPr>
          <a:xfrm>
            <a:off x="539498" y="3926276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560D15-CA93-4402-9602-0B60B608B988}"/>
              </a:ext>
            </a:extLst>
          </p:cNvPr>
          <p:cNvCxnSpPr>
            <a:cxnSpLocks/>
          </p:cNvCxnSpPr>
          <p:nvPr/>
        </p:nvCxnSpPr>
        <p:spPr>
          <a:xfrm>
            <a:off x="539498" y="4228336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418C5F-9EF6-4516-94A3-51C03F13BC83}"/>
              </a:ext>
            </a:extLst>
          </p:cNvPr>
          <p:cNvCxnSpPr>
            <a:cxnSpLocks/>
          </p:cNvCxnSpPr>
          <p:nvPr/>
        </p:nvCxnSpPr>
        <p:spPr>
          <a:xfrm>
            <a:off x="539498" y="4523394"/>
            <a:ext cx="6308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TV alkalmazások ismertsége és használata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Most felsorolunk néhány TV alkalmazást. Kérem, mondja meg, hogy mennyire ismeri ezeket!</a:t>
            </a:r>
          </a:p>
        </p:txBody>
      </p:sp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1668593863"/>
              </p:ext>
            </p:extLst>
          </p:nvPr>
        </p:nvGraphicFramePr>
        <p:xfrm>
          <a:off x="-130486" y="930934"/>
          <a:ext cx="7078751" cy="401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30116D-7F7E-46F1-8D85-4FA350D8B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62740"/>
              </p:ext>
            </p:extLst>
          </p:nvPr>
        </p:nvGraphicFramePr>
        <p:xfrm>
          <a:off x="567777" y="1488916"/>
          <a:ext cx="883711" cy="3408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711">
                  <a:extLst>
                    <a:ext uri="{9D8B030D-6E8A-4147-A177-3AD203B41FA5}">
                      <a16:colId xmlns:a16="http://schemas.microsoft.com/office/drawing/2014/main" val="3012977581"/>
                    </a:ext>
                  </a:extLst>
                </a:gridCol>
              </a:tblGrid>
              <a:tr h="309871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Mindig TV Go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90523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 Online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169943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Filmbox Plus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264473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Eurosport Player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82887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Viasat Play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517291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AXN Now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591472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Yettel My TV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966454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Net4+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038891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CineGo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491379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Hayu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439542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marL="0" algn="r" defTabSz="914378" rtl="0" eaLnBrk="1" fontAlgn="t" latinLnBrk="0" hangingPunct="1"/>
                      <a:r>
                        <a:rPr lang="hu-HU" sz="8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Filmio</a:t>
                      </a:r>
                      <a:endParaRPr lang="en-GB" sz="8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759002"/>
                  </a:ext>
                </a:extLst>
              </a:tr>
            </a:tbl>
          </a:graphicData>
        </a:graphic>
      </p:graphicFrame>
      <p:sp>
        <p:nvSpPr>
          <p:cNvPr id="2" name="Szövegdoboz 135">
            <a:extLst>
              <a:ext uri="{FF2B5EF4-FFF2-40B4-BE49-F238E27FC236}">
                <a16:creationId xmlns:a16="http://schemas.microsoft.com/office/drawing/2014/main" id="{231F22ED-2489-99D7-7CB4-29C1129AACD1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E7CFA74-B854-91AA-61C3-D36F02C70929}"/>
              </a:ext>
            </a:extLst>
          </p:cNvPr>
          <p:cNvSpPr/>
          <p:nvPr/>
        </p:nvSpPr>
        <p:spPr>
          <a:xfrm rot="10800000">
            <a:off x="2195735" y="1472930"/>
            <a:ext cx="80412" cy="12536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52A8ED8-354F-5049-0240-18DB07175E2B}"/>
              </a:ext>
            </a:extLst>
          </p:cNvPr>
          <p:cNvSpPr/>
          <p:nvPr/>
        </p:nvSpPr>
        <p:spPr>
          <a:xfrm>
            <a:off x="6156176" y="1478629"/>
            <a:ext cx="80412" cy="113971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3327097-D2D0-A553-001E-C839D0DF2DF4}"/>
              </a:ext>
            </a:extLst>
          </p:cNvPr>
          <p:cNvSpPr/>
          <p:nvPr/>
        </p:nvSpPr>
        <p:spPr>
          <a:xfrm>
            <a:off x="1619672" y="3318867"/>
            <a:ext cx="80412" cy="113971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397C53C-7FE1-BFC1-AD07-816FAEE7C2EA}"/>
              </a:ext>
            </a:extLst>
          </p:cNvPr>
          <p:cNvSpPr/>
          <p:nvPr/>
        </p:nvSpPr>
        <p:spPr>
          <a:xfrm>
            <a:off x="1964740" y="3318867"/>
            <a:ext cx="80412" cy="113971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B03DBFBD-E6DB-4348-83EE-BAFCCF72BB40}"/>
              </a:ext>
            </a:extLst>
          </p:cNvPr>
          <p:cNvSpPr/>
          <p:nvPr/>
        </p:nvSpPr>
        <p:spPr>
          <a:xfrm rot="10800000">
            <a:off x="5580112" y="3313168"/>
            <a:ext cx="80412" cy="12536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0D3FFDB9-B8C5-1BD2-0E98-F0B574498066}"/>
              </a:ext>
            </a:extLst>
          </p:cNvPr>
          <p:cNvSpPr/>
          <p:nvPr/>
        </p:nvSpPr>
        <p:spPr>
          <a:xfrm rot="10800000">
            <a:off x="1871406" y="3916569"/>
            <a:ext cx="80412" cy="12536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2E817944-744E-1BBD-D9AE-0D8C3A78AEF9}"/>
              </a:ext>
            </a:extLst>
          </p:cNvPr>
          <p:cNvSpPr/>
          <p:nvPr/>
        </p:nvSpPr>
        <p:spPr>
          <a:xfrm>
            <a:off x="2843808" y="3922268"/>
            <a:ext cx="80412" cy="113971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3876A3-CE0D-F760-2095-BB72903E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6B10B-76F8-807E-CDC6-001471785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0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zövegdoboz 35"/>
          <p:cNvSpPr txBox="1"/>
          <p:nvPr/>
        </p:nvSpPr>
        <p:spPr>
          <a:xfrm>
            <a:off x="2854121" y="411510"/>
            <a:ext cx="3142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0" dirty="0">
                <a:solidFill>
                  <a:srgbClr val="58595B"/>
                </a:solidFill>
              </a:rPr>
              <a:t>SZUBJEKTÍV ANYAGI HELYZET</a:t>
            </a:r>
          </a:p>
        </p:txBody>
      </p:sp>
      <p:grpSp>
        <p:nvGrpSpPr>
          <p:cNvPr id="53" name="Group 47"/>
          <p:cNvGrpSpPr/>
          <p:nvPr/>
        </p:nvGrpSpPr>
        <p:grpSpPr>
          <a:xfrm>
            <a:off x="2547515" y="710882"/>
            <a:ext cx="971096" cy="965905"/>
            <a:chOff x="0" y="0"/>
            <a:chExt cx="1600202" cy="1600200"/>
          </a:xfrm>
        </p:grpSpPr>
        <p:sp>
          <p:nvSpPr>
            <p:cNvPr id="54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5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6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7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8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9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0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1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2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3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rgbClr val="A1C46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4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5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6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7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8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rgbClr val="A1C46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9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0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1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2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3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75" name="Group 47"/>
          <p:cNvGrpSpPr/>
          <p:nvPr/>
        </p:nvGrpSpPr>
        <p:grpSpPr>
          <a:xfrm>
            <a:off x="1151432" y="709105"/>
            <a:ext cx="971096" cy="965905"/>
            <a:chOff x="0" y="0"/>
            <a:chExt cx="1600202" cy="1600200"/>
          </a:xfrm>
        </p:grpSpPr>
        <p:sp>
          <p:nvSpPr>
            <p:cNvPr id="76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7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8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79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0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1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2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3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4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5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6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7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8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9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0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1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2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3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4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5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grpSp>
        <p:nvGrpSpPr>
          <p:cNvPr id="97" name="Group 47"/>
          <p:cNvGrpSpPr/>
          <p:nvPr/>
        </p:nvGrpSpPr>
        <p:grpSpPr>
          <a:xfrm>
            <a:off x="6728260" y="715016"/>
            <a:ext cx="971096" cy="965905"/>
            <a:chOff x="0" y="0"/>
            <a:chExt cx="1600202" cy="1600200"/>
          </a:xfrm>
        </p:grpSpPr>
        <p:sp>
          <p:nvSpPr>
            <p:cNvPr id="98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9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0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1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2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3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4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5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6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7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8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9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0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1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2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3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4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5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6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7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122" name="Rectangle 23"/>
          <p:cNvSpPr/>
          <p:nvPr/>
        </p:nvSpPr>
        <p:spPr>
          <a:xfrm>
            <a:off x="2612192" y="1078290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kern="0" dirty="0">
                <a:solidFill>
                  <a:srgbClr val="A1C46B"/>
                </a:solidFill>
                <a:latin typeface="Calibri"/>
                <a:cs typeface="Arial" panose="020B0604020202020204" pitchFamily="34" charset="0"/>
              </a:rPr>
              <a:t>22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Rectangle 23"/>
          <p:cNvSpPr/>
          <p:nvPr/>
        </p:nvSpPr>
        <p:spPr>
          <a:xfrm>
            <a:off x="1219080" y="1078563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Rectangle 23"/>
          <p:cNvSpPr/>
          <p:nvPr/>
        </p:nvSpPr>
        <p:spPr>
          <a:xfrm>
            <a:off x="6791538" y="1090253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Rectangle 23"/>
          <p:cNvSpPr/>
          <p:nvPr/>
        </p:nvSpPr>
        <p:spPr>
          <a:xfrm>
            <a:off x="2430229" y="1802466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Sok dologról le kell mondanunk, hogy a mindennapi életünket fenn tudjuk tartani</a:t>
            </a:r>
          </a:p>
        </p:txBody>
      </p:sp>
      <p:sp>
        <p:nvSpPr>
          <p:cNvPr id="127" name="Rectangle 23"/>
          <p:cNvSpPr/>
          <p:nvPr/>
        </p:nvSpPr>
        <p:spPr>
          <a:xfrm>
            <a:off x="1062077" y="1792372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Alapvető kiadások fedezésére sincsen elég pénzünk</a:t>
            </a:r>
          </a:p>
        </p:txBody>
      </p:sp>
      <p:sp>
        <p:nvSpPr>
          <p:cNvPr id="128" name="Rectangle 23"/>
          <p:cNvSpPr/>
          <p:nvPr/>
        </p:nvSpPr>
        <p:spPr>
          <a:xfrm>
            <a:off x="6606693" y="1799725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Vagyonosak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vagyunk, nagyobb kiadásokra sem kell spórolnunk</a:t>
            </a:r>
          </a:p>
        </p:txBody>
      </p:sp>
      <p:sp>
        <p:nvSpPr>
          <p:cNvPr id="129" name="Szövegdoboz 350"/>
          <p:cNvSpPr txBox="1"/>
          <p:nvPr/>
        </p:nvSpPr>
        <p:spPr>
          <a:xfrm>
            <a:off x="3218219" y="2787774"/>
            <a:ext cx="263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0" dirty="0">
                <a:solidFill>
                  <a:srgbClr val="58595B"/>
                </a:solidFill>
              </a:rPr>
              <a:t>FOGLALKOZÁSI STÁTUSZ</a:t>
            </a:r>
          </a:p>
        </p:txBody>
      </p:sp>
      <p:cxnSp>
        <p:nvCxnSpPr>
          <p:cNvPr id="237" name="Straight Connector 236"/>
          <p:cNvCxnSpPr/>
          <p:nvPr/>
        </p:nvCxnSpPr>
        <p:spPr>
          <a:xfrm>
            <a:off x="1673877" y="2787774"/>
            <a:ext cx="5440062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Group 239"/>
          <p:cNvGrpSpPr/>
          <p:nvPr/>
        </p:nvGrpSpPr>
        <p:grpSpPr>
          <a:xfrm>
            <a:off x="2289956" y="3159826"/>
            <a:ext cx="930702" cy="1080120"/>
            <a:chOff x="425473" y="2073751"/>
            <a:chExt cx="1238764" cy="1080120"/>
          </a:xfrm>
        </p:grpSpPr>
        <p:graphicFrame>
          <p:nvGraphicFramePr>
            <p:cNvPr id="2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6925960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2" name="Chord 241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43" name="Rectangle 23"/>
          <p:cNvSpPr/>
          <p:nvPr/>
        </p:nvSpPr>
        <p:spPr>
          <a:xfrm>
            <a:off x="2332261" y="3798967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Tanuló, hallgató</a:t>
            </a:r>
          </a:p>
        </p:txBody>
      </p:sp>
      <p:grpSp>
        <p:nvGrpSpPr>
          <p:cNvPr id="244" name="Group 243"/>
          <p:cNvGrpSpPr/>
          <p:nvPr/>
        </p:nvGrpSpPr>
        <p:grpSpPr>
          <a:xfrm>
            <a:off x="1168424" y="3147814"/>
            <a:ext cx="930702" cy="1080120"/>
            <a:chOff x="425473" y="2073751"/>
            <a:chExt cx="1238764" cy="1080120"/>
          </a:xfrm>
        </p:grpSpPr>
        <p:graphicFrame>
          <p:nvGraphicFramePr>
            <p:cNvPr id="24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8135548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6" name="Chord 245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43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47" name="Rectangle 23"/>
          <p:cNvSpPr/>
          <p:nvPr/>
        </p:nvSpPr>
        <p:spPr>
          <a:xfrm>
            <a:off x="1115616" y="3786955"/>
            <a:ext cx="1096061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Beosztott értelmiségi</a:t>
            </a:r>
          </a:p>
        </p:txBody>
      </p:sp>
      <p:grpSp>
        <p:nvGrpSpPr>
          <p:cNvPr id="248" name="Group 247"/>
          <p:cNvGrpSpPr/>
          <p:nvPr/>
        </p:nvGrpSpPr>
        <p:grpSpPr>
          <a:xfrm>
            <a:off x="3395102" y="3147814"/>
            <a:ext cx="930702" cy="1080120"/>
            <a:chOff x="425473" y="2073751"/>
            <a:chExt cx="1238764" cy="1080120"/>
          </a:xfrm>
        </p:grpSpPr>
        <p:graphicFrame>
          <p:nvGraphicFramePr>
            <p:cNvPr id="24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563557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0" name="Chord 249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000" dirty="0">
                  <a:solidFill>
                    <a:sysClr val="window" lastClr="FFFFFF"/>
                  </a:solidFill>
                  <a:latin typeface="Calibri"/>
                </a:rPr>
                <a:t>26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51" name="Rectangle 23"/>
          <p:cNvSpPr/>
          <p:nvPr/>
        </p:nvSpPr>
        <p:spPr>
          <a:xfrm>
            <a:off x="3516012" y="3786955"/>
            <a:ext cx="748624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Fizikai dolgozó</a:t>
            </a:r>
          </a:p>
        </p:txBody>
      </p:sp>
      <p:grpSp>
        <p:nvGrpSpPr>
          <p:cNvPr id="252" name="Group 251"/>
          <p:cNvGrpSpPr/>
          <p:nvPr/>
        </p:nvGrpSpPr>
        <p:grpSpPr>
          <a:xfrm>
            <a:off x="4487956" y="3147814"/>
            <a:ext cx="930702" cy="1080120"/>
            <a:chOff x="425473" y="2073751"/>
            <a:chExt cx="1238764" cy="1080120"/>
          </a:xfrm>
        </p:grpSpPr>
        <p:graphicFrame>
          <p:nvGraphicFramePr>
            <p:cNvPr id="25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3446882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4" name="Chord 253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1000" dirty="0">
                  <a:solidFill>
                    <a:sysClr val="window" lastClr="FFFFFF"/>
                  </a:solidFill>
                  <a:latin typeface="Calibri"/>
                </a:rPr>
                <a:t>7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55" name="Rectangle 23"/>
          <p:cNvSpPr/>
          <p:nvPr/>
        </p:nvSpPr>
        <p:spPr>
          <a:xfrm>
            <a:off x="4530261" y="3786955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Vezető, önálló</a:t>
            </a:r>
          </a:p>
        </p:txBody>
      </p:sp>
      <p:grpSp>
        <p:nvGrpSpPr>
          <p:cNvPr id="256" name="Group 255"/>
          <p:cNvGrpSpPr/>
          <p:nvPr/>
        </p:nvGrpSpPr>
        <p:grpSpPr>
          <a:xfrm>
            <a:off x="5647248" y="3147814"/>
            <a:ext cx="930702" cy="1080120"/>
            <a:chOff x="425473" y="2073751"/>
            <a:chExt cx="1238764" cy="1080120"/>
          </a:xfrm>
        </p:grpSpPr>
        <p:graphicFrame>
          <p:nvGraphicFramePr>
            <p:cNvPr id="25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045815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58" name="Chord 257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000" dirty="0">
                  <a:solidFill>
                    <a:sysClr val="window" lastClr="FFFFFF"/>
                  </a:solidFill>
                  <a:latin typeface="Calibri"/>
                </a:rPr>
                <a:t>8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59" name="Rectangle 23"/>
          <p:cNvSpPr/>
          <p:nvPr/>
        </p:nvSpPr>
        <p:spPr>
          <a:xfrm>
            <a:off x="5594440" y="3786955"/>
            <a:ext cx="1096061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Nem tanuló,</a:t>
            </a:r>
            <a:br>
              <a:rPr lang="hu-HU" sz="1050" kern="0" dirty="0">
                <a:solidFill>
                  <a:srgbClr val="404040"/>
                </a:solidFill>
              </a:rPr>
            </a:br>
            <a:r>
              <a:rPr lang="hu-HU" sz="1050" kern="0" dirty="0">
                <a:solidFill>
                  <a:srgbClr val="404040"/>
                </a:solidFill>
              </a:rPr>
              <a:t>nem kereső</a:t>
            </a:r>
          </a:p>
        </p:txBody>
      </p:sp>
      <p:grpSp>
        <p:nvGrpSpPr>
          <p:cNvPr id="260" name="Group 259"/>
          <p:cNvGrpSpPr/>
          <p:nvPr/>
        </p:nvGrpSpPr>
        <p:grpSpPr>
          <a:xfrm>
            <a:off x="6720204" y="3147814"/>
            <a:ext cx="930702" cy="1080120"/>
            <a:chOff x="425473" y="2073751"/>
            <a:chExt cx="1238764" cy="1080120"/>
          </a:xfrm>
        </p:grpSpPr>
        <p:graphicFrame>
          <p:nvGraphicFramePr>
            <p:cNvPr id="26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2779241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62" name="Chord 261"/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51200" rtlCol="0" anchor="b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63" name="Rectangle 23"/>
          <p:cNvSpPr/>
          <p:nvPr/>
        </p:nvSpPr>
        <p:spPr>
          <a:xfrm>
            <a:off x="6762509" y="3786955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24259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Egyéb</a:t>
            </a:r>
          </a:p>
        </p:txBody>
      </p:sp>
      <p:grpSp>
        <p:nvGrpSpPr>
          <p:cNvPr id="146" name="Group 47"/>
          <p:cNvGrpSpPr/>
          <p:nvPr/>
        </p:nvGrpSpPr>
        <p:grpSpPr>
          <a:xfrm>
            <a:off x="5332248" y="699542"/>
            <a:ext cx="971096" cy="965905"/>
            <a:chOff x="0" y="0"/>
            <a:chExt cx="1600202" cy="1600200"/>
          </a:xfrm>
        </p:grpSpPr>
        <p:sp>
          <p:nvSpPr>
            <p:cNvPr id="147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8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9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0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1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2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3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4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5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6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7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8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9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0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1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2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3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4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5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6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167" name="Rectangle 23"/>
          <p:cNvSpPr/>
          <p:nvPr/>
        </p:nvSpPr>
        <p:spPr>
          <a:xfrm>
            <a:off x="5394126" y="1082404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kern="0" dirty="0">
                <a:solidFill>
                  <a:srgbClr val="A1C46B"/>
                </a:solidFill>
                <a:latin typeface="Calibri"/>
                <a:cs typeface="Arial" panose="020B0604020202020204" pitchFamily="34" charset="0"/>
              </a:rPr>
              <a:t>31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Rectangle 23"/>
          <p:cNvSpPr/>
          <p:nvPr/>
        </p:nvSpPr>
        <p:spPr>
          <a:xfrm>
            <a:off x="5220072" y="1807621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Elég pénzünk van a kiadások fedezésére, </a:t>
            </a: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és még valamennyit félre is tudunk tenni</a:t>
            </a:r>
          </a:p>
        </p:txBody>
      </p:sp>
      <p:sp>
        <p:nvSpPr>
          <p:cNvPr id="169" name="Rectangle 23"/>
          <p:cNvSpPr/>
          <p:nvPr/>
        </p:nvSpPr>
        <p:spPr>
          <a:xfrm>
            <a:off x="3798381" y="1799725"/>
            <a:ext cx="1205667" cy="906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mindennapi életünket fenn tudjuk tartani, </a:t>
            </a: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nagyobb kiadásokat nem engedhetünk meg</a:t>
            </a:r>
          </a:p>
        </p:txBody>
      </p:sp>
      <p:grpSp>
        <p:nvGrpSpPr>
          <p:cNvPr id="170" name="Group 47"/>
          <p:cNvGrpSpPr/>
          <p:nvPr/>
        </p:nvGrpSpPr>
        <p:grpSpPr>
          <a:xfrm>
            <a:off x="3938392" y="705453"/>
            <a:ext cx="971096" cy="965905"/>
            <a:chOff x="0" y="0"/>
            <a:chExt cx="1600202" cy="1600200"/>
          </a:xfrm>
        </p:grpSpPr>
        <p:sp>
          <p:nvSpPr>
            <p:cNvPr id="171" name="Shape 27"/>
            <p:cNvSpPr/>
            <p:nvPr/>
          </p:nvSpPr>
          <p:spPr>
            <a:xfrm>
              <a:off x="735228" y="0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2" name="Shape 28"/>
            <p:cNvSpPr/>
            <p:nvPr/>
          </p:nvSpPr>
          <p:spPr>
            <a:xfrm>
              <a:off x="306345" y="137853"/>
              <a:ext cx="129694" cy="12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extrusionOk="0">
                  <a:moveTo>
                    <a:pt x="10511" y="21600"/>
                  </a:moveTo>
                  <a:cubicBezTo>
                    <a:pt x="7150" y="21600"/>
                    <a:pt x="3970" y="19935"/>
                    <a:pt x="2001" y="17147"/>
                  </a:cubicBezTo>
                  <a:cubicBezTo>
                    <a:pt x="356" y="14818"/>
                    <a:pt x="-307" y="11965"/>
                    <a:pt x="132" y="9112"/>
                  </a:cubicBezTo>
                  <a:cubicBezTo>
                    <a:pt x="572" y="6258"/>
                    <a:pt x="2060" y="3755"/>
                    <a:pt x="4325" y="2063"/>
                  </a:cubicBezTo>
                  <a:cubicBezTo>
                    <a:pt x="6129" y="713"/>
                    <a:pt x="8256" y="0"/>
                    <a:pt x="10476" y="0"/>
                  </a:cubicBezTo>
                  <a:cubicBezTo>
                    <a:pt x="13836" y="0"/>
                    <a:pt x="17017" y="1665"/>
                    <a:pt x="18988" y="4452"/>
                  </a:cubicBezTo>
                  <a:cubicBezTo>
                    <a:pt x="20630" y="6779"/>
                    <a:pt x="21293" y="9633"/>
                    <a:pt x="20854" y="12488"/>
                  </a:cubicBezTo>
                  <a:cubicBezTo>
                    <a:pt x="20414" y="15341"/>
                    <a:pt x="18926" y="17845"/>
                    <a:pt x="16664" y="19536"/>
                  </a:cubicBezTo>
                  <a:cubicBezTo>
                    <a:pt x="14857" y="20887"/>
                    <a:pt x="12730" y="21600"/>
                    <a:pt x="10511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3" name="Shape 29"/>
            <p:cNvSpPr/>
            <p:nvPr/>
          </p:nvSpPr>
          <p:spPr>
            <a:xfrm>
              <a:off x="505467" y="30634"/>
              <a:ext cx="129824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5" y="21600"/>
                    <a:pt x="1984" y="18601"/>
                    <a:pt x="533" y="14137"/>
                  </a:cubicBezTo>
                  <a:cubicBezTo>
                    <a:pt x="179" y="13047"/>
                    <a:pt x="0" y="11923"/>
                    <a:pt x="0" y="10798"/>
                  </a:cubicBezTo>
                  <a:cubicBezTo>
                    <a:pt x="0" y="6107"/>
                    <a:pt x="2999" y="1980"/>
                    <a:pt x="7464" y="528"/>
                  </a:cubicBezTo>
                  <a:cubicBezTo>
                    <a:pt x="8544" y="178"/>
                    <a:pt x="9661" y="0"/>
                    <a:pt x="10785" y="0"/>
                  </a:cubicBezTo>
                  <a:cubicBezTo>
                    <a:pt x="15485" y="0"/>
                    <a:pt x="19616" y="2999"/>
                    <a:pt x="21067" y="7464"/>
                  </a:cubicBezTo>
                  <a:cubicBezTo>
                    <a:pt x="21421" y="8554"/>
                    <a:pt x="21600" y="9678"/>
                    <a:pt x="21600" y="10804"/>
                  </a:cubicBezTo>
                  <a:cubicBezTo>
                    <a:pt x="21600" y="15494"/>
                    <a:pt x="18601" y="19619"/>
                    <a:pt x="14137" y="21070"/>
                  </a:cubicBezTo>
                  <a:cubicBezTo>
                    <a:pt x="13056" y="21422"/>
                    <a:pt x="11937" y="21600"/>
                    <a:pt x="10812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4" name="Shape 30"/>
            <p:cNvSpPr/>
            <p:nvPr/>
          </p:nvSpPr>
          <p:spPr>
            <a:xfrm>
              <a:off x="137855" y="306343"/>
              <a:ext cx="129764" cy="1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8" y="21600"/>
                  </a:moveTo>
                  <a:cubicBezTo>
                    <a:pt x="8491" y="21600"/>
                    <a:pt x="6303" y="20889"/>
                    <a:pt x="4451" y="19542"/>
                  </a:cubicBezTo>
                  <a:cubicBezTo>
                    <a:pt x="1665" y="17515"/>
                    <a:pt x="0" y="14240"/>
                    <a:pt x="0" y="10781"/>
                  </a:cubicBezTo>
                  <a:cubicBezTo>
                    <a:pt x="0" y="8496"/>
                    <a:pt x="713" y="6306"/>
                    <a:pt x="2063" y="4447"/>
                  </a:cubicBezTo>
                  <a:cubicBezTo>
                    <a:pt x="4086" y="1663"/>
                    <a:pt x="7360" y="0"/>
                    <a:pt x="10822" y="0"/>
                  </a:cubicBezTo>
                  <a:cubicBezTo>
                    <a:pt x="13108" y="0"/>
                    <a:pt x="15296" y="711"/>
                    <a:pt x="17146" y="2057"/>
                  </a:cubicBezTo>
                  <a:cubicBezTo>
                    <a:pt x="19936" y="4085"/>
                    <a:pt x="21600" y="7360"/>
                    <a:pt x="21600" y="10818"/>
                  </a:cubicBezTo>
                  <a:cubicBezTo>
                    <a:pt x="21600" y="13103"/>
                    <a:pt x="20887" y="15293"/>
                    <a:pt x="19538" y="17150"/>
                  </a:cubicBezTo>
                  <a:cubicBezTo>
                    <a:pt x="17514" y="19937"/>
                    <a:pt x="14240" y="21600"/>
                    <a:pt x="10778" y="21600"/>
                  </a:cubicBezTo>
                  <a:close/>
                </a:path>
              </a:pathLst>
            </a:custGeom>
            <a:solidFill>
              <a:srgbClr val="C4C4C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5" name="Shape 31"/>
            <p:cNvSpPr/>
            <p:nvPr/>
          </p:nvSpPr>
          <p:spPr>
            <a:xfrm>
              <a:off x="735228" y="1470452"/>
              <a:ext cx="129748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6" name="Shape 32"/>
            <p:cNvSpPr/>
            <p:nvPr/>
          </p:nvSpPr>
          <p:spPr>
            <a:xfrm>
              <a:off x="1164106" y="1317279"/>
              <a:ext cx="129740" cy="1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10007" y="21600"/>
                  </a:moveTo>
                  <a:cubicBezTo>
                    <a:pt x="6811" y="21600"/>
                    <a:pt x="3783" y="19935"/>
                    <a:pt x="1911" y="17149"/>
                  </a:cubicBezTo>
                  <a:cubicBezTo>
                    <a:pt x="341" y="14815"/>
                    <a:pt x="-292" y="11960"/>
                    <a:pt x="125" y="9111"/>
                  </a:cubicBezTo>
                  <a:cubicBezTo>
                    <a:pt x="543" y="6262"/>
                    <a:pt x="1961" y="3760"/>
                    <a:pt x="4121" y="2064"/>
                  </a:cubicBezTo>
                  <a:cubicBezTo>
                    <a:pt x="5840" y="713"/>
                    <a:pt x="7863" y="0"/>
                    <a:pt x="9974" y="0"/>
                  </a:cubicBezTo>
                  <a:cubicBezTo>
                    <a:pt x="13170" y="0"/>
                    <a:pt x="16198" y="1665"/>
                    <a:pt x="18071" y="4453"/>
                  </a:cubicBezTo>
                  <a:cubicBezTo>
                    <a:pt x="21308" y="9270"/>
                    <a:pt x="20317" y="16037"/>
                    <a:pt x="15860" y="19537"/>
                  </a:cubicBezTo>
                  <a:cubicBezTo>
                    <a:pt x="14143" y="20887"/>
                    <a:pt x="12119" y="21600"/>
                    <a:pt x="10007" y="21600"/>
                  </a:cubicBezTo>
                  <a:close/>
                </a:path>
              </a:pathLst>
            </a:custGeom>
            <a:solidFill>
              <a:srgbClr val="BABA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7" name="Shape 33"/>
            <p:cNvSpPr/>
            <p:nvPr/>
          </p:nvSpPr>
          <p:spPr>
            <a:xfrm>
              <a:off x="30634" y="505466"/>
              <a:ext cx="129796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0460" y="21600"/>
                  </a:moveTo>
                  <a:cubicBezTo>
                    <a:pt x="9371" y="21600"/>
                    <a:pt x="8284" y="21421"/>
                    <a:pt x="7230" y="21066"/>
                  </a:cubicBezTo>
                  <a:cubicBezTo>
                    <a:pt x="4573" y="20175"/>
                    <a:pt x="2413" y="18270"/>
                    <a:pt x="1144" y="15700"/>
                  </a:cubicBezTo>
                  <a:cubicBezTo>
                    <a:pt x="-123" y="13131"/>
                    <a:pt x="-345" y="10207"/>
                    <a:pt x="518" y="7465"/>
                  </a:cubicBezTo>
                  <a:cubicBezTo>
                    <a:pt x="1922" y="3000"/>
                    <a:pt x="5916" y="0"/>
                    <a:pt x="10454" y="0"/>
                  </a:cubicBezTo>
                  <a:cubicBezTo>
                    <a:pt x="11543" y="0"/>
                    <a:pt x="12630" y="179"/>
                    <a:pt x="13684" y="534"/>
                  </a:cubicBezTo>
                  <a:cubicBezTo>
                    <a:pt x="16334" y="1424"/>
                    <a:pt x="18492" y="3330"/>
                    <a:pt x="19761" y="5904"/>
                  </a:cubicBezTo>
                  <a:cubicBezTo>
                    <a:pt x="21031" y="8476"/>
                    <a:pt x="21255" y="11400"/>
                    <a:pt x="20395" y="14136"/>
                  </a:cubicBezTo>
                  <a:cubicBezTo>
                    <a:pt x="18990" y="18601"/>
                    <a:pt x="14998" y="21600"/>
                    <a:pt x="1046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8" name="Shape 34"/>
            <p:cNvSpPr/>
            <p:nvPr/>
          </p:nvSpPr>
          <p:spPr>
            <a:xfrm>
              <a:off x="1424502" y="964984"/>
              <a:ext cx="129827" cy="1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0458" y="21600"/>
                  </a:moveTo>
                  <a:cubicBezTo>
                    <a:pt x="9369" y="21600"/>
                    <a:pt x="8282" y="21421"/>
                    <a:pt x="7225" y="21066"/>
                  </a:cubicBezTo>
                  <a:cubicBezTo>
                    <a:pt x="4571" y="20174"/>
                    <a:pt x="2411" y="18270"/>
                    <a:pt x="1145" y="15701"/>
                  </a:cubicBezTo>
                  <a:cubicBezTo>
                    <a:pt x="-123" y="13131"/>
                    <a:pt x="-346" y="10207"/>
                    <a:pt x="518" y="7464"/>
                  </a:cubicBezTo>
                  <a:cubicBezTo>
                    <a:pt x="1921" y="2999"/>
                    <a:pt x="5913" y="0"/>
                    <a:pt x="10450" y="0"/>
                  </a:cubicBezTo>
                  <a:cubicBezTo>
                    <a:pt x="11539" y="0"/>
                    <a:pt x="12626" y="179"/>
                    <a:pt x="13683" y="534"/>
                  </a:cubicBezTo>
                  <a:cubicBezTo>
                    <a:pt x="16337" y="1425"/>
                    <a:pt x="18496" y="3330"/>
                    <a:pt x="19764" y="5900"/>
                  </a:cubicBezTo>
                  <a:cubicBezTo>
                    <a:pt x="21031" y="8469"/>
                    <a:pt x="21254" y="11393"/>
                    <a:pt x="20392" y="14135"/>
                  </a:cubicBezTo>
                  <a:cubicBezTo>
                    <a:pt x="18987" y="18600"/>
                    <a:pt x="14995" y="21600"/>
                    <a:pt x="1045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9" name="Shape 35"/>
            <p:cNvSpPr/>
            <p:nvPr/>
          </p:nvSpPr>
          <p:spPr>
            <a:xfrm>
              <a:off x="30634" y="964984"/>
              <a:ext cx="129752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3" h="21600" extrusionOk="0">
                  <a:moveTo>
                    <a:pt x="9629" y="21600"/>
                  </a:moveTo>
                  <a:cubicBezTo>
                    <a:pt x="5446" y="21600"/>
                    <a:pt x="1766" y="18601"/>
                    <a:pt x="471" y="14136"/>
                  </a:cubicBezTo>
                  <a:cubicBezTo>
                    <a:pt x="-1168" y="8475"/>
                    <a:pt x="1606" y="2373"/>
                    <a:pt x="6657" y="533"/>
                  </a:cubicBezTo>
                  <a:cubicBezTo>
                    <a:pt x="7628" y="179"/>
                    <a:pt x="8631" y="0"/>
                    <a:pt x="9635" y="0"/>
                  </a:cubicBezTo>
                  <a:cubicBezTo>
                    <a:pt x="13818" y="0"/>
                    <a:pt x="17496" y="2999"/>
                    <a:pt x="18790" y="7463"/>
                  </a:cubicBezTo>
                  <a:cubicBezTo>
                    <a:pt x="20432" y="13123"/>
                    <a:pt x="17658" y="19227"/>
                    <a:pt x="12607" y="21067"/>
                  </a:cubicBezTo>
                  <a:cubicBezTo>
                    <a:pt x="11636" y="21421"/>
                    <a:pt x="10633" y="21600"/>
                    <a:pt x="9629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0" name="Shape 36"/>
            <p:cNvSpPr/>
            <p:nvPr/>
          </p:nvSpPr>
          <p:spPr>
            <a:xfrm>
              <a:off x="1424502" y="505466"/>
              <a:ext cx="129758" cy="12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2" h="21600" extrusionOk="0">
                  <a:moveTo>
                    <a:pt x="9628" y="21600"/>
                  </a:moveTo>
                  <a:cubicBezTo>
                    <a:pt x="5445" y="21600"/>
                    <a:pt x="1765" y="18602"/>
                    <a:pt x="473" y="14139"/>
                  </a:cubicBezTo>
                  <a:cubicBezTo>
                    <a:pt x="-1169" y="8477"/>
                    <a:pt x="1604" y="2374"/>
                    <a:pt x="6656" y="533"/>
                  </a:cubicBezTo>
                  <a:cubicBezTo>
                    <a:pt x="7626" y="179"/>
                    <a:pt x="8630" y="0"/>
                    <a:pt x="9634" y="0"/>
                  </a:cubicBezTo>
                  <a:cubicBezTo>
                    <a:pt x="13817" y="0"/>
                    <a:pt x="17497" y="2999"/>
                    <a:pt x="18790" y="7464"/>
                  </a:cubicBezTo>
                  <a:cubicBezTo>
                    <a:pt x="20431" y="13126"/>
                    <a:pt x="17658" y="19227"/>
                    <a:pt x="12608" y="21067"/>
                  </a:cubicBezTo>
                  <a:cubicBezTo>
                    <a:pt x="11637" y="21421"/>
                    <a:pt x="10633" y="21600"/>
                    <a:pt x="962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1" name="Shape 37"/>
            <p:cNvSpPr/>
            <p:nvPr/>
          </p:nvSpPr>
          <p:spPr>
            <a:xfrm>
              <a:off x="306345" y="1317279"/>
              <a:ext cx="129704" cy="1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600" extrusionOk="0">
                  <a:moveTo>
                    <a:pt x="9512" y="21600"/>
                  </a:moveTo>
                  <a:cubicBezTo>
                    <a:pt x="7496" y="21600"/>
                    <a:pt x="5565" y="20887"/>
                    <a:pt x="3925" y="19537"/>
                  </a:cubicBezTo>
                  <a:cubicBezTo>
                    <a:pt x="-325" y="16036"/>
                    <a:pt x="-1272" y="9270"/>
                    <a:pt x="1817" y="4454"/>
                  </a:cubicBezTo>
                  <a:cubicBezTo>
                    <a:pt x="3606" y="1665"/>
                    <a:pt x="6494" y="0"/>
                    <a:pt x="9545" y="0"/>
                  </a:cubicBezTo>
                  <a:cubicBezTo>
                    <a:pt x="11560" y="0"/>
                    <a:pt x="13491" y="713"/>
                    <a:pt x="15130" y="2062"/>
                  </a:cubicBezTo>
                  <a:cubicBezTo>
                    <a:pt x="19382" y="5564"/>
                    <a:pt x="20328" y="12331"/>
                    <a:pt x="17239" y="17149"/>
                  </a:cubicBezTo>
                  <a:cubicBezTo>
                    <a:pt x="15452" y="19936"/>
                    <a:pt x="12563" y="21600"/>
                    <a:pt x="95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2" name="Shape 38"/>
            <p:cNvSpPr/>
            <p:nvPr/>
          </p:nvSpPr>
          <p:spPr>
            <a:xfrm>
              <a:off x="1164106" y="137853"/>
              <a:ext cx="129740" cy="12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extrusionOk="0">
                  <a:moveTo>
                    <a:pt x="9974" y="21600"/>
                  </a:moveTo>
                  <a:cubicBezTo>
                    <a:pt x="7863" y="21600"/>
                    <a:pt x="5840" y="20887"/>
                    <a:pt x="4121" y="19537"/>
                  </a:cubicBezTo>
                  <a:cubicBezTo>
                    <a:pt x="1963" y="17841"/>
                    <a:pt x="543" y="15338"/>
                    <a:pt x="125" y="12489"/>
                  </a:cubicBezTo>
                  <a:cubicBezTo>
                    <a:pt x="-292" y="9641"/>
                    <a:pt x="341" y="6786"/>
                    <a:pt x="1910" y="4453"/>
                  </a:cubicBezTo>
                  <a:cubicBezTo>
                    <a:pt x="3784" y="1665"/>
                    <a:pt x="6811" y="0"/>
                    <a:pt x="10007" y="0"/>
                  </a:cubicBezTo>
                  <a:cubicBezTo>
                    <a:pt x="12118" y="0"/>
                    <a:pt x="14142" y="713"/>
                    <a:pt x="15860" y="2063"/>
                  </a:cubicBezTo>
                  <a:cubicBezTo>
                    <a:pt x="20317" y="5564"/>
                    <a:pt x="21308" y="12330"/>
                    <a:pt x="18071" y="17148"/>
                  </a:cubicBezTo>
                  <a:cubicBezTo>
                    <a:pt x="16198" y="19936"/>
                    <a:pt x="13170" y="21600"/>
                    <a:pt x="997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3" name="Shape 39"/>
            <p:cNvSpPr/>
            <p:nvPr/>
          </p:nvSpPr>
          <p:spPr>
            <a:xfrm>
              <a:off x="1470454" y="735226"/>
              <a:ext cx="129749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4" name="Shape 40"/>
            <p:cNvSpPr/>
            <p:nvPr/>
          </p:nvSpPr>
          <p:spPr>
            <a:xfrm>
              <a:off x="0" y="735226"/>
              <a:ext cx="1297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5" name="Shape 41"/>
            <p:cNvSpPr/>
            <p:nvPr/>
          </p:nvSpPr>
          <p:spPr>
            <a:xfrm>
              <a:off x="1317282" y="306343"/>
              <a:ext cx="129756" cy="1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21600"/>
                  </a:moveTo>
                  <a:cubicBezTo>
                    <a:pt x="7361" y="21600"/>
                    <a:pt x="4086" y="19938"/>
                    <a:pt x="2064" y="17152"/>
                  </a:cubicBezTo>
                  <a:cubicBezTo>
                    <a:pt x="713" y="15292"/>
                    <a:pt x="0" y="13102"/>
                    <a:pt x="0" y="10819"/>
                  </a:cubicBezTo>
                  <a:cubicBezTo>
                    <a:pt x="0" y="7359"/>
                    <a:pt x="1665" y="4085"/>
                    <a:pt x="4453" y="2058"/>
                  </a:cubicBezTo>
                  <a:cubicBezTo>
                    <a:pt x="6306" y="711"/>
                    <a:pt x="8492" y="0"/>
                    <a:pt x="10778" y="0"/>
                  </a:cubicBezTo>
                  <a:cubicBezTo>
                    <a:pt x="14241" y="0"/>
                    <a:pt x="17514" y="1663"/>
                    <a:pt x="19537" y="4450"/>
                  </a:cubicBezTo>
                  <a:cubicBezTo>
                    <a:pt x="20887" y="6308"/>
                    <a:pt x="21600" y="8498"/>
                    <a:pt x="21600" y="10783"/>
                  </a:cubicBezTo>
                  <a:cubicBezTo>
                    <a:pt x="21600" y="14241"/>
                    <a:pt x="19935" y="17516"/>
                    <a:pt x="17148" y="19544"/>
                  </a:cubicBezTo>
                  <a:cubicBezTo>
                    <a:pt x="15298" y="20889"/>
                    <a:pt x="13110" y="21600"/>
                    <a:pt x="1082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6" name="Shape 42"/>
            <p:cNvSpPr/>
            <p:nvPr/>
          </p:nvSpPr>
          <p:spPr>
            <a:xfrm>
              <a:off x="137855" y="1164106"/>
              <a:ext cx="129756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21600"/>
                  </a:moveTo>
                  <a:cubicBezTo>
                    <a:pt x="7359" y="21600"/>
                    <a:pt x="4085" y="19938"/>
                    <a:pt x="2063" y="17152"/>
                  </a:cubicBezTo>
                  <a:cubicBezTo>
                    <a:pt x="713" y="15295"/>
                    <a:pt x="0" y="13106"/>
                    <a:pt x="0" y="10822"/>
                  </a:cubicBezTo>
                  <a:cubicBezTo>
                    <a:pt x="0" y="7366"/>
                    <a:pt x="1665" y="4092"/>
                    <a:pt x="4451" y="2067"/>
                  </a:cubicBezTo>
                  <a:cubicBezTo>
                    <a:pt x="6312" y="715"/>
                    <a:pt x="8496" y="0"/>
                    <a:pt x="10766" y="0"/>
                  </a:cubicBezTo>
                  <a:cubicBezTo>
                    <a:pt x="11337" y="0"/>
                    <a:pt x="11917" y="46"/>
                    <a:pt x="12489" y="136"/>
                  </a:cubicBezTo>
                  <a:cubicBezTo>
                    <a:pt x="15337" y="588"/>
                    <a:pt x="17840" y="2122"/>
                    <a:pt x="19536" y="4457"/>
                  </a:cubicBezTo>
                  <a:cubicBezTo>
                    <a:pt x="20887" y="6316"/>
                    <a:pt x="21600" y="8504"/>
                    <a:pt x="21600" y="10786"/>
                  </a:cubicBezTo>
                  <a:cubicBezTo>
                    <a:pt x="21600" y="14243"/>
                    <a:pt x="19935" y="17517"/>
                    <a:pt x="17146" y="19543"/>
                  </a:cubicBezTo>
                  <a:cubicBezTo>
                    <a:pt x="15294" y="20889"/>
                    <a:pt x="13106" y="21600"/>
                    <a:pt x="10821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7" name="Shape 43"/>
            <p:cNvSpPr/>
            <p:nvPr/>
          </p:nvSpPr>
          <p:spPr>
            <a:xfrm>
              <a:off x="964984" y="30634"/>
              <a:ext cx="129816" cy="12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1" y="21600"/>
                  </a:moveTo>
                  <a:cubicBezTo>
                    <a:pt x="9666" y="21600"/>
                    <a:pt x="8547" y="21421"/>
                    <a:pt x="7464" y="21070"/>
                  </a:cubicBezTo>
                  <a:cubicBezTo>
                    <a:pt x="2999" y="19619"/>
                    <a:pt x="0" y="15495"/>
                    <a:pt x="0" y="10807"/>
                  </a:cubicBezTo>
                  <a:cubicBezTo>
                    <a:pt x="0" y="9682"/>
                    <a:pt x="179" y="8559"/>
                    <a:pt x="534" y="7470"/>
                  </a:cubicBezTo>
                  <a:cubicBezTo>
                    <a:pt x="1425" y="4726"/>
                    <a:pt x="3330" y="2494"/>
                    <a:pt x="5900" y="1184"/>
                  </a:cubicBezTo>
                  <a:cubicBezTo>
                    <a:pt x="7442" y="398"/>
                    <a:pt x="9085" y="0"/>
                    <a:pt x="10782" y="0"/>
                  </a:cubicBezTo>
                  <a:cubicBezTo>
                    <a:pt x="11912" y="0"/>
                    <a:pt x="13039" y="180"/>
                    <a:pt x="14135" y="536"/>
                  </a:cubicBezTo>
                  <a:cubicBezTo>
                    <a:pt x="18600" y="1988"/>
                    <a:pt x="21600" y="6113"/>
                    <a:pt x="21600" y="10801"/>
                  </a:cubicBezTo>
                  <a:cubicBezTo>
                    <a:pt x="21600" y="11926"/>
                    <a:pt x="21421" y="13048"/>
                    <a:pt x="21066" y="14137"/>
                  </a:cubicBezTo>
                  <a:cubicBezTo>
                    <a:pt x="19616" y="18602"/>
                    <a:pt x="15486" y="21600"/>
                    <a:pt x="10791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9" name="Shape 44"/>
            <p:cNvSpPr/>
            <p:nvPr/>
          </p:nvSpPr>
          <p:spPr>
            <a:xfrm>
              <a:off x="505467" y="1424499"/>
              <a:ext cx="129817" cy="1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cubicBezTo>
                    <a:pt x="9688" y="21600"/>
                    <a:pt x="8561" y="21420"/>
                    <a:pt x="7466" y="21065"/>
                  </a:cubicBezTo>
                  <a:cubicBezTo>
                    <a:pt x="3000" y="19614"/>
                    <a:pt x="0" y="15491"/>
                    <a:pt x="0" y="10804"/>
                  </a:cubicBezTo>
                  <a:cubicBezTo>
                    <a:pt x="0" y="9680"/>
                    <a:pt x="179" y="8556"/>
                    <a:pt x="534" y="7465"/>
                  </a:cubicBezTo>
                  <a:cubicBezTo>
                    <a:pt x="1426" y="4723"/>
                    <a:pt x="3330" y="2492"/>
                    <a:pt x="5899" y="1184"/>
                  </a:cubicBezTo>
                  <a:cubicBezTo>
                    <a:pt x="7442" y="398"/>
                    <a:pt x="9085" y="0"/>
                    <a:pt x="10783" y="0"/>
                  </a:cubicBezTo>
                  <a:cubicBezTo>
                    <a:pt x="11913" y="0"/>
                    <a:pt x="13041" y="180"/>
                    <a:pt x="14136" y="536"/>
                  </a:cubicBezTo>
                  <a:cubicBezTo>
                    <a:pt x="18601" y="1986"/>
                    <a:pt x="21600" y="6109"/>
                    <a:pt x="21600" y="10796"/>
                  </a:cubicBezTo>
                  <a:cubicBezTo>
                    <a:pt x="21600" y="11920"/>
                    <a:pt x="21421" y="13044"/>
                    <a:pt x="21066" y="14135"/>
                  </a:cubicBezTo>
                  <a:cubicBezTo>
                    <a:pt x="20175" y="16877"/>
                    <a:pt x="18270" y="19107"/>
                    <a:pt x="15700" y="20417"/>
                  </a:cubicBezTo>
                  <a:cubicBezTo>
                    <a:pt x="14158" y="21202"/>
                    <a:pt x="12516" y="21600"/>
                    <a:pt x="10817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90" name="Shape 45"/>
            <p:cNvSpPr/>
            <p:nvPr/>
          </p:nvSpPr>
          <p:spPr>
            <a:xfrm>
              <a:off x="964984" y="1424499"/>
              <a:ext cx="129824" cy="12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21600"/>
                  </a:moveTo>
                  <a:cubicBezTo>
                    <a:pt x="6114" y="21600"/>
                    <a:pt x="1984" y="18601"/>
                    <a:pt x="533" y="14138"/>
                  </a:cubicBezTo>
                  <a:cubicBezTo>
                    <a:pt x="179" y="13049"/>
                    <a:pt x="0" y="11924"/>
                    <a:pt x="0" y="10797"/>
                  </a:cubicBezTo>
                  <a:cubicBezTo>
                    <a:pt x="0" y="6106"/>
                    <a:pt x="2998" y="1981"/>
                    <a:pt x="7461" y="532"/>
                  </a:cubicBezTo>
                  <a:cubicBezTo>
                    <a:pt x="8545" y="179"/>
                    <a:pt x="9664" y="0"/>
                    <a:pt x="10789" y="0"/>
                  </a:cubicBezTo>
                  <a:cubicBezTo>
                    <a:pt x="15485" y="0"/>
                    <a:pt x="19616" y="3000"/>
                    <a:pt x="21067" y="7464"/>
                  </a:cubicBezTo>
                  <a:cubicBezTo>
                    <a:pt x="21421" y="8552"/>
                    <a:pt x="21600" y="9678"/>
                    <a:pt x="21600" y="10803"/>
                  </a:cubicBezTo>
                  <a:cubicBezTo>
                    <a:pt x="21600" y="15494"/>
                    <a:pt x="18601" y="19619"/>
                    <a:pt x="14136" y="21070"/>
                  </a:cubicBezTo>
                  <a:cubicBezTo>
                    <a:pt x="13055" y="21422"/>
                    <a:pt x="11936" y="21600"/>
                    <a:pt x="10812" y="21600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91" name="Shape 46"/>
            <p:cNvSpPr/>
            <p:nvPr/>
          </p:nvSpPr>
          <p:spPr>
            <a:xfrm>
              <a:off x="1317282" y="1164106"/>
              <a:ext cx="129764" cy="1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21600"/>
                  </a:moveTo>
                  <a:cubicBezTo>
                    <a:pt x="8492" y="21600"/>
                    <a:pt x="6304" y="20889"/>
                    <a:pt x="4452" y="19543"/>
                  </a:cubicBezTo>
                  <a:cubicBezTo>
                    <a:pt x="1665" y="17517"/>
                    <a:pt x="0" y="14243"/>
                    <a:pt x="0" y="10786"/>
                  </a:cubicBezTo>
                  <a:cubicBezTo>
                    <a:pt x="0" y="8504"/>
                    <a:pt x="713" y="6316"/>
                    <a:pt x="2063" y="4457"/>
                  </a:cubicBezTo>
                  <a:cubicBezTo>
                    <a:pt x="3759" y="2123"/>
                    <a:pt x="6262" y="588"/>
                    <a:pt x="9111" y="136"/>
                  </a:cubicBezTo>
                  <a:cubicBezTo>
                    <a:pt x="9682" y="46"/>
                    <a:pt x="10262" y="0"/>
                    <a:pt x="10834" y="0"/>
                  </a:cubicBezTo>
                  <a:cubicBezTo>
                    <a:pt x="13103" y="0"/>
                    <a:pt x="15287" y="715"/>
                    <a:pt x="17147" y="2066"/>
                  </a:cubicBezTo>
                  <a:cubicBezTo>
                    <a:pt x="19936" y="4093"/>
                    <a:pt x="21600" y="7366"/>
                    <a:pt x="21600" y="10822"/>
                  </a:cubicBezTo>
                  <a:cubicBezTo>
                    <a:pt x="21600" y="13105"/>
                    <a:pt x="20887" y="15294"/>
                    <a:pt x="19537" y="17152"/>
                  </a:cubicBezTo>
                  <a:cubicBezTo>
                    <a:pt x="17514" y="19938"/>
                    <a:pt x="14240" y="21600"/>
                    <a:pt x="1077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192" name="Rectangle 23"/>
          <p:cNvSpPr/>
          <p:nvPr/>
        </p:nvSpPr>
        <p:spPr>
          <a:xfrm>
            <a:off x="4002252" y="1085559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kern="0" dirty="0">
                <a:solidFill>
                  <a:srgbClr val="A1C46B"/>
                </a:solidFill>
                <a:latin typeface="Calibri"/>
                <a:cs typeface="Arial" panose="020B0604020202020204" pitchFamily="34" charset="0"/>
              </a:rPr>
              <a:t>38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Demográfia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FA100-8C05-4510-A3F8-1BD73F99CCF8}"/>
              </a:ext>
            </a:extLst>
          </p:cNvPr>
          <p:cNvSpPr txBox="1"/>
          <p:nvPr/>
        </p:nvSpPr>
        <p:spPr>
          <a:xfrm>
            <a:off x="539552" y="2499742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C22D36-2423-41F8-B7CC-84536C67C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319197"/>
              </p:ext>
            </p:extLst>
          </p:nvPr>
        </p:nvGraphicFramePr>
        <p:xfrm>
          <a:off x="899592" y="2257692"/>
          <a:ext cx="7056785" cy="53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357">
                  <a:extLst>
                    <a:ext uri="{9D8B030D-6E8A-4147-A177-3AD203B41FA5}">
                      <a16:colId xmlns:a16="http://schemas.microsoft.com/office/drawing/2014/main" val="2826620191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2163949172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3616830352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1270696017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370514322"/>
                    </a:ext>
                  </a:extLst>
                </a:gridCol>
              </a:tblGrid>
              <a:tr h="265041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773539"/>
                  </a:ext>
                </a:extLst>
              </a:tr>
              <a:tr h="265041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111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DD6E76-DA4A-4357-B46F-57C423835ED8}"/>
              </a:ext>
            </a:extLst>
          </p:cNvPr>
          <p:cNvSpPr txBox="1"/>
          <p:nvPr/>
        </p:nvSpPr>
        <p:spPr>
          <a:xfrm>
            <a:off x="539552" y="4371950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CC8876-AD0D-4AFC-8A85-3287F24E9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02992"/>
              </p:ext>
            </p:extLst>
          </p:nvPr>
        </p:nvGraphicFramePr>
        <p:xfrm>
          <a:off x="1151431" y="4129898"/>
          <a:ext cx="6660930" cy="53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155">
                  <a:extLst>
                    <a:ext uri="{9D8B030D-6E8A-4147-A177-3AD203B41FA5}">
                      <a16:colId xmlns:a16="http://schemas.microsoft.com/office/drawing/2014/main" val="2826620191"/>
                    </a:ext>
                  </a:extLst>
                </a:gridCol>
                <a:gridCol w="1110155">
                  <a:extLst>
                    <a:ext uri="{9D8B030D-6E8A-4147-A177-3AD203B41FA5}">
                      <a16:colId xmlns:a16="http://schemas.microsoft.com/office/drawing/2014/main" val="1146065733"/>
                    </a:ext>
                  </a:extLst>
                </a:gridCol>
                <a:gridCol w="1110155">
                  <a:extLst>
                    <a:ext uri="{9D8B030D-6E8A-4147-A177-3AD203B41FA5}">
                      <a16:colId xmlns:a16="http://schemas.microsoft.com/office/drawing/2014/main" val="2163949172"/>
                    </a:ext>
                  </a:extLst>
                </a:gridCol>
                <a:gridCol w="1110155">
                  <a:extLst>
                    <a:ext uri="{9D8B030D-6E8A-4147-A177-3AD203B41FA5}">
                      <a16:colId xmlns:a16="http://schemas.microsoft.com/office/drawing/2014/main" val="3616830352"/>
                    </a:ext>
                  </a:extLst>
                </a:gridCol>
                <a:gridCol w="1110155">
                  <a:extLst>
                    <a:ext uri="{9D8B030D-6E8A-4147-A177-3AD203B41FA5}">
                      <a16:colId xmlns:a16="http://schemas.microsoft.com/office/drawing/2014/main" val="1270696017"/>
                    </a:ext>
                  </a:extLst>
                </a:gridCol>
                <a:gridCol w="1110155">
                  <a:extLst>
                    <a:ext uri="{9D8B030D-6E8A-4147-A177-3AD203B41FA5}">
                      <a16:colId xmlns:a16="http://schemas.microsoft.com/office/drawing/2014/main" val="370514322"/>
                    </a:ext>
                  </a:extLst>
                </a:gridCol>
              </a:tblGrid>
              <a:tr h="265042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104450"/>
                  </a:ext>
                </a:extLst>
              </a:tr>
              <a:tr h="265042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111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493401-1A61-A338-AD47-65BB9186D032}"/>
              </a:ext>
            </a:extLst>
          </p:cNvPr>
          <p:cNvSpPr txBox="1"/>
          <p:nvPr/>
        </p:nvSpPr>
        <p:spPr>
          <a:xfrm>
            <a:off x="539552" y="2222743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7625C-E8D3-19B3-D462-B57E9703B9F6}"/>
              </a:ext>
            </a:extLst>
          </p:cNvPr>
          <p:cNvSpPr txBox="1"/>
          <p:nvPr/>
        </p:nvSpPr>
        <p:spPr>
          <a:xfrm>
            <a:off x="539552" y="4133351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1C10A98-89F0-8369-01EE-7D8CFD88D75F}"/>
              </a:ext>
            </a:extLst>
          </p:cNvPr>
          <p:cNvSpPr/>
          <p:nvPr/>
        </p:nvSpPr>
        <p:spPr>
          <a:xfrm rot="10800000">
            <a:off x="1776431" y="3457493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52B5400-0E50-ED3C-1FE4-2B300BF6EC8D}"/>
              </a:ext>
            </a:extLst>
          </p:cNvPr>
          <p:cNvSpPr/>
          <p:nvPr/>
        </p:nvSpPr>
        <p:spPr>
          <a:xfrm>
            <a:off x="2820469" y="3469611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Szövegdoboz 135">
            <a:extLst>
              <a:ext uri="{FF2B5EF4-FFF2-40B4-BE49-F238E27FC236}">
                <a16:creationId xmlns:a16="http://schemas.microsoft.com/office/drawing/2014/main" id="{DA7AE574-400D-82A9-5F92-234BDF4A59B4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CBFA831-02F7-C9A6-BACB-29FA66CF9AE1}"/>
              </a:ext>
            </a:extLst>
          </p:cNvPr>
          <p:cNvSpPr/>
          <p:nvPr/>
        </p:nvSpPr>
        <p:spPr>
          <a:xfrm rot="10800000">
            <a:off x="3976271" y="3461745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F4B576A-8011-CBF8-1E6E-324F82D37954}"/>
              </a:ext>
            </a:extLst>
          </p:cNvPr>
          <p:cNvSpPr/>
          <p:nvPr/>
        </p:nvSpPr>
        <p:spPr>
          <a:xfrm rot="10800000">
            <a:off x="1784275" y="1077817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3C93115-61C0-47C2-8F41-C174383CCB8E}"/>
              </a:ext>
            </a:extLst>
          </p:cNvPr>
          <p:cNvSpPr/>
          <p:nvPr/>
        </p:nvSpPr>
        <p:spPr>
          <a:xfrm rot="10800000">
            <a:off x="3263974" y="1064938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F64C704-A2AF-EF30-09C6-9030155B587D}"/>
              </a:ext>
            </a:extLst>
          </p:cNvPr>
          <p:cNvSpPr/>
          <p:nvPr/>
        </p:nvSpPr>
        <p:spPr>
          <a:xfrm>
            <a:off x="6025363" y="1066755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CC82F5-0B6E-CA32-0A2A-89C58BA52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37F1E9-0477-98E2-1C9C-01A4449AF2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193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REKLÁMATTITŰD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194FE6-2E1C-9F6C-8FAD-F390923CF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A07ED9-F3D6-D578-7D01-5CF939EED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20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 fejezet tanulságai</a:t>
            </a:r>
          </a:p>
        </p:txBody>
      </p:sp>
      <p:sp>
        <p:nvSpPr>
          <p:cNvPr id="79" name="Szövegdoboz 30"/>
          <p:cNvSpPr txBox="1"/>
          <p:nvPr/>
        </p:nvSpPr>
        <p:spPr>
          <a:xfrm>
            <a:off x="251520" y="1735380"/>
            <a:ext cx="43924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A fiatalok továbbra is a tévében megjelenő reklámokat tartják elviselhetőbbnek az online reklámokkal szemben. A 3 éve kirajzolódó növekvő preferencia az online reklámok felé megállt az elmúlt 3 év során.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Az internetes hirdetésekhez kapcsolódó attidűd sem változott, még mindig leginkább telefonon és tableten érzi különösen zavarónak a célcsoport. </a:t>
            </a: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Az ad-blocking lehetőség nem lett ismertebb 3 év alatt, 4-ből 3 fiatal tud róla. Abban sincs változás, hogy a használók tipikusan laptopon vagy asztali számítógépen veszik igénybe ezeket, csupan annyi, hogy utóbbi esetében csökkent az aktív használók aránya, míg a nem használók részaránya nőtt.</a:t>
            </a:r>
          </a:p>
        </p:txBody>
      </p:sp>
      <p:graphicFrame>
        <p:nvGraphicFramePr>
          <p:cNvPr id="4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90592"/>
              </p:ext>
            </p:extLst>
          </p:nvPr>
        </p:nvGraphicFramePr>
        <p:xfrm>
          <a:off x="4139952" y="411510"/>
          <a:ext cx="4523516" cy="44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81"/>
          <p:cNvSpPr txBox="1"/>
          <p:nvPr/>
        </p:nvSpPr>
        <p:spPr>
          <a:xfrm>
            <a:off x="4957206" y="2153057"/>
            <a:ext cx="33110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 reklám </a:t>
            </a:r>
            <a:b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elfogadása</a:t>
            </a:r>
            <a:b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0B1997D-47E7-C7A6-E184-1D3F12DA0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232A1-DF6B-F8F3-5872-8C4FAD1D1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664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Reklámok elfogadottsága eszköz szerint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Ön véleménye szerint mely készüléken a legelfogadhatóbb a reklámok megjelenése műsor/videó nézése közben?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Kérem, állítson fel egy sorrendet a készülékek között! Első helyre tegye azt a készüléket, ahol a legelfogadhatóbb a reklám, és utolsó helyre ahol a legkevésbé!</a:t>
            </a:r>
          </a:p>
        </p:txBody>
      </p:sp>
      <p:sp>
        <p:nvSpPr>
          <p:cNvPr id="38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N=eszközönként változó | Bázis: aki néz videós tartalmat</a:t>
            </a:r>
            <a:r>
              <a:rPr kumimoji="0" lang="hu-HU" sz="900" b="0" i="0" u="none" strike="noStrike" kern="0" cap="none" spc="0" normalizeH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az adott eszközön és több eszközt is jelölt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395536" y="2427734"/>
            <a:ext cx="25363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ASZTALI SZÁMÍTÓGÉP/</a:t>
            </a:r>
            <a:b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</a:b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LAPTOP/NOTEBOOK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2489268" y="1203598"/>
            <a:ext cx="13097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ÁTLAGOS HELYEZÉS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sp>
        <p:nvSpPr>
          <p:cNvPr id="56" name="TextBox 19"/>
          <p:cNvSpPr txBox="1"/>
          <p:nvPr/>
        </p:nvSpPr>
        <p:spPr>
          <a:xfrm>
            <a:off x="467544" y="1779662"/>
            <a:ext cx="13097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TV/OKOS TV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3303" y="1811034"/>
            <a:ext cx="1737663" cy="251010"/>
            <a:chOff x="2834337" y="1882796"/>
            <a:chExt cx="1737663" cy="251010"/>
          </a:xfrm>
        </p:grpSpPr>
        <p:sp>
          <p:nvSpPr>
            <p:cNvPr id="8" name="Shape 50"/>
            <p:cNvSpPr/>
            <p:nvPr/>
          </p:nvSpPr>
          <p:spPr>
            <a:xfrm>
              <a:off x="2834337" y="1885500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" name="Shape 50"/>
            <p:cNvSpPr/>
            <p:nvPr/>
          </p:nvSpPr>
          <p:spPr>
            <a:xfrm>
              <a:off x="3416639" y="1884007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" name="Shape 50"/>
            <p:cNvSpPr/>
            <p:nvPr/>
          </p:nvSpPr>
          <p:spPr>
            <a:xfrm>
              <a:off x="3995936" y="1882796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3" name="Shape 57"/>
          <p:cNvSpPr/>
          <p:nvPr/>
        </p:nvSpPr>
        <p:spPr>
          <a:xfrm>
            <a:off x="2313014" y="1692409"/>
            <a:ext cx="431802" cy="431802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400000"/>
          </a:ln>
          <a:effectLst>
            <a:outerShdw blurRad="63500" dist="25400" dir="5400000" rotWithShape="0">
              <a:srgbClr val="000000">
                <a:alpha val="3000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defTabSz="1460500">
              <a:lnSpc>
                <a:spcPct val="70000"/>
              </a:lnSpc>
              <a:defRPr sz="1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46050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1750528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1,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29</a:t>
            </a:r>
            <a:endParaRPr lang="hu-HU" sz="1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283303" y="2495721"/>
            <a:ext cx="1737663" cy="251010"/>
            <a:chOff x="2834337" y="1882796"/>
            <a:chExt cx="1737663" cy="251010"/>
          </a:xfrm>
        </p:grpSpPr>
        <p:sp>
          <p:nvSpPr>
            <p:cNvPr id="67" name="Shape 50"/>
            <p:cNvSpPr/>
            <p:nvPr/>
          </p:nvSpPr>
          <p:spPr>
            <a:xfrm>
              <a:off x="2834337" y="1885500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" name="Shape 50"/>
            <p:cNvSpPr/>
            <p:nvPr/>
          </p:nvSpPr>
          <p:spPr>
            <a:xfrm>
              <a:off x="3416639" y="1884007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9" name="Shape 50"/>
            <p:cNvSpPr/>
            <p:nvPr/>
          </p:nvSpPr>
          <p:spPr>
            <a:xfrm>
              <a:off x="3995936" y="1882796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0" name="Shape 57"/>
          <p:cNvSpPr/>
          <p:nvPr/>
        </p:nvSpPr>
        <p:spPr>
          <a:xfrm>
            <a:off x="2385022" y="2377096"/>
            <a:ext cx="431802" cy="431802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400000"/>
          </a:ln>
          <a:effectLst>
            <a:outerShdw blurRad="63500" dist="25400" dir="5400000" rotWithShape="0">
              <a:srgbClr val="000000">
                <a:alpha val="3000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defTabSz="1460500">
              <a:lnSpc>
                <a:spcPct val="70000"/>
              </a:lnSpc>
              <a:defRPr sz="1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46050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39752" y="2435215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1,5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3</a:t>
            </a:r>
            <a:endParaRPr lang="hu-HU" sz="1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2" name="TextBox 19"/>
          <p:cNvSpPr txBox="1"/>
          <p:nvPr/>
        </p:nvSpPr>
        <p:spPr>
          <a:xfrm>
            <a:off x="395536" y="3250646"/>
            <a:ext cx="13097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MOBIL/OKOSTELEFON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283303" y="3195250"/>
            <a:ext cx="1737663" cy="251010"/>
            <a:chOff x="2834337" y="1882796"/>
            <a:chExt cx="1737663" cy="251010"/>
          </a:xfrm>
        </p:grpSpPr>
        <p:sp>
          <p:nvSpPr>
            <p:cNvPr id="74" name="Shape 50"/>
            <p:cNvSpPr/>
            <p:nvPr/>
          </p:nvSpPr>
          <p:spPr>
            <a:xfrm>
              <a:off x="2834337" y="1885500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5" name="Shape 50"/>
            <p:cNvSpPr/>
            <p:nvPr/>
          </p:nvSpPr>
          <p:spPr>
            <a:xfrm>
              <a:off x="3416639" y="1884007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6" name="Shape 50"/>
            <p:cNvSpPr/>
            <p:nvPr/>
          </p:nvSpPr>
          <p:spPr>
            <a:xfrm>
              <a:off x="3995936" y="1882796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7" name="Shape 57"/>
          <p:cNvSpPr/>
          <p:nvPr/>
        </p:nvSpPr>
        <p:spPr>
          <a:xfrm>
            <a:off x="2457030" y="3076625"/>
            <a:ext cx="431802" cy="431802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400000"/>
          </a:ln>
          <a:effectLst>
            <a:outerShdw blurRad="63500" dist="25400" dir="5400000" rotWithShape="0">
              <a:srgbClr val="000000">
                <a:alpha val="3000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defTabSz="1460500">
              <a:lnSpc>
                <a:spcPct val="70000"/>
              </a:lnSpc>
              <a:defRPr sz="1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46050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11760" y="3134744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1,6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</a:t>
            </a:r>
            <a:endParaRPr lang="hu-HU" sz="1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9" name="TextBox 19"/>
          <p:cNvSpPr txBox="1"/>
          <p:nvPr/>
        </p:nvSpPr>
        <p:spPr>
          <a:xfrm>
            <a:off x="395536" y="3970153"/>
            <a:ext cx="13097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TABLET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283303" y="3914757"/>
            <a:ext cx="1737663" cy="251010"/>
            <a:chOff x="2834337" y="1882796"/>
            <a:chExt cx="1737663" cy="251010"/>
          </a:xfrm>
        </p:grpSpPr>
        <p:sp>
          <p:nvSpPr>
            <p:cNvPr id="81" name="Shape 50"/>
            <p:cNvSpPr/>
            <p:nvPr/>
          </p:nvSpPr>
          <p:spPr>
            <a:xfrm>
              <a:off x="2834337" y="1885500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2" name="Shape 50"/>
            <p:cNvSpPr/>
            <p:nvPr/>
          </p:nvSpPr>
          <p:spPr>
            <a:xfrm>
              <a:off x="3416639" y="1884007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Shape 50"/>
            <p:cNvSpPr/>
            <p:nvPr/>
          </p:nvSpPr>
          <p:spPr>
            <a:xfrm>
              <a:off x="3995936" y="1882796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84" name="Shape 57"/>
          <p:cNvSpPr/>
          <p:nvPr/>
        </p:nvSpPr>
        <p:spPr>
          <a:xfrm>
            <a:off x="2601046" y="3795886"/>
            <a:ext cx="431802" cy="431802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400000"/>
          </a:ln>
          <a:effectLst>
            <a:outerShdw blurRad="63500" dist="25400" dir="5400000" rotWithShape="0">
              <a:srgbClr val="000000">
                <a:alpha val="3000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defTabSz="1460500">
              <a:lnSpc>
                <a:spcPct val="70000"/>
              </a:lnSpc>
              <a:defRPr sz="1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46050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55776" y="3854005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2,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7</a:t>
            </a:r>
          </a:p>
        </p:txBody>
      </p:sp>
      <p:sp>
        <p:nvSpPr>
          <p:cNvPr id="89" name="Szövegdoboz 30"/>
          <p:cNvSpPr txBox="1"/>
          <p:nvPr/>
        </p:nvSpPr>
        <p:spPr>
          <a:xfrm>
            <a:off x="5928811" y="1059582"/>
            <a:ext cx="2817499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A vizsgált kohorsz számára 3 év alatt az okostévén megjelenő reklámok lettek a leginkább elfogadhatóak, javult az ott megjelenő reklámokkal kapcsolatos tolerancia. Ezzel szmeben az asztali számítógépen megjelenőkkel kapcsolatban romlott, így ez az eszköz a második helyre került. A mobiltelefon és a tablet esetén nincs változás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.</a:t>
            </a: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Mind a televízióval, mind az asztali számítógéppel kapcsolatban általános a nagyobb, illetve kisebb elfogadás az alcsoportokban.  </a:t>
            </a: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Érdekesség, hogy a korábbi két felmérésben az ad- blocker használók az átlagosnál érzékenyebbek voltak a mobiltelefonos reklámokkal kapcsolatban, de ennek nincs nyoma a mostani felmérésben.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701A58-9A94-438B-B598-C38E5AD963E2}"/>
              </a:ext>
            </a:extLst>
          </p:cNvPr>
          <p:cNvSpPr txBox="1"/>
          <p:nvPr/>
        </p:nvSpPr>
        <p:spPr>
          <a:xfrm>
            <a:off x="4267060" y="1109961"/>
            <a:ext cx="60988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2AD5E6-4695-4296-B394-8AD7B39DA68B}"/>
              </a:ext>
            </a:extLst>
          </p:cNvPr>
          <p:cNvSpPr txBox="1"/>
          <p:nvPr/>
        </p:nvSpPr>
        <p:spPr>
          <a:xfrm>
            <a:off x="4355976" y="2438767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1,36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3097CB-C449-48E6-BE84-4FB98D4CC19A}"/>
              </a:ext>
            </a:extLst>
          </p:cNvPr>
          <p:cNvSpPr txBox="1"/>
          <p:nvPr/>
        </p:nvSpPr>
        <p:spPr>
          <a:xfrm>
            <a:off x="4355976" y="1779662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1,59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B9C46E-D34E-4336-9A5B-D7D21EFCC7C7}"/>
              </a:ext>
            </a:extLst>
          </p:cNvPr>
          <p:cNvSpPr txBox="1"/>
          <p:nvPr/>
        </p:nvSpPr>
        <p:spPr>
          <a:xfrm>
            <a:off x="4329016" y="3181394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1,69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18905B-931D-4190-A65C-10FE119CFD85}"/>
              </a:ext>
            </a:extLst>
          </p:cNvPr>
          <p:cNvSpPr txBox="1"/>
          <p:nvPr/>
        </p:nvSpPr>
        <p:spPr>
          <a:xfrm>
            <a:off x="4339065" y="387764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2,07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02A55B2A-EE91-4069-AC3D-560BE9D90E95}"/>
              </a:ext>
            </a:extLst>
          </p:cNvPr>
          <p:cNvSpPr/>
          <p:nvPr/>
        </p:nvSpPr>
        <p:spPr>
          <a:xfrm rot="10800000">
            <a:off x="2147871" y="2548892"/>
            <a:ext cx="80412" cy="125368"/>
          </a:xfrm>
          <a:prstGeom prst="downArrow">
            <a:avLst/>
          </a:prstGeom>
          <a:solidFill>
            <a:srgbClr val="7CA24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4BCD9558-B219-4F5A-9CA9-839073970875}"/>
              </a:ext>
            </a:extLst>
          </p:cNvPr>
          <p:cNvSpPr/>
          <p:nvPr/>
        </p:nvSpPr>
        <p:spPr>
          <a:xfrm>
            <a:off x="2146442" y="1847870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55001-2253-5F7A-72C6-C0C2B16EB1BF}"/>
              </a:ext>
            </a:extLst>
          </p:cNvPr>
          <p:cNvSpPr txBox="1"/>
          <p:nvPr/>
        </p:nvSpPr>
        <p:spPr>
          <a:xfrm>
            <a:off x="4754208" y="1109961"/>
            <a:ext cx="60988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10740-972D-9E98-7E66-19883A256E9F}"/>
              </a:ext>
            </a:extLst>
          </p:cNvPr>
          <p:cNvSpPr txBox="1"/>
          <p:nvPr/>
        </p:nvSpPr>
        <p:spPr>
          <a:xfrm>
            <a:off x="4843124" y="2438767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1,27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86CA4-21DE-351E-A1C1-5D5A8EFF9412}"/>
              </a:ext>
            </a:extLst>
          </p:cNvPr>
          <p:cNvSpPr txBox="1"/>
          <p:nvPr/>
        </p:nvSpPr>
        <p:spPr>
          <a:xfrm>
            <a:off x="4843124" y="1779662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1,52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41B14-6B7A-04DF-F49D-5DCD24D5258B}"/>
              </a:ext>
            </a:extLst>
          </p:cNvPr>
          <p:cNvSpPr txBox="1"/>
          <p:nvPr/>
        </p:nvSpPr>
        <p:spPr>
          <a:xfrm>
            <a:off x="4816164" y="3181394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1,87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C53805-43A9-1289-8F6C-7BAB6270D1E3}"/>
              </a:ext>
            </a:extLst>
          </p:cNvPr>
          <p:cNvSpPr txBox="1"/>
          <p:nvPr/>
        </p:nvSpPr>
        <p:spPr>
          <a:xfrm>
            <a:off x="4826213" y="387764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2,10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EE23B39-3CA8-444E-EFD3-C6164AF21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9B4051-1671-B2E2-C45D-0D3C089AA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804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996661"/>
              </p:ext>
            </p:extLst>
          </p:nvPr>
        </p:nvGraphicFramePr>
        <p:xfrm>
          <a:off x="4143480" y="1108646"/>
          <a:ext cx="2108538" cy="208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Reklámok elfogadottsága platform szerint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És mikor tartja elfogadhatóbbnak a reklámokat, ha a tévében megy, vagy ha internetezés közben jelenik meg?</a:t>
            </a:r>
          </a:p>
        </p:txBody>
      </p:sp>
      <p:sp>
        <p:nvSpPr>
          <p:cNvPr id="38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aki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tévézik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internetezik is |</a:t>
            </a:r>
            <a:r>
              <a:rPr kumimoji="0" lang="hu-HU" sz="900" b="1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2017: n=919; 2020: n</a:t>
            </a:r>
            <a:r>
              <a:rPr lang="hu-HU" sz="900" kern="0" dirty="0">
                <a:solidFill>
                  <a:srgbClr val="222223"/>
                </a:solidFill>
              </a:rPr>
              <a:t>=890</a:t>
            </a:r>
            <a:r>
              <a:rPr lang="en-GB" sz="900" kern="0" dirty="0">
                <a:solidFill>
                  <a:srgbClr val="222223"/>
                </a:solidFill>
              </a:rPr>
              <a:t>; 2023 n=837</a:t>
            </a:r>
            <a:r>
              <a:rPr kumimoji="0" lang="hu-HU" sz="90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4" name="Chart 33"/>
          <p:cNvGraphicFramePr>
            <a:graphicFrameLocks noChangeAspect="1"/>
          </p:cNvGraphicFramePr>
          <p:nvPr/>
        </p:nvGraphicFramePr>
        <p:xfrm>
          <a:off x="1861547" y="1108646"/>
          <a:ext cx="2108538" cy="208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ctangle 23"/>
          <p:cNvSpPr/>
          <p:nvPr/>
        </p:nvSpPr>
        <p:spPr>
          <a:xfrm>
            <a:off x="2463819" y="2953138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cs typeface="Arial" panose="020B0604020202020204" pitchFamily="34" charset="0"/>
              </a:rPr>
              <a:t>77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rgbClr val="00B7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6" name="Rectangle 23"/>
          <p:cNvSpPr/>
          <p:nvPr/>
        </p:nvSpPr>
        <p:spPr>
          <a:xfrm>
            <a:off x="2462278" y="2765018"/>
            <a:ext cx="905835" cy="126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TV</a:t>
            </a:r>
          </a:p>
        </p:txBody>
      </p:sp>
      <p:sp>
        <p:nvSpPr>
          <p:cNvPr id="41" name="Rectangle 23"/>
          <p:cNvSpPr/>
          <p:nvPr/>
        </p:nvSpPr>
        <p:spPr>
          <a:xfrm>
            <a:off x="4741324" y="2769934"/>
            <a:ext cx="905835" cy="126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ONLINE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3165" y="1749319"/>
            <a:ext cx="79208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VS</a:t>
            </a:r>
          </a:p>
        </p:txBody>
      </p:sp>
      <p:sp>
        <p:nvSpPr>
          <p:cNvPr id="42" name="Rectangle 23"/>
          <p:cNvSpPr/>
          <p:nvPr/>
        </p:nvSpPr>
        <p:spPr>
          <a:xfrm>
            <a:off x="4779715" y="2953137"/>
            <a:ext cx="905835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23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44" name="Group 462"/>
          <p:cNvGrpSpPr/>
          <p:nvPr/>
        </p:nvGrpSpPr>
        <p:grpSpPr>
          <a:xfrm>
            <a:off x="4782101" y="1791567"/>
            <a:ext cx="825935" cy="340285"/>
            <a:chOff x="3472954" y="5154017"/>
            <a:chExt cx="793751" cy="327025"/>
          </a:xfrm>
          <a:solidFill>
            <a:schemeClr val="bg2"/>
          </a:solidFill>
        </p:grpSpPr>
        <p:sp>
          <p:nvSpPr>
            <p:cNvPr id="46" name="Freeform 468"/>
            <p:cNvSpPr>
              <a:spLocks/>
            </p:cNvSpPr>
            <p:nvPr/>
          </p:nvSpPr>
          <p:spPr bwMode="auto">
            <a:xfrm>
              <a:off x="4046042" y="5273080"/>
              <a:ext cx="31750" cy="85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15" y="44"/>
                </a:cxn>
                <a:cxn ang="0">
                  <a:pos x="0" y="79"/>
                </a:cxn>
                <a:cxn ang="0">
                  <a:pos x="8" y="87"/>
                </a:cxn>
                <a:cxn ang="0">
                  <a:pos x="8" y="0"/>
                </a:cxn>
              </a:cxnLst>
              <a:rect l="0" t="0" r="r" b="b"/>
              <a:pathLst>
                <a:path w="32" h="87">
                  <a:moveTo>
                    <a:pt x="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0" y="18"/>
                    <a:pt x="15" y="31"/>
                    <a:pt x="15" y="44"/>
                  </a:cubicBezTo>
                  <a:cubicBezTo>
                    <a:pt x="15" y="57"/>
                    <a:pt x="10" y="69"/>
                    <a:pt x="0" y="79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32" y="63"/>
                    <a:pt x="32" y="24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69"/>
            <p:cNvSpPr>
              <a:spLocks/>
            </p:cNvSpPr>
            <p:nvPr/>
          </p:nvSpPr>
          <p:spPr bwMode="auto">
            <a:xfrm>
              <a:off x="4066679" y="5252442"/>
              <a:ext cx="44450" cy="13017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5" y="67"/>
                </a:cxn>
                <a:cxn ang="0">
                  <a:pos x="2" y="123"/>
                </a:cxn>
                <a:cxn ang="0">
                  <a:pos x="10" y="131"/>
                </a:cxn>
                <a:cxn ang="0">
                  <a:pos x="10" y="2"/>
                </a:cxn>
              </a:cxnLst>
              <a:rect l="0" t="0" r="r" b="b"/>
              <a:pathLst>
                <a:path w="45" h="131">
                  <a:moveTo>
                    <a:pt x="10" y="2"/>
                  </a:moveTo>
                  <a:cubicBezTo>
                    <a:pt x="9" y="2"/>
                    <a:pt x="8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10"/>
                  </a:cubicBezTo>
                  <a:cubicBezTo>
                    <a:pt x="17" y="26"/>
                    <a:pt x="25" y="46"/>
                    <a:pt x="25" y="67"/>
                  </a:cubicBezTo>
                  <a:cubicBezTo>
                    <a:pt x="25" y="87"/>
                    <a:pt x="17" y="107"/>
                    <a:pt x="2" y="12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45" y="95"/>
                    <a:pt x="45" y="38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70"/>
            <p:cNvSpPr>
              <a:spLocks/>
            </p:cNvSpPr>
            <p:nvPr/>
          </p:nvSpPr>
          <p:spPr bwMode="auto">
            <a:xfrm>
              <a:off x="4085729" y="5234980"/>
              <a:ext cx="55563" cy="16510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34" y="86"/>
                </a:cxn>
                <a:cxn ang="0">
                  <a:pos x="2" y="161"/>
                </a:cxn>
                <a:cxn ang="0">
                  <a:pos x="10" y="169"/>
                </a:cxn>
                <a:cxn ang="0">
                  <a:pos x="10" y="2"/>
                </a:cxn>
              </a:cxnLst>
              <a:rect l="0" t="0" r="r" b="b"/>
              <a:pathLst>
                <a:path w="56" h="169">
                  <a:moveTo>
                    <a:pt x="10" y="2"/>
                  </a:moveTo>
                  <a:cubicBezTo>
                    <a:pt x="9" y="1"/>
                    <a:pt x="9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3" y="31"/>
                    <a:pt x="34" y="58"/>
                    <a:pt x="34" y="86"/>
                  </a:cubicBezTo>
                  <a:cubicBezTo>
                    <a:pt x="34" y="113"/>
                    <a:pt x="23" y="141"/>
                    <a:pt x="2" y="161"/>
                  </a:cubicBezTo>
                  <a:cubicBezTo>
                    <a:pt x="10" y="169"/>
                    <a:pt x="10" y="169"/>
                    <a:pt x="10" y="169"/>
                  </a:cubicBezTo>
                  <a:cubicBezTo>
                    <a:pt x="56" y="123"/>
                    <a:pt x="56" y="48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71"/>
            <p:cNvSpPr>
              <a:spLocks/>
            </p:cNvSpPr>
            <p:nvPr/>
          </p:nvSpPr>
          <p:spPr bwMode="auto">
            <a:xfrm>
              <a:off x="4106367" y="5212755"/>
              <a:ext cx="68263" cy="20955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2" y="108"/>
                </a:cxn>
                <a:cxn ang="0">
                  <a:pos x="2" y="205"/>
                </a:cxn>
                <a:cxn ang="0">
                  <a:pos x="10" y="213"/>
                </a:cxn>
                <a:cxn ang="0">
                  <a:pos x="10" y="2"/>
                </a:cxn>
              </a:cxnLst>
              <a:rect l="0" t="0" r="r" b="b"/>
              <a:pathLst>
                <a:path w="68" h="213">
                  <a:moveTo>
                    <a:pt x="10" y="2"/>
                  </a:moveTo>
                  <a:cubicBezTo>
                    <a:pt x="9" y="2"/>
                    <a:pt x="8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10"/>
                  </a:cubicBezTo>
                  <a:cubicBezTo>
                    <a:pt x="29" y="37"/>
                    <a:pt x="42" y="72"/>
                    <a:pt x="42" y="108"/>
                  </a:cubicBezTo>
                  <a:cubicBezTo>
                    <a:pt x="42" y="143"/>
                    <a:pt x="29" y="178"/>
                    <a:pt x="2" y="205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68" y="155"/>
                    <a:pt x="68" y="60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72"/>
            <p:cNvSpPr>
              <a:spLocks/>
            </p:cNvSpPr>
            <p:nvPr/>
          </p:nvSpPr>
          <p:spPr bwMode="auto">
            <a:xfrm>
              <a:off x="4125417" y="5193705"/>
              <a:ext cx="77788" cy="24765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51" y="127"/>
                </a:cxn>
                <a:cxn ang="0">
                  <a:pos x="2" y="244"/>
                </a:cxn>
                <a:cxn ang="0">
                  <a:pos x="10" y="251"/>
                </a:cxn>
                <a:cxn ang="0">
                  <a:pos x="10" y="2"/>
                </a:cxn>
              </a:cxnLst>
              <a:rect l="0" t="0" r="r" b="b"/>
              <a:pathLst>
                <a:path w="79" h="251">
                  <a:moveTo>
                    <a:pt x="10" y="2"/>
                  </a:moveTo>
                  <a:cubicBezTo>
                    <a:pt x="9" y="1"/>
                    <a:pt x="9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5" y="42"/>
                    <a:pt x="51" y="84"/>
                    <a:pt x="51" y="127"/>
                  </a:cubicBezTo>
                  <a:cubicBezTo>
                    <a:pt x="51" y="169"/>
                    <a:pt x="35" y="211"/>
                    <a:pt x="2" y="244"/>
                  </a:cubicBezTo>
                  <a:cubicBezTo>
                    <a:pt x="10" y="251"/>
                    <a:pt x="10" y="251"/>
                    <a:pt x="10" y="251"/>
                  </a:cubicBezTo>
                  <a:cubicBezTo>
                    <a:pt x="79" y="182"/>
                    <a:pt x="79" y="71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73"/>
            <p:cNvSpPr>
              <a:spLocks/>
            </p:cNvSpPr>
            <p:nvPr/>
          </p:nvSpPr>
          <p:spPr bwMode="auto">
            <a:xfrm>
              <a:off x="4147642" y="5173067"/>
              <a:ext cx="88900" cy="2889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59" y="149"/>
                </a:cxn>
                <a:cxn ang="0">
                  <a:pos x="2" y="287"/>
                </a:cxn>
                <a:cxn ang="0">
                  <a:pos x="10" y="295"/>
                </a:cxn>
                <a:cxn ang="0">
                  <a:pos x="10" y="2"/>
                </a:cxn>
              </a:cxnLst>
              <a:rect l="0" t="0" r="r" b="b"/>
              <a:pathLst>
                <a:path w="91" h="295">
                  <a:moveTo>
                    <a:pt x="10" y="2"/>
                  </a:moveTo>
                  <a:cubicBezTo>
                    <a:pt x="9" y="2"/>
                    <a:pt x="8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40" y="48"/>
                    <a:pt x="59" y="98"/>
                    <a:pt x="59" y="149"/>
                  </a:cubicBezTo>
                  <a:cubicBezTo>
                    <a:pt x="59" y="199"/>
                    <a:pt x="40" y="249"/>
                    <a:pt x="2" y="287"/>
                  </a:cubicBezTo>
                  <a:cubicBezTo>
                    <a:pt x="10" y="295"/>
                    <a:pt x="10" y="295"/>
                    <a:pt x="10" y="295"/>
                  </a:cubicBezTo>
                  <a:cubicBezTo>
                    <a:pt x="91" y="214"/>
                    <a:pt x="90" y="83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74"/>
            <p:cNvSpPr>
              <a:spLocks/>
            </p:cNvSpPr>
            <p:nvPr/>
          </p:nvSpPr>
          <p:spPr bwMode="auto">
            <a:xfrm>
              <a:off x="4166692" y="5154017"/>
              <a:ext cx="100013" cy="3270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8" y="168"/>
                </a:cxn>
                <a:cxn ang="0">
                  <a:pos x="2" y="326"/>
                </a:cxn>
                <a:cxn ang="0">
                  <a:pos x="10" y="333"/>
                </a:cxn>
                <a:cxn ang="0">
                  <a:pos x="10" y="2"/>
                </a:cxn>
              </a:cxnLst>
              <a:rect l="0" t="0" r="r" b="b"/>
              <a:pathLst>
                <a:path w="102" h="333">
                  <a:moveTo>
                    <a:pt x="10" y="2"/>
                  </a:moveTo>
                  <a:cubicBezTo>
                    <a:pt x="9" y="1"/>
                    <a:pt x="9" y="0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46" y="53"/>
                    <a:pt x="68" y="110"/>
                    <a:pt x="68" y="168"/>
                  </a:cubicBezTo>
                  <a:cubicBezTo>
                    <a:pt x="68" y="225"/>
                    <a:pt x="46" y="282"/>
                    <a:pt x="2" y="326"/>
                  </a:cubicBezTo>
                  <a:cubicBezTo>
                    <a:pt x="10" y="333"/>
                    <a:pt x="10" y="333"/>
                    <a:pt x="10" y="333"/>
                  </a:cubicBezTo>
                  <a:cubicBezTo>
                    <a:pt x="102" y="242"/>
                    <a:pt x="102" y="93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5"/>
            <p:cNvSpPr>
              <a:spLocks/>
            </p:cNvSpPr>
            <p:nvPr/>
          </p:nvSpPr>
          <p:spPr bwMode="auto">
            <a:xfrm>
              <a:off x="3661867" y="5273080"/>
              <a:ext cx="31750" cy="857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8"/>
                </a:cxn>
                <a:cxn ang="0">
                  <a:pos x="17" y="44"/>
                </a:cxn>
                <a:cxn ang="0">
                  <a:pos x="32" y="79"/>
                </a:cxn>
                <a:cxn ang="0">
                  <a:pos x="24" y="87"/>
                </a:cxn>
                <a:cxn ang="0">
                  <a:pos x="24" y="0"/>
                </a:cxn>
              </a:cxnLst>
              <a:rect l="0" t="0" r="r" b="b"/>
              <a:pathLst>
                <a:path w="32" h="87">
                  <a:moveTo>
                    <a:pt x="24" y="0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22" y="18"/>
                    <a:pt x="17" y="31"/>
                    <a:pt x="17" y="44"/>
                  </a:cubicBezTo>
                  <a:cubicBezTo>
                    <a:pt x="17" y="57"/>
                    <a:pt x="22" y="69"/>
                    <a:pt x="32" y="79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0" y="63"/>
                    <a:pt x="0" y="24"/>
                    <a:pt x="2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6"/>
            <p:cNvSpPr>
              <a:spLocks/>
            </p:cNvSpPr>
            <p:nvPr/>
          </p:nvSpPr>
          <p:spPr bwMode="auto">
            <a:xfrm>
              <a:off x="3628529" y="5252442"/>
              <a:ext cx="44450" cy="130175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7" y="0"/>
                </a:cxn>
                <a:cxn ang="0">
                  <a:pos x="45" y="8"/>
                </a:cxn>
                <a:cxn ang="0">
                  <a:pos x="43" y="10"/>
                </a:cxn>
                <a:cxn ang="0">
                  <a:pos x="20" y="67"/>
                </a:cxn>
                <a:cxn ang="0">
                  <a:pos x="43" y="123"/>
                </a:cxn>
                <a:cxn ang="0">
                  <a:pos x="35" y="131"/>
                </a:cxn>
                <a:cxn ang="0">
                  <a:pos x="35" y="2"/>
                </a:cxn>
              </a:cxnLst>
              <a:rect l="0" t="0" r="r" b="b"/>
              <a:pathLst>
                <a:path w="45" h="131">
                  <a:moveTo>
                    <a:pt x="35" y="2"/>
                  </a:moveTo>
                  <a:cubicBezTo>
                    <a:pt x="36" y="2"/>
                    <a:pt x="37" y="1"/>
                    <a:pt x="37" y="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44" y="9"/>
                    <a:pt x="43" y="10"/>
                  </a:cubicBezTo>
                  <a:cubicBezTo>
                    <a:pt x="28" y="26"/>
                    <a:pt x="20" y="46"/>
                    <a:pt x="20" y="67"/>
                  </a:cubicBezTo>
                  <a:cubicBezTo>
                    <a:pt x="20" y="87"/>
                    <a:pt x="27" y="107"/>
                    <a:pt x="43" y="123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0" y="95"/>
                    <a:pt x="0" y="38"/>
                    <a:pt x="3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77"/>
            <p:cNvSpPr>
              <a:spLocks/>
            </p:cNvSpPr>
            <p:nvPr/>
          </p:nvSpPr>
          <p:spPr bwMode="auto">
            <a:xfrm>
              <a:off x="3598367" y="5234980"/>
              <a:ext cx="55563" cy="16510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54" y="10"/>
                </a:cxn>
                <a:cxn ang="0">
                  <a:pos x="22" y="86"/>
                </a:cxn>
                <a:cxn ang="0">
                  <a:pos x="54" y="161"/>
                </a:cxn>
                <a:cxn ang="0">
                  <a:pos x="46" y="169"/>
                </a:cxn>
                <a:cxn ang="0">
                  <a:pos x="46" y="2"/>
                </a:cxn>
              </a:cxnLst>
              <a:rect l="0" t="0" r="r" b="b"/>
              <a:pathLst>
                <a:path w="56" h="169">
                  <a:moveTo>
                    <a:pt x="46" y="2"/>
                  </a:moveTo>
                  <a:cubicBezTo>
                    <a:pt x="47" y="1"/>
                    <a:pt x="47" y="1"/>
                    <a:pt x="48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9"/>
                    <a:pt x="54" y="10"/>
                  </a:cubicBezTo>
                  <a:cubicBezTo>
                    <a:pt x="33" y="31"/>
                    <a:pt x="22" y="58"/>
                    <a:pt x="22" y="86"/>
                  </a:cubicBezTo>
                  <a:cubicBezTo>
                    <a:pt x="22" y="113"/>
                    <a:pt x="33" y="141"/>
                    <a:pt x="54" y="161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0" y="123"/>
                    <a:pt x="0" y="48"/>
                    <a:pt x="46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78"/>
            <p:cNvSpPr>
              <a:spLocks/>
            </p:cNvSpPr>
            <p:nvPr/>
          </p:nvSpPr>
          <p:spPr bwMode="auto">
            <a:xfrm>
              <a:off x="3565029" y="5212755"/>
              <a:ext cx="66675" cy="20955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60" y="0"/>
                </a:cxn>
                <a:cxn ang="0">
                  <a:pos x="68" y="8"/>
                </a:cxn>
                <a:cxn ang="0">
                  <a:pos x="66" y="10"/>
                </a:cxn>
                <a:cxn ang="0">
                  <a:pos x="26" y="108"/>
                </a:cxn>
                <a:cxn ang="0">
                  <a:pos x="66" y="205"/>
                </a:cxn>
                <a:cxn ang="0">
                  <a:pos x="58" y="213"/>
                </a:cxn>
                <a:cxn ang="0">
                  <a:pos x="58" y="2"/>
                </a:cxn>
              </a:cxnLst>
              <a:rect l="0" t="0" r="r" b="b"/>
              <a:pathLst>
                <a:path w="68" h="213">
                  <a:moveTo>
                    <a:pt x="58" y="2"/>
                  </a:moveTo>
                  <a:cubicBezTo>
                    <a:pt x="59" y="2"/>
                    <a:pt x="60" y="1"/>
                    <a:pt x="60" y="0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9"/>
                    <a:pt x="67" y="9"/>
                    <a:pt x="66" y="10"/>
                  </a:cubicBezTo>
                  <a:cubicBezTo>
                    <a:pt x="39" y="37"/>
                    <a:pt x="26" y="72"/>
                    <a:pt x="26" y="108"/>
                  </a:cubicBezTo>
                  <a:cubicBezTo>
                    <a:pt x="26" y="143"/>
                    <a:pt x="39" y="178"/>
                    <a:pt x="66" y="205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0" y="155"/>
                    <a:pt x="0" y="60"/>
                    <a:pt x="58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79"/>
            <p:cNvSpPr>
              <a:spLocks/>
            </p:cNvSpPr>
            <p:nvPr/>
          </p:nvSpPr>
          <p:spPr bwMode="auto">
            <a:xfrm>
              <a:off x="3534867" y="5193705"/>
              <a:ext cx="77788" cy="247650"/>
            </a:xfrm>
            <a:custGeom>
              <a:avLst/>
              <a:gdLst/>
              <a:ahLst/>
              <a:cxnLst>
                <a:cxn ang="0">
                  <a:pos x="69" y="2"/>
                </a:cxn>
                <a:cxn ang="0">
                  <a:pos x="71" y="0"/>
                </a:cxn>
                <a:cxn ang="0">
                  <a:pos x="79" y="8"/>
                </a:cxn>
                <a:cxn ang="0">
                  <a:pos x="77" y="10"/>
                </a:cxn>
                <a:cxn ang="0">
                  <a:pos x="28" y="127"/>
                </a:cxn>
                <a:cxn ang="0">
                  <a:pos x="77" y="244"/>
                </a:cxn>
                <a:cxn ang="0">
                  <a:pos x="69" y="251"/>
                </a:cxn>
                <a:cxn ang="0">
                  <a:pos x="69" y="2"/>
                </a:cxn>
              </a:cxnLst>
              <a:rect l="0" t="0" r="r" b="b"/>
              <a:pathLst>
                <a:path w="79" h="251">
                  <a:moveTo>
                    <a:pt x="69" y="2"/>
                  </a:moveTo>
                  <a:cubicBezTo>
                    <a:pt x="70" y="1"/>
                    <a:pt x="70" y="1"/>
                    <a:pt x="71" y="0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7" y="9"/>
                    <a:pt x="77" y="10"/>
                  </a:cubicBezTo>
                  <a:cubicBezTo>
                    <a:pt x="44" y="42"/>
                    <a:pt x="28" y="84"/>
                    <a:pt x="28" y="127"/>
                  </a:cubicBezTo>
                  <a:cubicBezTo>
                    <a:pt x="28" y="169"/>
                    <a:pt x="44" y="211"/>
                    <a:pt x="77" y="244"/>
                  </a:cubicBezTo>
                  <a:cubicBezTo>
                    <a:pt x="69" y="251"/>
                    <a:pt x="69" y="251"/>
                    <a:pt x="69" y="251"/>
                  </a:cubicBezTo>
                  <a:cubicBezTo>
                    <a:pt x="0" y="182"/>
                    <a:pt x="0" y="71"/>
                    <a:pt x="6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80"/>
            <p:cNvSpPr>
              <a:spLocks/>
            </p:cNvSpPr>
            <p:nvPr/>
          </p:nvSpPr>
          <p:spPr bwMode="auto">
            <a:xfrm>
              <a:off x="3501529" y="5173067"/>
              <a:ext cx="90488" cy="288925"/>
            </a:xfrm>
            <a:custGeom>
              <a:avLst/>
              <a:gdLst/>
              <a:ahLst/>
              <a:cxnLst>
                <a:cxn ang="0">
                  <a:pos x="81" y="2"/>
                </a:cxn>
                <a:cxn ang="0">
                  <a:pos x="83" y="0"/>
                </a:cxn>
                <a:cxn ang="0">
                  <a:pos x="91" y="8"/>
                </a:cxn>
                <a:cxn ang="0">
                  <a:pos x="89" y="10"/>
                </a:cxn>
                <a:cxn ang="0">
                  <a:pos x="32" y="149"/>
                </a:cxn>
                <a:cxn ang="0">
                  <a:pos x="89" y="287"/>
                </a:cxn>
                <a:cxn ang="0">
                  <a:pos x="81" y="295"/>
                </a:cxn>
                <a:cxn ang="0">
                  <a:pos x="81" y="2"/>
                </a:cxn>
              </a:cxnLst>
              <a:rect l="0" t="0" r="r" b="b"/>
              <a:pathLst>
                <a:path w="91" h="295">
                  <a:moveTo>
                    <a:pt x="81" y="2"/>
                  </a:moveTo>
                  <a:cubicBezTo>
                    <a:pt x="82" y="2"/>
                    <a:pt x="83" y="1"/>
                    <a:pt x="83" y="0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9"/>
                    <a:pt x="90" y="9"/>
                    <a:pt x="89" y="10"/>
                  </a:cubicBezTo>
                  <a:cubicBezTo>
                    <a:pt x="51" y="48"/>
                    <a:pt x="32" y="98"/>
                    <a:pt x="32" y="149"/>
                  </a:cubicBezTo>
                  <a:cubicBezTo>
                    <a:pt x="32" y="199"/>
                    <a:pt x="51" y="249"/>
                    <a:pt x="89" y="287"/>
                  </a:cubicBezTo>
                  <a:cubicBezTo>
                    <a:pt x="81" y="295"/>
                    <a:pt x="81" y="295"/>
                    <a:pt x="81" y="295"/>
                  </a:cubicBezTo>
                  <a:cubicBezTo>
                    <a:pt x="0" y="214"/>
                    <a:pt x="0" y="83"/>
                    <a:pt x="8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81"/>
            <p:cNvSpPr>
              <a:spLocks/>
            </p:cNvSpPr>
            <p:nvPr/>
          </p:nvSpPr>
          <p:spPr bwMode="auto">
            <a:xfrm>
              <a:off x="3472954" y="5154017"/>
              <a:ext cx="100013" cy="327025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4" y="0"/>
                </a:cxn>
                <a:cxn ang="0">
                  <a:pos x="102" y="8"/>
                </a:cxn>
                <a:cxn ang="0">
                  <a:pos x="100" y="10"/>
                </a:cxn>
                <a:cxn ang="0">
                  <a:pos x="34" y="168"/>
                </a:cxn>
                <a:cxn ang="0">
                  <a:pos x="99" y="326"/>
                </a:cxn>
                <a:cxn ang="0">
                  <a:pos x="92" y="333"/>
                </a:cxn>
                <a:cxn ang="0">
                  <a:pos x="92" y="2"/>
                </a:cxn>
              </a:cxnLst>
              <a:rect l="0" t="0" r="r" b="b"/>
              <a:pathLst>
                <a:path w="102" h="333">
                  <a:moveTo>
                    <a:pt x="92" y="2"/>
                  </a:moveTo>
                  <a:cubicBezTo>
                    <a:pt x="92" y="1"/>
                    <a:pt x="93" y="0"/>
                    <a:pt x="94" y="0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1" y="8"/>
                    <a:pt x="100" y="9"/>
                    <a:pt x="100" y="10"/>
                  </a:cubicBezTo>
                  <a:cubicBezTo>
                    <a:pt x="56" y="53"/>
                    <a:pt x="34" y="110"/>
                    <a:pt x="34" y="168"/>
                  </a:cubicBezTo>
                  <a:cubicBezTo>
                    <a:pt x="34" y="225"/>
                    <a:pt x="56" y="282"/>
                    <a:pt x="99" y="326"/>
                  </a:cubicBezTo>
                  <a:cubicBezTo>
                    <a:pt x="92" y="333"/>
                    <a:pt x="92" y="333"/>
                    <a:pt x="92" y="333"/>
                  </a:cubicBezTo>
                  <a:cubicBezTo>
                    <a:pt x="0" y="242"/>
                    <a:pt x="0" y="93"/>
                    <a:pt x="9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82"/>
            <p:cNvSpPr>
              <a:spLocks noEditPoints="1"/>
            </p:cNvSpPr>
            <p:nvPr/>
          </p:nvSpPr>
          <p:spPr bwMode="auto">
            <a:xfrm>
              <a:off x="3707904" y="5157192"/>
              <a:ext cx="322263" cy="320675"/>
            </a:xfrm>
            <a:custGeom>
              <a:avLst/>
              <a:gdLst/>
              <a:ahLst/>
              <a:cxnLst>
                <a:cxn ang="0">
                  <a:pos x="297" y="258"/>
                </a:cxn>
                <a:cxn ang="0">
                  <a:pos x="298" y="70"/>
                </a:cxn>
                <a:cxn ang="0">
                  <a:pos x="0" y="164"/>
                </a:cxn>
                <a:cxn ang="0">
                  <a:pos x="296" y="260"/>
                </a:cxn>
                <a:cxn ang="0">
                  <a:pos x="313" y="152"/>
                </a:cxn>
                <a:cxn ang="0">
                  <a:pos x="274" y="153"/>
                </a:cxn>
                <a:cxn ang="0">
                  <a:pos x="292" y="86"/>
                </a:cxn>
                <a:cxn ang="0">
                  <a:pos x="201" y="91"/>
                </a:cxn>
                <a:cxn ang="0">
                  <a:pos x="250" y="89"/>
                </a:cxn>
                <a:cxn ang="0">
                  <a:pos x="205" y="157"/>
                </a:cxn>
                <a:cxn ang="0">
                  <a:pos x="249" y="241"/>
                </a:cxn>
                <a:cxn ang="0">
                  <a:pos x="201" y="239"/>
                </a:cxn>
                <a:cxn ang="0">
                  <a:pos x="262" y="173"/>
                </a:cxn>
                <a:cxn ang="0">
                  <a:pos x="255" y="70"/>
                </a:cxn>
                <a:cxn ang="0">
                  <a:pos x="217" y="20"/>
                </a:cxn>
                <a:cxn ang="0">
                  <a:pos x="238" y="64"/>
                </a:cxn>
                <a:cxn ang="0">
                  <a:pos x="198" y="66"/>
                </a:cxn>
                <a:cxn ang="0">
                  <a:pos x="192" y="18"/>
                </a:cxn>
                <a:cxn ang="0">
                  <a:pos x="141" y="90"/>
                </a:cxn>
                <a:cxn ang="0">
                  <a:pos x="191" y="90"/>
                </a:cxn>
                <a:cxn ang="0">
                  <a:pos x="136" y="157"/>
                </a:cxn>
                <a:cxn ang="0">
                  <a:pos x="191" y="240"/>
                </a:cxn>
                <a:cxn ang="0">
                  <a:pos x="141" y="240"/>
                </a:cxn>
                <a:cxn ang="0">
                  <a:pos x="195" y="173"/>
                </a:cxn>
                <a:cxn ang="0">
                  <a:pos x="167" y="14"/>
                </a:cxn>
                <a:cxn ang="0">
                  <a:pos x="186" y="58"/>
                </a:cxn>
                <a:cxn ang="0">
                  <a:pos x="143" y="70"/>
                </a:cxn>
                <a:cxn ang="0">
                  <a:pos x="161" y="15"/>
                </a:cxn>
                <a:cxn ang="0">
                  <a:pos x="149" y="15"/>
                </a:cxn>
                <a:cxn ang="0">
                  <a:pos x="134" y="70"/>
                </a:cxn>
                <a:cxn ang="0">
                  <a:pos x="139" y="20"/>
                </a:cxn>
                <a:cxn ang="0">
                  <a:pos x="131" y="239"/>
                </a:cxn>
                <a:cxn ang="0">
                  <a:pos x="87" y="241"/>
                </a:cxn>
                <a:cxn ang="0">
                  <a:pos x="127" y="173"/>
                </a:cxn>
                <a:cxn ang="0">
                  <a:pos x="86" y="89"/>
                </a:cxn>
                <a:cxn ang="0">
                  <a:pos x="131" y="91"/>
                </a:cxn>
                <a:cxn ang="0">
                  <a:pos x="74" y="157"/>
                </a:cxn>
                <a:cxn ang="0">
                  <a:pos x="82" y="67"/>
                </a:cxn>
                <a:cxn ang="0">
                  <a:pos x="125" y="17"/>
                </a:cxn>
                <a:cxn ang="0">
                  <a:pos x="36" y="86"/>
                </a:cxn>
                <a:cxn ang="0">
                  <a:pos x="62" y="153"/>
                </a:cxn>
                <a:cxn ang="0">
                  <a:pos x="14" y="152"/>
                </a:cxn>
                <a:cxn ang="0">
                  <a:pos x="15" y="178"/>
                </a:cxn>
                <a:cxn ang="0">
                  <a:pos x="62" y="177"/>
                </a:cxn>
                <a:cxn ang="0">
                  <a:pos x="37" y="243"/>
                </a:cxn>
                <a:cxn ang="0">
                  <a:pos x="49" y="260"/>
                </a:cxn>
                <a:cxn ang="0">
                  <a:pos x="125" y="311"/>
                </a:cxn>
                <a:cxn ang="0">
                  <a:pos x="95" y="260"/>
                </a:cxn>
                <a:cxn ang="0">
                  <a:pos x="145" y="302"/>
                </a:cxn>
                <a:cxn ang="0">
                  <a:pos x="170" y="313"/>
                </a:cxn>
                <a:cxn ang="0">
                  <a:pos x="162" y="313"/>
                </a:cxn>
                <a:cxn ang="0">
                  <a:pos x="145" y="265"/>
                </a:cxn>
                <a:cxn ang="0">
                  <a:pos x="187" y="265"/>
                </a:cxn>
                <a:cxn ang="0">
                  <a:pos x="170" y="313"/>
                </a:cxn>
                <a:cxn ang="0">
                  <a:pos x="186" y="304"/>
                </a:cxn>
                <a:cxn ang="0">
                  <a:pos x="240" y="260"/>
                </a:cxn>
                <a:cxn ang="0">
                  <a:pos x="218" y="305"/>
                </a:cxn>
                <a:cxn ang="0">
                  <a:pos x="279" y="260"/>
                </a:cxn>
                <a:cxn ang="0">
                  <a:pos x="261" y="243"/>
                </a:cxn>
                <a:cxn ang="0">
                  <a:pos x="274" y="173"/>
                </a:cxn>
                <a:cxn ang="0">
                  <a:pos x="292" y="241"/>
                </a:cxn>
              </a:cxnLst>
              <a:rect l="0" t="0" r="r" b="b"/>
              <a:pathLst>
                <a:path w="327" h="327">
                  <a:moveTo>
                    <a:pt x="296" y="260"/>
                  </a:moveTo>
                  <a:cubicBezTo>
                    <a:pt x="297" y="260"/>
                    <a:pt x="297" y="260"/>
                    <a:pt x="297" y="260"/>
                  </a:cubicBezTo>
                  <a:cubicBezTo>
                    <a:pt x="297" y="258"/>
                    <a:pt x="297" y="258"/>
                    <a:pt x="297" y="258"/>
                  </a:cubicBezTo>
                  <a:cubicBezTo>
                    <a:pt x="298" y="257"/>
                    <a:pt x="298" y="257"/>
                    <a:pt x="298" y="257"/>
                  </a:cubicBezTo>
                  <a:cubicBezTo>
                    <a:pt x="317" y="230"/>
                    <a:pt x="327" y="197"/>
                    <a:pt x="327" y="164"/>
                  </a:cubicBezTo>
                  <a:cubicBezTo>
                    <a:pt x="327" y="130"/>
                    <a:pt x="317" y="98"/>
                    <a:pt x="298" y="70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66" y="25"/>
                    <a:pt x="216" y="0"/>
                    <a:pt x="164" y="0"/>
                  </a:cubicBezTo>
                  <a:cubicBezTo>
                    <a:pt x="73" y="0"/>
                    <a:pt x="0" y="73"/>
                    <a:pt x="0" y="164"/>
                  </a:cubicBezTo>
                  <a:cubicBezTo>
                    <a:pt x="0" y="254"/>
                    <a:pt x="73" y="327"/>
                    <a:pt x="164" y="327"/>
                  </a:cubicBezTo>
                  <a:cubicBezTo>
                    <a:pt x="216" y="327"/>
                    <a:pt x="263" y="303"/>
                    <a:pt x="295" y="261"/>
                  </a:cubicBezTo>
                  <a:lnTo>
                    <a:pt x="296" y="260"/>
                  </a:lnTo>
                  <a:close/>
                  <a:moveTo>
                    <a:pt x="292" y="86"/>
                  </a:moveTo>
                  <a:cubicBezTo>
                    <a:pt x="293" y="88"/>
                    <a:pt x="293" y="88"/>
                    <a:pt x="293" y="88"/>
                  </a:cubicBezTo>
                  <a:cubicBezTo>
                    <a:pt x="304" y="108"/>
                    <a:pt x="311" y="130"/>
                    <a:pt x="313" y="152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3" y="131"/>
                    <a:pt x="269" y="111"/>
                    <a:pt x="263" y="92"/>
                  </a:cubicBezTo>
                  <a:cubicBezTo>
                    <a:pt x="261" y="86"/>
                    <a:pt x="261" y="86"/>
                    <a:pt x="261" y="86"/>
                  </a:cubicBezTo>
                  <a:lnTo>
                    <a:pt x="292" y="86"/>
                  </a:lnTo>
                  <a:close/>
                  <a:moveTo>
                    <a:pt x="205" y="157"/>
                  </a:moveTo>
                  <a:cubicBezTo>
                    <a:pt x="205" y="153"/>
                    <a:pt x="205" y="153"/>
                    <a:pt x="205" y="153"/>
                  </a:cubicBezTo>
                  <a:cubicBezTo>
                    <a:pt x="205" y="138"/>
                    <a:pt x="204" y="115"/>
                    <a:pt x="201" y="91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9"/>
                    <a:pt x="250" y="89"/>
                    <a:pt x="250" y="89"/>
                  </a:cubicBezTo>
                  <a:cubicBezTo>
                    <a:pt x="257" y="109"/>
                    <a:pt x="261" y="130"/>
                    <a:pt x="262" y="152"/>
                  </a:cubicBezTo>
                  <a:cubicBezTo>
                    <a:pt x="262" y="157"/>
                    <a:pt x="262" y="157"/>
                    <a:pt x="262" y="157"/>
                  </a:cubicBezTo>
                  <a:lnTo>
                    <a:pt x="205" y="157"/>
                  </a:lnTo>
                  <a:close/>
                  <a:moveTo>
                    <a:pt x="262" y="173"/>
                  </a:moveTo>
                  <a:cubicBezTo>
                    <a:pt x="262" y="178"/>
                    <a:pt x="262" y="178"/>
                    <a:pt x="262" y="178"/>
                  </a:cubicBezTo>
                  <a:cubicBezTo>
                    <a:pt x="260" y="200"/>
                    <a:pt x="256" y="221"/>
                    <a:pt x="249" y="241"/>
                  </a:cubicBezTo>
                  <a:cubicBezTo>
                    <a:pt x="248" y="243"/>
                    <a:pt x="248" y="243"/>
                    <a:pt x="248" y="243"/>
                  </a:cubicBezTo>
                  <a:cubicBezTo>
                    <a:pt x="200" y="243"/>
                    <a:pt x="200" y="243"/>
                    <a:pt x="200" y="243"/>
                  </a:cubicBezTo>
                  <a:cubicBezTo>
                    <a:pt x="201" y="239"/>
                    <a:pt x="201" y="239"/>
                    <a:pt x="201" y="239"/>
                  </a:cubicBezTo>
                  <a:cubicBezTo>
                    <a:pt x="204" y="215"/>
                    <a:pt x="205" y="192"/>
                    <a:pt x="205" y="177"/>
                  </a:cubicBezTo>
                  <a:cubicBezTo>
                    <a:pt x="205" y="173"/>
                    <a:pt x="205" y="173"/>
                    <a:pt x="205" y="173"/>
                  </a:cubicBezTo>
                  <a:lnTo>
                    <a:pt x="262" y="173"/>
                  </a:lnTo>
                  <a:close/>
                  <a:moveTo>
                    <a:pt x="274" y="63"/>
                  </a:moveTo>
                  <a:cubicBezTo>
                    <a:pt x="281" y="70"/>
                    <a:pt x="281" y="70"/>
                    <a:pt x="281" y="70"/>
                  </a:cubicBezTo>
                  <a:cubicBezTo>
                    <a:pt x="255" y="70"/>
                    <a:pt x="255" y="70"/>
                    <a:pt x="255" y="70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1" y="61"/>
                    <a:pt x="247" y="55"/>
                    <a:pt x="244" y="50"/>
                  </a:cubicBezTo>
                  <a:cubicBezTo>
                    <a:pt x="237" y="38"/>
                    <a:pt x="219" y="22"/>
                    <a:pt x="217" y="20"/>
                  </a:cubicBezTo>
                  <a:cubicBezTo>
                    <a:pt x="217" y="20"/>
                    <a:pt x="247" y="33"/>
                    <a:pt x="274" y="63"/>
                  </a:cubicBezTo>
                  <a:close/>
                  <a:moveTo>
                    <a:pt x="192" y="18"/>
                  </a:moveTo>
                  <a:cubicBezTo>
                    <a:pt x="210" y="25"/>
                    <a:pt x="226" y="41"/>
                    <a:pt x="238" y="64"/>
                  </a:cubicBezTo>
                  <a:cubicBezTo>
                    <a:pt x="242" y="70"/>
                    <a:pt x="242" y="70"/>
                    <a:pt x="242" y="70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195" y="48"/>
                    <a:pt x="191" y="34"/>
                    <a:pt x="186" y="23"/>
                  </a:cubicBezTo>
                  <a:cubicBezTo>
                    <a:pt x="182" y="14"/>
                    <a:pt x="182" y="14"/>
                    <a:pt x="182" y="14"/>
                  </a:cubicBezTo>
                  <a:lnTo>
                    <a:pt x="192" y="18"/>
                  </a:lnTo>
                  <a:close/>
                  <a:moveTo>
                    <a:pt x="136" y="157"/>
                  </a:moveTo>
                  <a:cubicBezTo>
                    <a:pt x="137" y="153"/>
                    <a:pt x="137" y="153"/>
                    <a:pt x="137" y="153"/>
                  </a:cubicBezTo>
                  <a:cubicBezTo>
                    <a:pt x="137" y="130"/>
                    <a:pt x="138" y="109"/>
                    <a:pt x="141" y="90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94" y="109"/>
                    <a:pt x="195" y="130"/>
                    <a:pt x="195" y="153"/>
                  </a:cubicBezTo>
                  <a:cubicBezTo>
                    <a:pt x="195" y="157"/>
                    <a:pt x="195" y="157"/>
                    <a:pt x="195" y="157"/>
                  </a:cubicBezTo>
                  <a:lnTo>
                    <a:pt x="136" y="157"/>
                  </a:lnTo>
                  <a:close/>
                  <a:moveTo>
                    <a:pt x="195" y="173"/>
                  </a:moveTo>
                  <a:cubicBezTo>
                    <a:pt x="195" y="177"/>
                    <a:pt x="195" y="177"/>
                    <a:pt x="195" y="177"/>
                  </a:cubicBezTo>
                  <a:cubicBezTo>
                    <a:pt x="195" y="200"/>
                    <a:pt x="193" y="220"/>
                    <a:pt x="191" y="240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41" y="243"/>
                    <a:pt x="141" y="243"/>
                    <a:pt x="141" y="243"/>
                  </a:cubicBezTo>
                  <a:cubicBezTo>
                    <a:pt x="141" y="240"/>
                    <a:pt x="141" y="240"/>
                    <a:pt x="141" y="240"/>
                  </a:cubicBezTo>
                  <a:cubicBezTo>
                    <a:pt x="138" y="220"/>
                    <a:pt x="137" y="200"/>
                    <a:pt x="137" y="177"/>
                  </a:cubicBezTo>
                  <a:cubicBezTo>
                    <a:pt x="136" y="173"/>
                    <a:pt x="136" y="173"/>
                    <a:pt x="136" y="173"/>
                  </a:cubicBezTo>
                  <a:lnTo>
                    <a:pt x="195" y="173"/>
                  </a:lnTo>
                  <a:close/>
                  <a:moveTo>
                    <a:pt x="162" y="14"/>
                  </a:moveTo>
                  <a:cubicBezTo>
                    <a:pt x="164" y="14"/>
                    <a:pt x="164" y="14"/>
                    <a:pt x="164" y="14"/>
                  </a:cubicBezTo>
                  <a:cubicBezTo>
                    <a:pt x="165" y="14"/>
                    <a:pt x="166" y="14"/>
                    <a:pt x="167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5" y="20"/>
                    <a:pt x="181" y="31"/>
                    <a:pt x="186" y="58"/>
                  </a:cubicBezTo>
                  <a:cubicBezTo>
                    <a:pt x="187" y="60"/>
                    <a:pt x="187" y="63"/>
                    <a:pt x="188" y="65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5" y="63"/>
                    <a:pt x="145" y="60"/>
                    <a:pt x="146" y="58"/>
                  </a:cubicBezTo>
                  <a:cubicBezTo>
                    <a:pt x="151" y="30"/>
                    <a:pt x="157" y="20"/>
                    <a:pt x="161" y="15"/>
                  </a:cubicBezTo>
                  <a:lnTo>
                    <a:pt x="162" y="14"/>
                  </a:lnTo>
                  <a:close/>
                  <a:moveTo>
                    <a:pt x="139" y="20"/>
                  </a:moveTo>
                  <a:cubicBezTo>
                    <a:pt x="149" y="15"/>
                    <a:pt x="149" y="15"/>
                    <a:pt x="149" y="1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1" y="36"/>
                    <a:pt x="137" y="50"/>
                    <a:pt x="134" y="66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109" y="43"/>
                    <a:pt x="123" y="28"/>
                    <a:pt x="139" y="20"/>
                  </a:cubicBezTo>
                  <a:close/>
                  <a:moveTo>
                    <a:pt x="127" y="173"/>
                  </a:moveTo>
                  <a:cubicBezTo>
                    <a:pt x="127" y="177"/>
                    <a:pt x="127" y="177"/>
                    <a:pt x="127" y="177"/>
                  </a:cubicBezTo>
                  <a:cubicBezTo>
                    <a:pt x="127" y="192"/>
                    <a:pt x="128" y="215"/>
                    <a:pt x="131" y="239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88" y="243"/>
                    <a:pt x="88" y="243"/>
                    <a:pt x="88" y="243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0" y="221"/>
                    <a:pt x="75" y="200"/>
                    <a:pt x="74" y="178"/>
                  </a:cubicBezTo>
                  <a:cubicBezTo>
                    <a:pt x="74" y="173"/>
                    <a:pt x="74" y="173"/>
                    <a:pt x="74" y="173"/>
                  </a:cubicBezTo>
                  <a:lnTo>
                    <a:pt x="127" y="173"/>
                  </a:lnTo>
                  <a:close/>
                  <a:moveTo>
                    <a:pt x="74" y="157"/>
                  </a:moveTo>
                  <a:cubicBezTo>
                    <a:pt x="74" y="152"/>
                    <a:pt x="74" y="152"/>
                    <a:pt x="74" y="152"/>
                  </a:cubicBezTo>
                  <a:cubicBezTo>
                    <a:pt x="75" y="130"/>
                    <a:pt x="79" y="109"/>
                    <a:pt x="86" y="89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28" y="115"/>
                    <a:pt x="127" y="138"/>
                    <a:pt x="127" y="153"/>
                  </a:cubicBezTo>
                  <a:cubicBezTo>
                    <a:pt x="127" y="157"/>
                    <a:pt x="127" y="157"/>
                    <a:pt x="127" y="157"/>
                  </a:cubicBezTo>
                  <a:lnTo>
                    <a:pt x="74" y="157"/>
                  </a:lnTo>
                  <a:close/>
                  <a:moveTo>
                    <a:pt x="125" y="17"/>
                  </a:moveTo>
                  <a:cubicBezTo>
                    <a:pt x="119" y="22"/>
                    <a:pt x="107" y="28"/>
                    <a:pt x="92" y="50"/>
                  </a:cubicBezTo>
                  <a:cubicBezTo>
                    <a:pt x="88" y="55"/>
                    <a:pt x="85" y="61"/>
                    <a:pt x="82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80" y="29"/>
                    <a:pt x="125" y="17"/>
                    <a:pt x="125" y="17"/>
                  </a:cubicBezTo>
                  <a:close/>
                  <a:moveTo>
                    <a:pt x="14" y="152"/>
                  </a:moveTo>
                  <a:cubicBezTo>
                    <a:pt x="16" y="130"/>
                    <a:pt x="23" y="108"/>
                    <a:pt x="34" y="88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66" y="111"/>
                    <a:pt x="63" y="131"/>
                    <a:pt x="62" y="153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14" y="157"/>
                    <a:pt x="14" y="157"/>
                    <a:pt x="14" y="157"/>
                  </a:cubicBezTo>
                  <a:lnTo>
                    <a:pt x="14" y="152"/>
                  </a:lnTo>
                  <a:close/>
                  <a:moveTo>
                    <a:pt x="37" y="243"/>
                  </a:moveTo>
                  <a:cubicBezTo>
                    <a:pt x="36" y="241"/>
                    <a:pt x="36" y="241"/>
                    <a:pt x="36" y="241"/>
                  </a:cubicBezTo>
                  <a:cubicBezTo>
                    <a:pt x="24" y="222"/>
                    <a:pt x="17" y="200"/>
                    <a:pt x="15" y="178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62" y="173"/>
                    <a:pt x="62" y="173"/>
                    <a:pt x="62" y="173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3" y="199"/>
                    <a:pt x="67" y="219"/>
                    <a:pt x="73" y="238"/>
                  </a:cubicBezTo>
                  <a:cubicBezTo>
                    <a:pt x="75" y="243"/>
                    <a:pt x="75" y="243"/>
                    <a:pt x="75" y="243"/>
                  </a:cubicBezTo>
                  <a:lnTo>
                    <a:pt x="37" y="243"/>
                  </a:lnTo>
                  <a:close/>
                  <a:moveTo>
                    <a:pt x="125" y="311"/>
                  </a:moveTo>
                  <a:cubicBezTo>
                    <a:pt x="92" y="301"/>
                    <a:pt x="67" y="279"/>
                    <a:pt x="55" y="267"/>
                  </a:cubicBezTo>
                  <a:cubicBezTo>
                    <a:pt x="49" y="260"/>
                    <a:pt x="49" y="260"/>
                    <a:pt x="49" y="260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83" y="262"/>
                    <a:pt x="83" y="262"/>
                    <a:pt x="83" y="262"/>
                  </a:cubicBezTo>
                  <a:cubicBezTo>
                    <a:pt x="97" y="292"/>
                    <a:pt x="125" y="311"/>
                    <a:pt x="125" y="311"/>
                  </a:cubicBezTo>
                  <a:close/>
                  <a:moveTo>
                    <a:pt x="139" y="307"/>
                  </a:moveTo>
                  <a:cubicBezTo>
                    <a:pt x="124" y="299"/>
                    <a:pt x="110" y="285"/>
                    <a:pt x="99" y="266"/>
                  </a:cubicBezTo>
                  <a:cubicBezTo>
                    <a:pt x="95" y="260"/>
                    <a:pt x="95" y="260"/>
                    <a:pt x="95" y="260"/>
                  </a:cubicBezTo>
                  <a:cubicBezTo>
                    <a:pt x="134" y="260"/>
                    <a:pt x="134" y="260"/>
                    <a:pt x="134" y="260"/>
                  </a:cubicBezTo>
                  <a:cubicBezTo>
                    <a:pt x="134" y="263"/>
                    <a:pt x="134" y="263"/>
                    <a:pt x="134" y="263"/>
                  </a:cubicBezTo>
                  <a:cubicBezTo>
                    <a:pt x="137" y="279"/>
                    <a:pt x="141" y="292"/>
                    <a:pt x="145" y="302"/>
                  </a:cubicBezTo>
                  <a:cubicBezTo>
                    <a:pt x="149" y="312"/>
                    <a:pt x="149" y="312"/>
                    <a:pt x="149" y="312"/>
                  </a:cubicBezTo>
                  <a:lnTo>
                    <a:pt x="139" y="307"/>
                  </a:lnTo>
                  <a:close/>
                  <a:moveTo>
                    <a:pt x="170" y="313"/>
                  </a:moveTo>
                  <a:cubicBezTo>
                    <a:pt x="167" y="313"/>
                    <a:pt x="167" y="313"/>
                    <a:pt x="167" y="313"/>
                  </a:cubicBezTo>
                  <a:cubicBezTo>
                    <a:pt x="166" y="313"/>
                    <a:pt x="165" y="313"/>
                    <a:pt x="164" y="313"/>
                  </a:cubicBezTo>
                  <a:cubicBezTo>
                    <a:pt x="162" y="313"/>
                    <a:pt x="162" y="313"/>
                    <a:pt x="162" y="313"/>
                  </a:cubicBezTo>
                  <a:cubicBezTo>
                    <a:pt x="161" y="312"/>
                    <a:pt x="161" y="312"/>
                    <a:pt x="161" y="312"/>
                  </a:cubicBezTo>
                  <a:cubicBezTo>
                    <a:pt x="157" y="308"/>
                    <a:pt x="151" y="297"/>
                    <a:pt x="146" y="269"/>
                  </a:cubicBezTo>
                  <a:cubicBezTo>
                    <a:pt x="145" y="268"/>
                    <a:pt x="145" y="266"/>
                    <a:pt x="145" y="265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87" y="265"/>
                    <a:pt x="187" y="265"/>
                    <a:pt x="187" y="265"/>
                  </a:cubicBezTo>
                  <a:cubicBezTo>
                    <a:pt x="187" y="266"/>
                    <a:pt x="187" y="268"/>
                    <a:pt x="186" y="269"/>
                  </a:cubicBezTo>
                  <a:cubicBezTo>
                    <a:pt x="181" y="297"/>
                    <a:pt x="175" y="307"/>
                    <a:pt x="171" y="312"/>
                  </a:cubicBezTo>
                  <a:lnTo>
                    <a:pt x="170" y="313"/>
                  </a:lnTo>
                  <a:close/>
                  <a:moveTo>
                    <a:pt x="192" y="309"/>
                  </a:moveTo>
                  <a:cubicBezTo>
                    <a:pt x="182" y="313"/>
                    <a:pt x="182" y="313"/>
                    <a:pt x="182" y="313"/>
                  </a:cubicBezTo>
                  <a:cubicBezTo>
                    <a:pt x="186" y="304"/>
                    <a:pt x="186" y="304"/>
                    <a:pt x="186" y="304"/>
                  </a:cubicBezTo>
                  <a:cubicBezTo>
                    <a:pt x="191" y="294"/>
                    <a:pt x="194" y="280"/>
                    <a:pt x="197" y="263"/>
                  </a:cubicBezTo>
                  <a:cubicBezTo>
                    <a:pt x="198" y="260"/>
                    <a:pt x="198" y="260"/>
                    <a:pt x="198" y="260"/>
                  </a:cubicBezTo>
                  <a:cubicBezTo>
                    <a:pt x="240" y="260"/>
                    <a:pt x="240" y="260"/>
                    <a:pt x="240" y="260"/>
                  </a:cubicBezTo>
                  <a:cubicBezTo>
                    <a:pt x="237" y="266"/>
                    <a:pt x="237" y="266"/>
                    <a:pt x="237" y="266"/>
                  </a:cubicBezTo>
                  <a:cubicBezTo>
                    <a:pt x="225" y="287"/>
                    <a:pt x="209" y="302"/>
                    <a:pt x="192" y="309"/>
                  </a:cubicBezTo>
                  <a:close/>
                  <a:moveTo>
                    <a:pt x="218" y="305"/>
                  </a:moveTo>
                  <a:cubicBezTo>
                    <a:pt x="220" y="304"/>
                    <a:pt x="245" y="285"/>
                    <a:pt x="252" y="262"/>
                  </a:cubicBezTo>
                  <a:cubicBezTo>
                    <a:pt x="254" y="260"/>
                    <a:pt x="254" y="260"/>
                    <a:pt x="254" y="260"/>
                  </a:cubicBezTo>
                  <a:cubicBezTo>
                    <a:pt x="279" y="260"/>
                    <a:pt x="279" y="260"/>
                    <a:pt x="279" y="260"/>
                  </a:cubicBezTo>
                  <a:cubicBezTo>
                    <a:pt x="254" y="295"/>
                    <a:pt x="218" y="305"/>
                    <a:pt x="218" y="305"/>
                  </a:cubicBezTo>
                  <a:close/>
                  <a:moveTo>
                    <a:pt x="290" y="243"/>
                  </a:moveTo>
                  <a:cubicBezTo>
                    <a:pt x="261" y="243"/>
                    <a:pt x="261" y="243"/>
                    <a:pt x="261" y="243"/>
                  </a:cubicBezTo>
                  <a:cubicBezTo>
                    <a:pt x="262" y="238"/>
                    <a:pt x="262" y="238"/>
                    <a:pt x="262" y="238"/>
                  </a:cubicBezTo>
                  <a:cubicBezTo>
                    <a:pt x="269" y="219"/>
                    <a:pt x="273" y="199"/>
                    <a:pt x="274" y="177"/>
                  </a:cubicBezTo>
                  <a:cubicBezTo>
                    <a:pt x="274" y="173"/>
                    <a:pt x="274" y="173"/>
                    <a:pt x="274" y="173"/>
                  </a:cubicBezTo>
                  <a:cubicBezTo>
                    <a:pt x="313" y="173"/>
                    <a:pt x="313" y="173"/>
                    <a:pt x="313" y="173"/>
                  </a:cubicBezTo>
                  <a:cubicBezTo>
                    <a:pt x="313" y="178"/>
                    <a:pt x="313" y="178"/>
                    <a:pt x="313" y="178"/>
                  </a:cubicBezTo>
                  <a:cubicBezTo>
                    <a:pt x="310" y="200"/>
                    <a:pt x="303" y="222"/>
                    <a:pt x="292" y="241"/>
                  </a:cubicBezTo>
                  <a:lnTo>
                    <a:pt x="290" y="2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6" name="Group 360"/>
          <p:cNvGrpSpPr>
            <a:grpSpLocks noChangeAspect="1"/>
          </p:cNvGrpSpPr>
          <p:nvPr/>
        </p:nvGrpSpPr>
        <p:grpSpPr>
          <a:xfrm>
            <a:off x="2617903" y="1762374"/>
            <a:ext cx="595826" cy="468237"/>
            <a:chOff x="7969250" y="2316163"/>
            <a:chExt cx="763588" cy="600075"/>
          </a:xfrm>
          <a:solidFill>
            <a:schemeClr val="bg2"/>
          </a:solidFill>
        </p:grpSpPr>
        <p:sp>
          <p:nvSpPr>
            <p:cNvPr id="87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2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6" name="Szövegdoboz 30"/>
          <p:cNvSpPr txBox="1"/>
          <p:nvPr/>
        </p:nvSpPr>
        <p:spPr>
          <a:xfrm>
            <a:off x="899592" y="3938885"/>
            <a:ext cx="7272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Ugyanakkor abban nincs elmozdulás, hogy a kohorsz többsége a TV-ben látott reklámokat tolerálja inkább, szemben az online látottakkal. </a:t>
            </a: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Ebben a korábbi felméréshez képest még kisebb a különbség az egyes alcsoportokat tekintve, csak a még egyetemi tanulmányaikat végzők térnek el, körükben a televízió kapott még magasabb arányt (87%).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42881C3D-227D-457F-BAA2-4480D46283BF}"/>
              </a:ext>
            </a:extLst>
          </p:cNvPr>
          <p:cNvSpPr/>
          <p:nvPr/>
        </p:nvSpPr>
        <p:spPr>
          <a:xfrm>
            <a:off x="2462278" y="3273919"/>
            <a:ext cx="905835" cy="24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kern="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75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23E75D7C-9B74-4A99-BFF6-328E1FDB4A32}"/>
              </a:ext>
            </a:extLst>
          </p:cNvPr>
          <p:cNvSpPr/>
          <p:nvPr/>
        </p:nvSpPr>
        <p:spPr>
          <a:xfrm>
            <a:off x="4781674" y="3273674"/>
            <a:ext cx="905835" cy="2452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25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E52C5BE6-F02E-920C-EA8A-AC772D61EBE3}"/>
              </a:ext>
            </a:extLst>
          </p:cNvPr>
          <p:cNvSpPr/>
          <p:nvPr/>
        </p:nvSpPr>
        <p:spPr>
          <a:xfrm>
            <a:off x="2462278" y="3573166"/>
            <a:ext cx="905835" cy="24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80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D121521B-4897-5C99-1149-202904EAE910}"/>
              </a:ext>
            </a:extLst>
          </p:cNvPr>
          <p:cNvSpPr/>
          <p:nvPr/>
        </p:nvSpPr>
        <p:spPr>
          <a:xfrm>
            <a:off x="4781674" y="3573166"/>
            <a:ext cx="905835" cy="24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20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3402A-7A56-EDC7-C9AA-DB400386F96C}"/>
              </a:ext>
            </a:extLst>
          </p:cNvPr>
          <p:cNvSpPr txBox="1"/>
          <p:nvPr/>
        </p:nvSpPr>
        <p:spPr>
          <a:xfrm>
            <a:off x="1518263" y="3273919"/>
            <a:ext cx="68656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6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493FD-B7A9-A3A6-C035-4C76968D66B7}"/>
              </a:ext>
            </a:extLst>
          </p:cNvPr>
          <p:cNvSpPr txBox="1"/>
          <p:nvPr/>
        </p:nvSpPr>
        <p:spPr>
          <a:xfrm>
            <a:off x="1509168" y="3573166"/>
            <a:ext cx="68656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6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A6875-132B-53A9-5293-4323689BD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8EB006-C4EF-78CD-C23F-B7ADF5415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136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Reakció a tévés reklámokra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Gondoljon általánosságban egy műsorra, amit a tévében néz! Mit szokott Ön leggyakrabban tenni, amikor a műsort reklámokkal szakítják meg?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487278" y="2681192"/>
            <a:ext cx="2253394" cy="9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99" name="Group 69"/>
          <p:cNvGrpSpPr/>
          <p:nvPr/>
        </p:nvGrpSpPr>
        <p:grpSpPr>
          <a:xfrm rot="6910982">
            <a:off x="1318615" y="1321800"/>
            <a:ext cx="2759725" cy="3133593"/>
            <a:chOff x="0" y="0"/>
            <a:chExt cx="5715000" cy="6490858"/>
          </a:xfrm>
        </p:grpSpPr>
        <p:grpSp>
          <p:nvGrpSpPr>
            <p:cNvPr id="100" name="Group 53"/>
            <p:cNvGrpSpPr/>
            <p:nvPr/>
          </p:nvGrpSpPr>
          <p:grpSpPr>
            <a:xfrm>
              <a:off x="3532397" y="1186357"/>
              <a:ext cx="2108175" cy="2677897"/>
              <a:chOff x="0" y="0"/>
              <a:chExt cx="2108173" cy="2677895"/>
            </a:xfrm>
          </p:grpSpPr>
          <p:sp>
            <p:nvSpPr>
              <p:cNvPr id="165" name="Shape 51"/>
              <p:cNvSpPr/>
              <p:nvPr/>
            </p:nvSpPr>
            <p:spPr>
              <a:xfrm>
                <a:off x="634852" y="0"/>
                <a:ext cx="1473322" cy="2677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3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Shape 52"/>
              <p:cNvSpPr/>
              <p:nvPr/>
            </p:nvSpPr>
            <p:spPr>
              <a:xfrm>
                <a:off x="0" y="1849"/>
                <a:ext cx="640915" cy="120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515"/>
                    </a:lnTo>
                    <a:lnTo>
                      <a:pt x="17668" y="21600"/>
                    </a:lnTo>
                    <a:lnTo>
                      <a:pt x="21528" y="205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oup 56"/>
            <p:cNvGrpSpPr/>
            <p:nvPr/>
          </p:nvGrpSpPr>
          <p:grpSpPr>
            <a:xfrm>
              <a:off x="1587454" y="0"/>
              <a:ext cx="2471373" cy="2397505"/>
              <a:chOff x="0" y="0"/>
              <a:chExt cx="2471372" cy="2397504"/>
            </a:xfrm>
          </p:grpSpPr>
          <p:sp>
            <p:nvSpPr>
              <p:cNvPr id="163" name="Shape 54"/>
              <p:cNvSpPr/>
              <p:nvPr/>
            </p:nvSpPr>
            <p:spPr>
              <a:xfrm>
                <a:off x="140650" y="0"/>
                <a:ext cx="2330723" cy="2397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720"/>
                    </a:moveTo>
                    <a:lnTo>
                      <a:pt x="21600" y="21600"/>
                    </a:lnTo>
                    <a:lnTo>
                      <a:pt x="10056" y="0"/>
                    </a:lnTo>
                    <a:lnTo>
                      <a:pt x="0" y="972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Shape 55"/>
              <p:cNvSpPr/>
              <p:nvPr/>
            </p:nvSpPr>
            <p:spPr>
              <a:xfrm>
                <a:off x="0" y="1074480"/>
                <a:ext cx="1112821" cy="678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19" y="0"/>
                    </a:moveTo>
                    <a:lnTo>
                      <a:pt x="0" y="20457"/>
                    </a:lnTo>
                    <a:lnTo>
                      <a:pt x="21483" y="21600"/>
                    </a:lnTo>
                    <a:lnTo>
                      <a:pt x="21600" y="17517"/>
                    </a:lnTo>
                    <a:lnTo>
                      <a:pt x="2819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oup 59"/>
            <p:cNvGrpSpPr/>
            <p:nvPr/>
          </p:nvGrpSpPr>
          <p:grpSpPr>
            <a:xfrm>
              <a:off x="-1" y="1664999"/>
              <a:ext cx="2699760" cy="1913789"/>
              <a:chOff x="0" y="0"/>
              <a:chExt cx="2699758" cy="1913787"/>
            </a:xfrm>
          </p:grpSpPr>
          <p:sp>
            <p:nvSpPr>
              <p:cNvPr id="161" name="Shape 57"/>
              <p:cNvSpPr/>
              <p:nvPr/>
            </p:nvSpPr>
            <p:spPr>
              <a:xfrm>
                <a:off x="0" y="0"/>
                <a:ext cx="2699759" cy="1473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93" y="21600"/>
                    </a:moveTo>
                    <a:lnTo>
                      <a:pt x="21600" y="1224"/>
                    </a:lnTo>
                    <a:lnTo>
                      <a:pt x="0" y="0"/>
                    </a:lnTo>
                    <a:lnTo>
                      <a:pt x="3293" y="216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Shape 58"/>
              <p:cNvSpPr/>
              <p:nvPr/>
            </p:nvSpPr>
            <p:spPr>
              <a:xfrm>
                <a:off x="410829" y="891605"/>
                <a:ext cx="1060953" cy="1022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298"/>
                    </a:moveTo>
                    <a:lnTo>
                      <a:pt x="9964" y="21600"/>
                    </a:lnTo>
                    <a:lnTo>
                      <a:pt x="21600" y="1564"/>
                    </a:lnTo>
                    <a:lnTo>
                      <a:pt x="19319" y="0"/>
                    </a:lnTo>
                    <a:lnTo>
                      <a:pt x="0" y="12298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Group 62"/>
            <p:cNvGrpSpPr/>
            <p:nvPr/>
          </p:nvGrpSpPr>
          <p:grpSpPr>
            <a:xfrm>
              <a:off x="69301" y="2632505"/>
              <a:ext cx="2102477" cy="2678151"/>
              <a:chOff x="0" y="0"/>
              <a:chExt cx="2102476" cy="2678150"/>
            </a:xfrm>
          </p:grpSpPr>
          <p:sp>
            <p:nvSpPr>
              <p:cNvPr id="159" name="Shape 60"/>
              <p:cNvSpPr/>
              <p:nvPr/>
            </p:nvSpPr>
            <p:spPr>
              <a:xfrm>
                <a:off x="0" y="0"/>
                <a:ext cx="1485019" cy="2675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94" y="0"/>
                    </a:lnTo>
                    <a:lnTo>
                      <a:pt x="0" y="186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Shape 61"/>
              <p:cNvSpPr/>
              <p:nvPr/>
            </p:nvSpPr>
            <p:spPr>
              <a:xfrm>
                <a:off x="1446045" y="1504610"/>
                <a:ext cx="656432" cy="117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4" y="21600"/>
                    </a:moveTo>
                    <a:lnTo>
                      <a:pt x="21600" y="17750"/>
                    </a:lnTo>
                    <a:lnTo>
                      <a:pt x="3707" y="0"/>
                    </a:lnTo>
                    <a:lnTo>
                      <a:pt x="0" y="1130"/>
                    </a:lnTo>
                    <a:lnTo>
                      <a:pt x="1064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65"/>
            <p:cNvGrpSpPr/>
            <p:nvPr/>
          </p:nvGrpSpPr>
          <p:grpSpPr>
            <a:xfrm>
              <a:off x="1626214" y="4140461"/>
              <a:ext cx="2498848" cy="2350398"/>
              <a:chOff x="0" y="0"/>
              <a:chExt cx="2498847" cy="2350396"/>
            </a:xfrm>
          </p:grpSpPr>
          <p:sp>
            <p:nvSpPr>
              <p:cNvPr id="157" name="Shape 63"/>
              <p:cNvSpPr/>
              <p:nvPr/>
            </p:nvSpPr>
            <p:spPr>
              <a:xfrm>
                <a:off x="0" y="0"/>
                <a:ext cx="2376135" cy="235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35"/>
                    </a:moveTo>
                    <a:lnTo>
                      <a:pt x="0" y="0"/>
                    </a:lnTo>
                    <a:lnTo>
                      <a:pt x="12098" y="21600"/>
                    </a:lnTo>
                    <a:lnTo>
                      <a:pt x="21600" y="11335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Shape 64"/>
              <p:cNvSpPr/>
              <p:nvPr/>
            </p:nvSpPr>
            <p:spPr>
              <a:xfrm>
                <a:off x="1390375" y="590223"/>
                <a:ext cx="1108473" cy="646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23" y="21600"/>
                    </a:moveTo>
                    <a:lnTo>
                      <a:pt x="21600" y="0"/>
                    </a:lnTo>
                    <a:lnTo>
                      <a:pt x="27" y="136"/>
                    </a:lnTo>
                    <a:lnTo>
                      <a:pt x="0" y="4419"/>
                    </a:lnTo>
                    <a:lnTo>
                      <a:pt x="19223" y="2160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oup 68"/>
            <p:cNvGrpSpPr/>
            <p:nvPr/>
          </p:nvGrpSpPr>
          <p:grpSpPr>
            <a:xfrm>
              <a:off x="3014054" y="2852634"/>
              <a:ext cx="2700946" cy="1887598"/>
              <a:chOff x="0" y="0"/>
              <a:chExt cx="2700945" cy="1887596"/>
            </a:xfrm>
          </p:grpSpPr>
          <p:sp>
            <p:nvSpPr>
              <p:cNvPr id="155" name="Shape 66"/>
              <p:cNvSpPr/>
              <p:nvPr/>
            </p:nvSpPr>
            <p:spPr>
              <a:xfrm>
                <a:off x="0" y="408024"/>
                <a:ext cx="2700946" cy="1479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43" y="0"/>
                    </a:moveTo>
                    <a:lnTo>
                      <a:pt x="0" y="21600"/>
                    </a:lnTo>
                    <a:lnTo>
                      <a:pt x="21600" y="21254"/>
                    </a:lnTo>
                    <a:lnTo>
                      <a:pt x="17843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Shape 67"/>
              <p:cNvSpPr/>
              <p:nvPr/>
            </p:nvSpPr>
            <p:spPr>
              <a:xfrm>
                <a:off x="1152169" y="0"/>
                <a:ext cx="1082574" cy="1086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35"/>
                    </a:moveTo>
                    <a:lnTo>
                      <a:pt x="13057" y="0"/>
                    </a:lnTo>
                    <a:lnTo>
                      <a:pt x="0" y="20034"/>
                    </a:lnTo>
                    <a:lnTo>
                      <a:pt x="1177" y="21600"/>
                    </a:lnTo>
                    <a:lnTo>
                      <a:pt x="21600" y="8135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9" name="Szövegdoboz 92"/>
          <p:cNvSpPr txBox="1"/>
          <p:nvPr/>
        </p:nvSpPr>
        <p:spPr>
          <a:xfrm>
            <a:off x="1515658" y="3518089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14%</a:t>
            </a:r>
          </a:p>
        </p:txBody>
      </p:sp>
      <p:sp>
        <p:nvSpPr>
          <p:cNvPr id="200" name="Szövegdoboz 93"/>
          <p:cNvSpPr txBox="1"/>
          <p:nvPr/>
        </p:nvSpPr>
        <p:spPr>
          <a:xfrm>
            <a:off x="1338823" y="2231156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1%</a:t>
            </a:r>
          </a:p>
        </p:txBody>
      </p:sp>
      <p:sp>
        <p:nvSpPr>
          <p:cNvPr id="201" name="Szövegdoboz 94"/>
          <p:cNvSpPr txBox="1"/>
          <p:nvPr/>
        </p:nvSpPr>
        <p:spPr>
          <a:xfrm>
            <a:off x="2244008" y="1594530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17%</a:t>
            </a:r>
          </a:p>
        </p:txBody>
      </p:sp>
      <p:sp>
        <p:nvSpPr>
          <p:cNvPr id="202" name="Szövegdoboz 95"/>
          <p:cNvSpPr txBox="1"/>
          <p:nvPr/>
        </p:nvSpPr>
        <p:spPr>
          <a:xfrm>
            <a:off x="3308766" y="1948252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203" name="Szövegdoboz 96"/>
          <p:cNvSpPr txBox="1"/>
          <p:nvPr/>
        </p:nvSpPr>
        <p:spPr>
          <a:xfrm>
            <a:off x="3485081" y="3155880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35%</a:t>
            </a:r>
          </a:p>
        </p:txBody>
      </p:sp>
      <p:sp>
        <p:nvSpPr>
          <p:cNvPr id="204" name="Szövegdoboz 97"/>
          <p:cNvSpPr txBox="1"/>
          <p:nvPr/>
        </p:nvSpPr>
        <p:spPr>
          <a:xfrm>
            <a:off x="2575694" y="3831237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22%</a:t>
            </a:r>
          </a:p>
        </p:txBody>
      </p:sp>
      <p:sp>
        <p:nvSpPr>
          <p:cNvPr id="38" name="Szövegdoboz 30"/>
          <p:cNvSpPr txBox="1"/>
          <p:nvPr/>
        </p:nvSpPr>
        <p:spPr>
          <a:xfrm>
            <a:off x="3976090" y="3040359"/>
            <a:ext cx="1665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Elkezdek kapcsolgatni, hogy találjak valami néznivalót a reklámblokk idejére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Szövegdoboz 30"/>
          <p:cNvSpPr txBox="1"/>
          <p:nvPr/>
        </p:nvSpPr>
        <p:spPr>
          <a:xfrm>
            <a:off x="2213255" y="4434529"/>
            <a:ext cx="138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szobában maradok, de mással foglalkozom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Szövegdoboz 30"/>
          <p:cNvSpPr txBox="1"/>
          <p:nvPr/>
        </p:nvSpPr>
        <p:spPr>
          <a:xfrm>
            <a:off x="1868127" y="901841"/>
            <a:ext cx="130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Fél szemmel figyelem a reklámokat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Szövegdoboz 30"/>
          <p:cNvSpPr txBox="1"/>
          <p:nvPr/>
        </p:nvSpPr>
        <p:spPr>
          <a:xfrm>
            <a:off x="107504" y="3518089"/>
            <a:ext cx="143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Kimegyek a szobából, </a:t>
            </a:r>
            <a:b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és mással foglalkozom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Szövegdoboz 30"/>
          <p:cNvSpPr txBox="1"/>
          <p:nvPr/>
        </p:nvSpPr>
        <p:spPr>
          <a:xfrm>
            <a:off x="212799" y="2132918"/>
            <a:ext cx="1306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Egyéb</a:t>
            </a:r>
          </a:p>
        </p:txBody>
      </p:sp>
      <p:sp>
        <p:nvSpPr>
          <p:cNvPr id="43" name="Szövegdoboz 30"/>
          <p:cNvSpPr txBox="1"/>
          <p:nvPr/>
        </p:nvSpPr>
        <p:spPr>
          <a:xfrm>
            <a:off x="3560216" y="1540992"/>
            <a:ext cx="143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Megnézem a reklámokat is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04120" y="832524"/>
            <a:ext cx="2932841" cy="1608869"/>
          </a:xfrm>
          <a:prstGeom prst="rect">
            <a:avLst/>
          </a:prstGeom>
          <a:noFill/>
          <a:ln w="635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20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                                       28%</a:t>
            </a:r>
          </a:p>
        </p:txBody>
      </p:sp>
      <p:sp>
        <p:nvSpPr>
          <p:cNvPr id="65" name="Szövegdoboz 30"/>
          <p:cNvSpPr txBox="1"/>
          <p:nvPr/>
        </p:nvSpPr>
        <p:spPr>
          <a:xfrm>
            <a:off x="5794304" y="2015718"/>
            <a:ext cx="30981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Abban sincs változás, hogy a fiatalok hogyan viselkednek, ha a tévében látnak reklámot. Negyed részük továbbra is figyel rájuk legalább részben, azok pedig, akik naponta többször néznek televíziót, nagyobb arányban nézik végig a reklámokat (18%).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  <a:latin typeface="Calibri"/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  <a:latin typeface="Calibri"/>
              </a:rPr>
              <a:t>A kohorsz többsége továbbra is leginkább elkapcsola a reklámblokk idejáre, amit a szobában maradva más tevékenység végzése követ. Előbbi a legjellemzőbb az összes lehetséges alcsolport között.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036EDB-42E7-45B7-B4E7-0CC2A7838132}"/>
              </a:ext>
            </a:extLst>
          </p:cNvPr>
          <p:cNvSpPr txBox="1"/>
          <p:nvPr/>
        </p:nvSpPr>
        <p:spPr>
          <a:xfrm>
            <a:off x="4774627" y="609298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A0F6D8-9E6C-4B5D-8A3E-CD89487A6FDA}"/>
              </a:ext>
            </a:extLst>
          </p:cNvPr>
          <p:cNvSpPr txBox="1"/>
          <p:nvPr/>
        </p:nvSpPr>
        <p:spPr>
          <a:xfrm>
            <a:off x="4831988" y="867039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26%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28724D-14FD-4647-BD7A-00DBEA62D7D2}"/>
              </a:ext>
            </a:extLst>
          </p:cNvPr>
          <p:cNvSpPr txBox="1"/>
          <p:nvPr/>
        </p:nvSpPr>
        <p:spPr>
          <a:xfrm>
            <a:off x="1001364" y="241509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332BE8-0B52-4419-8568-7510E56D0D11}"/>
              </a:ext>
            </a:extLst>
          </p:cNvPr>
          <p:cNvSpPr txBox="1"/>
          <p:nvPr/>
        </p:nvSpPr>
        <p:spPr>
          <a:xfrm>
            <a:off x="388859" y="385621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13%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CA2DB8-0545-471C-B49B-AA4DBE990092}"/>
              </a:ext>
            </a:extLst>
          </p:cNvPr>
          <p:cNvSpPr txBox="1"/>
          <p:nvPr/>
        </p:nvSpPr>
        <p:spPr>
          <a:xfrm>
            <a:off x="3119088" y="410650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23%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5AD9CF-6718-4A73-9B83-019CE4FBC116}"/>
              </a:ext>
            </a:extLst>
          </p:cNvPr>
          <p:cNvSpPr txBox="1"/>
          <p:nvPr/>
        </p:nvSpPr>
        <p:spPr>
          <a:xfrm>
            <a:off x="4017373" y="2798448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36%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C0797-6EB9-4C73-84DB-7FA3E4D3AED1}"/>
              </a:ext>
            </a:extLst>
          </p:cNvPr>
          <p:cNvSpPr txBox="1"/>
          <p:nvPr/>
        </p:nvSpPr>
        <p:spPr>
          <a:xfrm>
            <a:off x="3907895" y="206606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10%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069867-3B2F-49D9-8A6B-C19E3DDC31BB}"/>
              </a:ext>
            </a:extLst>
          </p:cNvPr>
          <p:cNvSpPr txBox="1"/>
          <p:nvPr/>
        </p:nvSpPr>
        <p:spPr>
          <a:xfrm>
            <a:off x="2764608" y="138632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16%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Szövegdoboz 135">
            <a:extLst>
              <a:ext uri="{FF2B5EF4-FFF2-40B4-BE49-F238E27FC236}">
                <a16:creationId xmlns:a16="http://schemas.microsoft.com/office/drawing/2014/main" id="{563AF288-BAF7-456A-9EA5-FDC9B3DF8C50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aki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tévézik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2017: n=919; 2020: n</a:t>
            </a:r>
            <a:r>
              <a:rPr lang="hu-HU" sz="900" kern="0" dirty="0">
                <a:solidFill>
                  <a:srgbClr val="222223"/>
                </a:solidFill>
              </a:rPr>
              <a:t>=894; 2023: n=838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3E65A9-5000-1F83-F02C-4040AF138E5F}"/>
              </a:ext>
            </a:extLst>
          </p:cNvPr>
          <p:cNvSpPr txBox="1"/>
          <p:nvPr/>
        </p:nvSpPr>
        <p:spPr>
          <a:xfrm>
            <a:off x="3125680" y="138632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17%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ADA5D8-A28C-8819-29A1-C1B6071BF500}"/>
              </a:ext>
            </a:extLst>
          </p:cNvPr>
          <p:cNvSpPr txBox="1"/>
          <p:nvPr/>
        </p:nvSpPr>
        <p:spPr>
          <a:xfrm>
            <a:off x="4240910" y="206606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7%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8AF188-CB25-9376-F0AB-5893D8CC19B0}"/>
              </a:ext>
            </a:extLst>
          </p:cNvPr>
          <p:cNvSpPr txBox="1"/>
          <p:nvPr/>
        </p:nvSpPr>
        <p:spPr>
          <a:xfrm>
            <a:off x="4413970" y="2798448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38%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3A3E55-F1D5-3C1F-F414-5D12EC499E86}"/>
              </a:ext>
            </a:extLst>
          </p:cNvPr>
          <p:cNvSpPr txBox="1"/>
          <p:nvPr/>
        </p:nvSpPr>
        <p:spPr>
          <a:xfrm>
            <a:off x="607064" y="241509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A16FBA-493F-AFC5-40FA-89738A9D636A}"/>
              </a:ext>
            </a:extLst>
          </p:cNvPr>
          <p:cNvSpPr txBox="1"/>
          <p:nvPr/>
        </p:nvSpPr>
        <p:spPr>
          <a:xfrm>
            <a:off x="767043" y="385621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13%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1819C0-B5C6-282C-3498-0B06210C72DB}"/>
              </a:ext>
            </a:extLst>
          </p:cNvPr>
          <p:cNvSpPr txBox="1"/>
          <p:nvPr/>
        </p:nvSpPr>
        <p:spPr>
          <a:xfrm>
            <a:off x="3484828" y="410650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24%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A97391-58AC-1DD0-2571-49943C64ABFA}"/>
              </a:ext>
            </a:extLst>
          </p:cNvPr>
          <p:cNvSpPr txBox="1"/>
          <p:nvPr/>
        </p:nvSpPr>
        <p:spPr>
          <a:xfrm>
            <a:off x="5264611" y="609298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75C0E3-FA85-70CB-27C1-F0AF92F966D9}"/>
              </a:ext>
            </a:extLst>
          </p:cNvPr>
          <p:cNvSpPr txBox="1"/>
          <p:nvPr/>
        </p:nvSpPr>
        <p:spPr>
          <a:xfrm>
            <a:off x="5264611" y="867039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24%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F6F21-99FA-C486-5A80-772C95D51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1BFED-465F-7870-CE92-BB4CED6D5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10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har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770806"/>
              </p:ext>
            </p:extLst>
          </p:nvPr>
        </p:nvGraphicFramePr>
        <p:xfrm>
          <a:off x="1547664" y="1407802"/>
          <a:ext cx="2376264" cy="235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Ad-</a:t>
            </a:r>
            <a:r>
              <a:rPr lang="hu-HU" sz="2900" dirty="0" err="1"/>
              <a:t>blocking</a:t>
            </a:r>
            <a:r>
              <a:rPr lang="hu-HU" sz="2900" dirty="0"/>
              <a:t> ismertsége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Hallott már a reklám-blokkolásról, vagy eredeti nevén ad-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blocking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ról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1" name="Szövegdoboz 30"/>
          <p:cNvSpPr txBox="1"/>
          <p:nvPr/>
        </p:nvSpPr>
        <p:spPr>
          <a:xfrm>
            <a:off x="4296615" y="1623596"/>
            <a:ext cx="33048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>
                <a:solidFill>
                  <a:srgbClr val="58595B"/>
                </a:solidFill>
              </a:rPr>
              <a:t>A fiatalok ismeretei abból a szempontból is stabilak, hogy továbbra is háromnegyedük hallott valaha a reklámblokkolásról, ami az egyes alcsoportokon belül sem változott.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Tájékozottabbak ebből a szempontból a férfiak (80%), illetve a Budapesten élők (87%), egyetemi végzettségűek (90%), szellemi munkát végzők (83%), a relative jól élők (82%), illetve azok, akik naponta fogyasztanak hosszabb videós tartalmat interneten (82%)</a:t>
            </a:r>
          </a:p>
        </p:txBody>
      </p: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2419249" y="2037317"/>
            <a:ext cx="653400" cy="653400"/>
            <a:chOff x="1415266" y="3607378"/>
            <a:chExt cx="309261" cy="309261"/>
          </a:xfrm>
        </p:grpSpPr>
        <p:sp>
          <p:nvSpPr>
            <p:cNvPr id="67" name="Freeform 215"/>
            <p:cNvSpPr>
              <a:spLocks/>
            </p:cNvSpPr>
            <p:nvPr/>
          </p:nvSpPr>
          <p:spPr bwMode="auto">
            <a:xfrm>
              <a:off x="1417171" y="3608648"/>
              <a:ext cx="306086" cy="306086"/>
            </a:xfrm>
            <a:custGeom>
              <a:avLst/>
              <a:gdLst/>
              <a:ahLst/>
              <a:cxnLst>
                <a:cxn ang="0">
                  <a:pos x="65" y="204"/>
                </a:cxn>
                <a:cxn ang="0">
                  <a:pos x="64" y="204"/>
                </a:cxn>
                <a:cxn ang="0">
                  <a:pos x="63" y="204"/>
                </a:cxn>
                <a:cxn ang="0">
                  <a:pos x="57" y="201"/>
                </a:cxn>
                <a:cxn ang="0">
                  <a:pos x="3" y="148"/>
                </a:cxn>
                <a:cxn ang="0">
                  <a:pos x="3" y="147"/>
                </a:cxn>
                <a:cxn ang="0">
                  <a:pos x="3" y="147"/>
                </a:cxn>
                <a:cxn ang="0">
                  <a:pos x="3" y="147"/>
                </a:cxn>
                <a:cxn ang="0">
                  <a:pos x="2" y="146"/>
                </a:cxn>
                <a:cxn ang="0">
                  <a:pos x="2" y="146"/>
                </a:cxn>
                <a:cxn ang="0">
                  <a:pos x="0" y="140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3" y="56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65" y="0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43" y="1"/>
                </a:cxn>
                <a:cxn ang="0">
                  <a:pos x="143" y="1"/>
                </a:cxn>
                <a:cxn ang="0">
                  <a:pos x="144" y="1"/>
                </a:cxn>
                <a:cxn ang="0">
                  <a:pos x="144" y="1"/>
                </a:cxn>
                <a:cxn ang="0">
                  <a:pos x="146" y="2"/>
                </a:cxn>
                <a:cxn ang="0">
                  <a:pos x="148" y="3"/>
                </a:cxn>
                <a:cxn ang="0">
                  <a:pos x="201" y="56"/>
                </a:cxn>
                <a:cxn ang="0">
                  <a:pos x="201" y="57"/>
                </a:cxn>
                <a:cxn ang="0">
                  <a:pos x="201" y="57"/>
                </a:cxn>
                <a:cxn ang="0">
                  <a:pos x="202" y="57"/>
                </a:cxn>
                <a:cxn ang="0">
                  <a:pos x="202" y="58"/>
                </a:cxn>
                <a:cxn ang="0">
                  <a:pos x="204" y="64"/>
                </a:cxn>
                <a:cxn ang="0">
                  <a:pos x="204" y="140"/>
                </a:cxn>
                <a:cxn ang="0">
                  <a:pos x="204" y="140"/>
                </a:cxn>
                <a:cxn ang="0">
                  <a:pos x="204" y="143"/>
                </a:cxn>
                <a:cxn ang="0">
                  <a:pos x="203" y="143"/>
                </a:cxn>
                <a:cxn ang="0">
                  <a:pos x="203" y="144"/>
                </a:cxn>
                <a:cxn ang="0">
                  <a:pos x="202" y="146"/>
                </a:cxn>
                <a:cxn ang="0">
                  <a:pos x="201" y="147"/>
                </a:cxn>
                <a:cxn ang="0">
                  <a:pos x="148" y="201"/>
                </a:cxn>
                <a:cxn ang="0">
                  <a:pos x="147" y="201"/>
                </a:cxn>
                <a:cxn ang="0">
                  <a:pos x="147" y="202"/>
                </a:cxn>
                <a:cxn ang="0">
                  <a:pos x="145" y="202"/>
                </a:cxn>
                <a:cxn ang="0">
                  <a:pos x="140" y="204"/>
                </a:cxn>
                <a:cxn ang="0">
                  <a:pos x="65" y="204"/>
                </a:cxn>
              </a:cxnLst>
              <a:rect l="0" t="0" r="r" b="b"/>
              <a:pathLst>
                <a:path w="204" h="204">
                  <a:moveTo>
                    <a:pt x="65" y="204"/>
                  </a:moveTo>
                  <a:cubicBezTo>
                    <a:pt x="64" y="204"/>
                    <a:pt x="64" y="204"/>
                    <a:pt x="64" y="204"/>
                  </a:cubicBezTo>
                  <a:cubicBezTo>
                    <a:pt x="63" y="204"/>
                    <a:pt x="63" y="204"/>
                    <a:pt x="63" y="204"/>
                  </a:cubicBezTo>
                  <a:cubicBezTo>
                    <a:pt x="60" y="203"/>
                    <a:pt x="58" y="202"/>
                    <a:pt x="57" y="201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1" y="143"/>
                    <a:pt x="0" y="141"/>
                    <a:pt x="0" y="14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2"/>
                    <a:pt x="1" y="61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8"/>
                    <a:pt x="3" y="56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0" y="0"/>
                    <a:pt x="63" y="0"/>
                    <a:pt x="6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1" y="0"/>
                    <a:pt x="142" y="0"/>
                    <a:pt x="143" y="1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5" y="1"/>
                    <a:pt x="145" y="2"/>
                    <a:pt x="146" y="2"/>
                  </a:cubicBezTo>
                  <a:cubicBezTo>
                    <a:pt x="146" y="2"/>
                    <a:pt x="147" y="3"/>
                    <a:pt x="148" y="3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1" y="57"/>
                    <a:pt x="202" y="57"/>
                    <a:pt x="202" y="57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3" y="60"/>
                    <a:pt x="204" y="62"/>
                    <a:pt x="204" y="64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204" y="141"/>
                    <a:pt x="204" y="142"/>
                    <a:pt x="204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2" y="145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148" y="201"/>
                    <a:pt x="148" y="201"/>
                    <a:pt x="148" y="201"/>
                  </a:cubicBezTo>
                  <a:cubicBezTo>
                    <a:pt x="148" y="201"/>
                    <a:pt x="147" y="201"/>
                    <a:pt x="147" y="201"/>
                  </a:cubicBezTo>
                  <a:cubicBezTo>
                    <a:pt x="147" y="201"/>
                    <a:pt x="147" y="201"/>
                    <a:pt x="147" y="202"/>
                  </a:cubicBezTo>
                  <a:cubicBezTo>
                    <a:pt x="146" y="202"/>
                    <a:pt x="146" y="202"/>
                    <a:pt x="145" y="202"/>
                  </a:cubicBezTo>
                  <a:cubicBezTo>
                    <a:pt x="144" y="203"/>
                    <a:pt x="142" y="204"/>
                    <a:pt x="140" y="204"/>
                  </a:cubicBezTo>
                  <a:lnTo>
                    <a:pt x="65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16"/>
            <p:cNvSpPr>
              <a:spLocks noEditPoints="1"/>
            </p:cNvSpPr>
            <p:nvPr/>
          </p:nvSpPr>
          <p:spPr bwMode="auto">
            <a:xfrm>
              <a:off x="1415266" y="3607378"/>
              <a:ext cx="309261" cy="309261"/>
            </a:xfrm>
            <a:custGeom>
              <a:avLst/>
              <a:gdLst/>
              <a:ahLst/>
              <a:cxnLst>
                <a:cxn ang="0">
                  <a:pos x="66" y="206"/>
                </a:cxn>
                <a:cxn ang="0">
                  <a:pos x="64" y="206"/>
                </a:cxn>
                <a:cxn ang="0">
                  <a:pos x="57" y="203"/>
                </a:cxn>
                <a:cxn ang="0">
                  <a:pos x="3" y="148"/>
                </a:cxn>
                <a:cxn ang="0">
                  <a:pos x="2" y="147"/>
                </a:cxn>
                <a:cxn ang="0">
                  <a:pos x="0" y="141"/>
                </a:cxn>
                <a:cxn ang="0">
                  <a:pos x="0" y="65"/>
                </a:cxn>
                <a:cxn ang="0">
                  <a:pos x="0" y="63"/>
                </a:cxn>
                <a:cxn ang="0">
                  <a:pos x="1" y="60"/>
                </a:cxn>
                <a:cxn ang="0">
                  <a:pos x="3" y="57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60" y="1"/>
                </a:cxn>
                <a:cxn ang="0">
                  <a:pos x="66" y="0"/>
                </a:cxn>
                <a:cxn ang="0">
                  <a:pos x="141" y="0"/>
                </a:cxn>
                <a:cxn ang="0">
                  <a:pos x="143" y="0"/>
                </a:cxn>
                <a:cxn ang="0">
                  <a:pos x="144" y="0"/>
                </a:cxn>
                <a:cxn ang="0">
                  <a:pos x="146" y="1"/>
                </a:cxn>
                <a:cxn ang="0">
                  <a:pos x="149" y="3"/>
                </a:cxn>
                <a:cxn ang="0">
                  <a:pos x="203" y="57"/>
                </a:cxn>
                <a:cxn ang="0">
                  <a:pos x="204" y="58"/>
                </a:cxn>
                <a:cxn ang="0">
                  <a:pos x="205" y="60"/>
                </a:cxn>
                <a:cxn ang="0">
                  <a:pos x="206" y="65"/>
                </a:cxn>
                <a:cxn ang="0">
                  <a:pos x="206" y="141"/>
                </a:cxn>
                <a:cxn ang="0">
                  <a:pos x="206" y="143"/>
                </a:cxn>
                <a:cxn ang="0">
                  <a:pos x="206" y="144"/>
                </a:cxn>
                <a:cxn ang="0">
                  <a:pos x="205" y="146"/>
                </a:cxn>
                <a:cxn ang="0">
                  <a:pos x="149" y="203"/>
                </a:cxn>
                <a:cxn ang="0">
                  <a:pos x="149" y="203"/>
                </a:cxn>
                <a:cxn ang="0">
                  <a:pos x="148" y="203"/>
                </a:cxn>
                <a:cxn ang="0">
                  <a:pos x="146" y="205"/>
                </a:cxn>
                <a:cxn ang="0">
                  <a:pos x="66" y="206"/>
                </a:cxn>
                <a:cxn ang="0">
                  <a:pos x="145" y="203"/>
                </a:cxn>
                <a:cxn ang="0">
                  <a:pos x="146" y="202"/>
                </a:cxn>
                <a:cxn ang="0">
                  <a:pos x="147" y="201"/>
                </a:cxn>
                <a:cxn ang="0">
                  <a:pos x="147" y="201"/>
                </a:cxn>
                <a:cxn ang="0">
                  <a:pos x="203" y="145"/>
                </a:cxn>
                <a:cxn ang="0">
                  <a:pos x="203" y="143"/>
                </a:cxn>
                <a:cxn ang="0">
                  <a:pos x="203" y="142"/>
                </a:cxn>
                <a:cxn ang="0">
                  <a:pos x="204" y="141"/>
                </a:cxn>
                <a:cxn ang="0">
                  <a:pos x="203" y="62"/>
                </a:cxn>
                <a:cxn ang="0">
                  <a:pos x="202" y="60"/>
                </a:cxn>
                <a:cxn ang="0">
                  <a:pos x="201" y="59"/>
                </a:cxn>
                <a:cxn ang="0">
                  <a:pos x="201" y="58"/>
                </a:cxn>
                <a:cxn ang="0">
                  <a:pos x="145" y="3"/>
                </a:cxn>
                <a:cxn ang="0">
                  <a:pos x="144" y="3"/>
                </a:cxn>
                <a:cxn ang="0">
                  <a:pos x="141" y="2"/>
                </a:cxn>
                <a:cxn ang="0">
                  <a:pos x="141" y="2"/>
                </a:cxn>
                <a:cxn ang="0">
                  <a:pos x="61" y="3"/>
                </a:cxn>
                <a:cxn ang="0">
                  <a:pos x="60" y="4"/>
                </a:cxn>
                <a:cxn ang="0">
                  <a:pos x="59" y="5"/>
                </a:cxn>
                <a:cxn ang="0">
                  <a:pos x="59" y="5"/>
                </a:cxn>
                <a:cxn ang="0">
                  <a:pos x="4" y="60"/>
                </a:cxn>
                <a:cxn ang="0">
                  <a:pos x="3" y="62"/>
                </a:cxn>
                <a:cxn ang="0">
                  <a:pos x="3" y="64"/>
                </a:cxn>
                <a:cxn ang="0">
                  <a:pos x="3" y="65"/>
                </a:cxn>
                <a:cxn ang="0">
                  <a:pos x="3" y="144"/>
                </a:cxn>
                <a:cxn ang="0">
                  <a:pos x="4" y="146"/>
                </a:cxn>
                <a:cxn ang="0">
                  <a:pos x="5" y="147"/>
                </a:cxn>
                <a:cxn ang="0">
                  <a:pos x="5" y="147"/>
                </a:cxn>
                <a:cxn ang="0">
                  <a:pos x="63" y="203"/>
                </a:cxn>
                <a:cxn ang="0">
                  <a:pos x="65" y="203"/>
                </a:cxn>
                <a:cxn ang="0">
                  <a:pos x="66" y="203"/>
                </a:cxn>
              </a:cxnLst>
              <a:rect l="0" t="0" r="r" b="b"/>
              <a:pathLst>
                <a:path w="206" h="206">
                  <a:moveTo>
                    <a:pt x="66" y="206"/>
                  </a:moveTo>
                  <a:cubicBezTo>
                    <a:pt x="66" y="206"/>
                    <a:pt x="66" y="206"/>
                    <a:pt x="66" y="206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4" y="206"/>
                    <a:pt x="64" y="206"/>
                    <a:pt x="64" y="206"/>
                  </a:cubicBezTo>
                  <a:cubicBezTo>
                    <a:pt x="63" y="206"/>
                    <a:pt x="63" y="206"/>
                    <a:pt x="62" y="205"/>
                  </a:cubicBezTo>
                  <a:cubicBezTo>
                    <a:pt x="62" y="205"/>
                    <a:pt x="62" y="205"/>
                    <a:pt x="62" y="205"/>
                  </a:cubicBezTo>
                  <a:cubicBezTo>
                    <a:pt x="60" y="205"/>
                    <a:pt x="58" y="204"/>
                    <a:pt x="57" y="203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2" y="148"/>
                    <a:pt x="2" y="148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1" y="147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0" y="144"/>
                    <a:pt x="0" y="143"/>
                    <a:pt x="0" y="14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3"/>
                  </a:cubicBezTo>
                  <a:cubicBezTo>
                    <a:pt x="0" y="63"/>
                    <a:pt x="0" y="62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8"/>
                    <a:pt x="3" y="57"/>
                    <a:pt x="3" y="5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2" y="0"/>
                    <a:pt x="64" y="0"/>
                    <a:pt x="6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1"/>
                    <a:pt x="148" y="2"/>
                    <a:pt x="149" y="3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4" y="58"/>
                    <a:pt x="204" y="59"/>
                    <a:pt x="204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61"/>
                    <a:pt x="206" y="62"/>
                    <a:pt x="206" y="63"/>
                  </a:cubicBezTo>
                  <a:cubicBezTo>
                    <a:pt x="206" y="64"/>
                    <a:pt x="206" y="65"/>
                    <a:pt x="206" y="65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6"/>
                    <a:pt x="205" y="147"/>
                    <a:pt x="205" y="147"/>
                  </a:cubicBezTo>
                  <a:cubicBezTo>
                    <a:pt x="204" y="148"/>
                    <a:pt x="203" y="149"/>
                    <a:pt x="203" y="149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8" y="203"/>
                    <a:pt x="148" y="203"/>
                    <a:pt x="148" y="203"/>
                  </a:cubicBezTo>
                  <a:cubicBezTo>
                    <a:pt x="148" y="203"/>
                    <a:pt x="148" y="203"/>
                    <a:pt x="148" y="203"/>
                  </a:cubicBezTo>
                  <a:cubicBezTo>
                    <a:pt x="148" y="204"/>
                    <a:pt x="148" y="204"/>
                    <a:pt x="147" y="204"/>
                  </a:cubicBezTo>
                  <a:cubicBezTo>
                    <a:pt x="147" y="204"/>
                    <a:pt x="147" y="204"/>
                    <a:pt x="147" y="204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5" y="205"/>
                    <a:pt x="144" y="206"/>
                    <a:pt x="143" y="206"/>
                  </a:cubicBezTo>
                  <a:cubicBezTo>
                    <a:pt x="142" y="206"/>
                    <a:pt x="142" y="206"/>
                    <a:pt x="141" y="206"/>
                  </a:cubicBezTo>
                  <a:lnTo>
                    <a:pt x="66" y="206"/>
                  </a:lnTo>
                  <a:close/>
                  <a:moveTo>
                    <a:pt x="141" y="203"/>
                  </a:moveTo>
                  <a:cubicBezTo>
                    <a:pt x="141" y="203"/>
                    <a:pt x="142" y="203"/>
                    <a:pt x="143" y="203"/>
                  </a:cubicBezTo>
                  <a:cubicBezTo>
                    <a:pt x="143" y="203"/>
                    <a:pt x="144" y="203"/>
                    <a:pt x="145" y="203"/>
                  </a:cubicBezTo>
                  <a:cubicBezTo>
                    <a:pt x="145" y="203"/>
                    <a:pt x="145" y="203"/>
                    <a:pt x="145" y="203"/>
                  </a:cubicBezTo>
                  <a:cubicBezTo>
                    <a:pt x="145" y="203"/>
                    <a:pt x="145" y="202"/>
                    <a:pt x="145" y="202"/>
                  </a:cubicBezTo>
                  <a:cubicBezTo>
                    <a:pt x="146" y="202"/>
                    <a:pt x="146" y="202"/>
                    <a:pt x="146" y="202"/>
                  </a:cubicBezTo>
                  <a:cubicBezTo>
                    <a:pt x="146" y="202"/>
                    <a:pt x="146" y="202"/>
                    <a:pt x="146" y="202"/>
                  </a:cubicBezTo>
                  <a:cubicBezTo>
                    <a:pt x="147" y="202"/>
                    <a:pt x="147" y="202"/>
                    <a:pt x="147" y="202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8" y="201"/>
                    <a:pt x="148" y="201"/>
                    <a:pt x="148" y="201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6"/>
                    <a:pt x="203" y="146"/>
                    <a:pt x="203" y="145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3" y="143"/>
                    <a:pt x="203" y="142"/>
                    <a:pt x="203" y="142"/>
                  </a:cubicBezTo>
                  <a:cubicBezTo>
                    <a:pt x="203" y="142"/>
                    <a:pt x="203" y="142"/>
                    <a:pt x="203" y="142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4"/>
                    <a:pt x="203" y="63"/>
                    <a:pt x="203" y="62"/>
                  </a:cubicBezTo>
                  <a:cubicBezTo>
                    <a:pt x="203" y="62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2" y="61"/>
                    <a:pt x="202" y="61"/>
                    <a:pt x="202" y="60"/>
                  </a:cubicBezTo>
                  <a:cubicBezTo>
                    <a:pt x="202" y="60"/>
                    <a:pt x="202" y="60"/>
                    <a:pt x="202" y="60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1" y="59"/>
                    <a:pt x="201" y="58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7" y="5"/>
                    <a:pt x="147" y="5"/>
                  </a:cubicBezTo>
                  <a:cubicBezTo>
                    <a:pt x="147" y="4"/>
                    <a:pt x="146" y="4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2"/>
                    <a:pt x="63" y="3"/>
                    <a:pt x="62" y="3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4" y="60"/>
                    <a:pt x="4" y="60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3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4"/>
                    <a:pt x="3" y="144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3" y="145"/>
                    <a:pt x="3" y="145"/>
                    <a:pt x="4" y="145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60" y="202"/>
                    <a:pt x="61" y="203"/>
                    <a:pt x="62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65" y="203"/>
                    <a:pt x="65" y="203"/>
                    <a:pt x="65" y="203"/>
                  </a:cubicBezTo>
                  <a:cubicBezTo>
                    <a:pt x="65" y="203"/>
                    <a:pt x="65" y="203"/>
                    <a:pt x="65" y="203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6" y="203"/>
                    <a:pt x="66" y="203"/>
                    <a:pt x="66" y="203"/>
                  </a:cubicBezTo>
                  <a:lnTo>
                    <a:pt x="141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17"/>
            <p:cNvSpPr>
              <a:spLocks noEditPoints="1"/>
            </p:cNvSpPr>
            <p:nvPr/>
          </p:nvSpPr>
          <p:spPr bwMode="auto">
            <a:xfrm>
              <a:off x="1426062" y="3618174"/>
              <a:ext cx="289575" cy="287670"/>
            </a:xfrm>
            <a:custGeom>
              <a:avLst/>
              <a:gdLst/>
              <a:ahLst/>
              <a:cxnLst>
                <a:cxn ang="0">
                  <a:pos x="55" y="191"/>
                </a:cxn>
                <a:cxn ang="0">
                  <a:pos x="0" y="134"/>
                </a:cxn>
                <a:cxn ang="0">
                  <a:pos x="1" y="55"/>
                </a:cxn>
                <a:cxn ang="0">
                  <a:pos x="59" y="0"/>
                </a:cxn>
                <a:cxn ang="0">
                  <a:pos x="138" y="1"/>
                </a:cxn>
                <a:cxn ang="0">
                  <a:pos x="193" y="58"/>
                </a:cxn>
                <a:cxn ang="0">
                  <a:pos x="191" y="137"/>
                </a:cxn>
                <a:cxn ang="0">
                  <a:pos x="134" y="192"/>
                </a:cxn>
                <a:cxn ang="0">
                  <a:pos x="9" y="116"/>
                </a:cxn>
                <a:cxn ang="0">
                  <a:pos x="44" y="120"/>
                </a:cxn>
                <a:cxn ang="0">
                  <a:pos x="46" y="98"/>
                </a:cxn>
                <a:cxn ang="0">
                  <a:pos x="32" y="92"/>
                </a:cxn>
                <a:cxn ang="0">
                  <a:pos x="28" y="91"/>
                </a:cxn>
                <a:cxn ang="0">
                  <a:pos x="20" y="84"/>
                </a:cxn>
                <a:cxn ang="0">
                  <a:pos x="30" y="76"/>
                </a:cxn>
                <a:cxn ang="0">
                  <a:pos x="43" y="80"/>
                </a:cxn>
                <a:cxn ang="0">
                  <a:pos x="44" y="71"/>
                </a:cxn>
                <a:cxn ang="0">
                  <a:pos x="30" y="68"/>
                </a:cxn>
                <a:cxn ang="0">
                  <a:pos x="12" y="84"/>
                </a:cxn>
                <a:cxn ang="0">
                  <a:pos x="27" y="100"/>
                </a:cxn>
                <a:cxn ang="0">
                  <a:pos x="32" y="100"/>
                </a:cxn>
                <a:cxn ang="0">
                  <a:pos x="41" y="108"/>
                </a:cxn>
                <a:cxn ang="0">
                  <a:pos x="35" y="115"/>
                </a:cxn>
                <a:cxn ang="0">
                  <a:pos x="22" y="114"/>
                </a:cxn>
                <a:cxn ang="0">
                  <a:pos x="15" y="110"/>
                </a:cxn>
                <a:cxn ang="0">
                  <a:pos x="68" y="124"/>
                </a:cxn>
                <a:cxn ang="0">
                  <a:pos x="76" y="76"/>
                </a:cxn>
                <a:cxn ang="0">
                  <a:pos x="91" y="68"/>
                </a:cxn>
                <a:cxn ang="0">
                  <a:pos x="53" y="76"/>
                </a:cxn>
                <a:cxn ang="0">
                  <a:pos x="68" y="124"/>
                </a:cxn>
                <a:cxn ang="0">
                  <a:pos x="96" y="109"/>
                </a:cxn>
                <a:cxn ang="0">
                  <a:pos x="104" y="121"/>
                </a:cxn>
                <a:cxn ang="0">
                  <a:pos x="126" y="121"/>
                </a:cxn>
                <a:cxn ang="0">
                  <a:pos x="134" y="112"/>
                </a:cxn>
                <a:cxn ang="0">
                  <a:pos x="134" y="109"/>
                </a:cxn>
                <a:cxn ang="0">
                  <a:pos x="135" y="96"/>
                </a:cxn>
                <a:cxn ang="0">
                  <a:pos x="134" y="83"/>
                </a:cxn>
                <a:cxn ang="0">
                  <a:pos x="134" y="80"/>
                </a:cxn>
                <a:cxn ang="0">
                  <a:pos x="130" y="74"/>
                </a:cxn>
                <a:cxn ang="0">
                  <a:pos x="115" y="68"/>
                </a:cxn>
                <a:cxn ang="0">
                  <a:pos x="98" y="78"/>
                </a:cxn>
                <a:cxn ang="0">
                  <a:pos x="95" y="96"/>
                </a:cxn>
                <a:cxn ang="0">
                  <a:pos x="104" y="89"/>
                </a:cxn>
                <a:cxn ang="0">
                  <a:pos x="107" y="80"/>
                </a:cxn>
                <a:cxn ang="0">
                  <a:pos x="110" y="78"/>
                </a:cxn>
                <a:cxn ang="0">
                  <a:pos x="120" y="78"/>
                </a:cxn>
                <a:cxn ang="0">
                  <a:pos x="124" y="80"/>
                </a:cxn>
                <a:cxn ang="0">
                  <a:pos x="127" y="96"/>
                </a:cxn>
                <a:cxn ang="0">
                  <a:pos x="124" y="112"/>
                </a:cxn>
                <a:cxn ang="0">
                  <a:pos x="120" y="114"/>
                </a:cxn>
                <a:cxn ang="0">
                  <a:pos x="110" y="114"/>
                </a:cxn>
                <a:cxn ang="0">
                  <a:pos x="104" y="107"/>
                </a:cxn>
                <a:cxn ang="0">
                  <a:pos x="104" y="96"/>
                </a:cxn>
                <a:cxn ang="0">
                  <a:pos x="153" y="124"/>
                </a:cxn>
                <a:cxn ang="0">
                  <a:pos x="166" y="102"/>
                </a:cxn>
                <a:cxn ang="0">
                  <a:pos x="183" y="85"/>
                </a:cxn>
                <a:cxn ang="0">
                  <a:pos x="177" y="72"/>
                </a:cxn>
                <a:cxn ang="0">
                  <a:pos x="168" y="69"/>
                </a:cxn>
                <a:cxn ang="0">
                  <a:pos x="145" y="68"/>
                </a:cxn>
                <a:cxn ang="0">
                  <a:pos x="153" y="76"/>
                </a:cxn>
                <a:cxn ang="0">
                  <a:pos x="171" y="78"/>
                </a:cxn>
                <a:cxn ang="0">
                  <a:pos x="173" y="91"/>
                </a:cxn>
                <a:cxn ang="0">
                  <a:pos x="153" y="94"/>
                </a:cxn>
              </a:cxnLst>
              <a:rect l="0" t="0" r="r" b="b"/>
              <a:pathLst>
                <a:path w="193" h="192">
                  <a:moveTo>
                    <a:pt x="59" y="192"/>
                  </a:moveTo>
                  <a:cubicBezTo>
                    <a:pt x="57" y="192"/>
                    <a:pt x="56" y="192"/>
                    <a:pt x="55" y="191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0" y="136"/>
                    <a:pt x="0" y="135"/>
                    <a:pt x="0" y="1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5"/>
                    <a:pt x="1" y="55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0"/>
                    <a:pt x="57" y="0"/>
                    <a:pt x="5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7" y="0"/>
                    <a:pt x="138" y="1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2" y="56"/>
                    <a:pt x="193" y="57"/>
                    <a:pt x="193" y="58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3" y="135"/>
                    <a:pt x="192" y="136"/>
                    <a:pt x="191" y="137"/>
                  </a:cubicBezTo>
                  <a:cubicBezTo>
                    <a:pt x="138" y="191"/>
                    <a:pt x="138" y="191"/>
                    <a:pt x="138" y="191"/>
                  </a:cubicBezTo>
                  <a:cubicBezTo>
                    <a:pt x="136" y="192"/>
                    <a:pt x="135" y="192"/>
                    <a:pt x="134" y="192"/>
                  </a:cubicBezTo>
                  <a:lnTo>
                    <a:pt x="59" y="192"/>
                  </a:lnTo>
                  <a:close/>
                  <a:moveTo>
                    <a:pt x="9" y="116"/>
                  </a:moveTo>
                  <a:cubicBezTo>
                    <a:pt x="15" y="122"/>
                    <a:pt x="22" y="124"/>
                    <a:pt x="30" y="124"/>
                  </a:cubicBezTo>
                  <a:cubicBezTo>
                    <a:pt x="36" y="124"/>
                    <a:pt x="41" y="123"/>
                    <a:pt x="44" y="120"/>
                  </a:cubicBezTo>
                  <a:cubicBezTo>
                    <a:pt x="48" y="117"/>
                    <a:pt x="50" y="113"/>
                    <a:pt x="50" y="108"/>
                  </a:cubicBezTo>
                  <a:cubicBezTo>
                    <a:pt x="50" y="105"/>
                    <a:pt x="48" y="101"/>
                    <a:pt x="46" y="98"/>
                  </a:cubicBezTo>
                  <a:cubicBezTo>
                    <a:pt x="43" y="94"/>
                    <a:pt x="39" y="92"/>
                    <a:pt x="34" y="92"/>
                  </a:cubicBezTo>
                  <a:cubicBezTo>
                    <a:pt x="33" y="92"/>
                    <a:pt x="33" y="92"/>
                    <a:pt x="32" y="92"/>
                  </a:cubicBezTo>
                  <a:cubicBezTo>
                    <a:pt x="32" y="92"/>
                    <a:pt x="31" y="92"/>
                    <a:pt x="31" y="92"/>
                  </a:cubicBezTo>
                  <a:cubicBezTo>
                    <a:pt x="30" y="92"/>
                    <a:pt x="29" y="92"/>
                    <a:pt x="28" y="91"/>
                  </a:cubicBezTo>
                  <a:cubicBezTo>
                    <a:pt x="25" y="91"/>
                    <a:pt x="23" y="90"/>
                    <a:pt x="22" y="89"/>
                  </a:cubicBezTo>
                  <a:cubicBezTo>
                    <a:pt x="21" y="87"/>
                    <a:pt x="20" y="86"/>
                    <a:pt x="20" y="84"/>
                  </a:cubicBezTo>
                  <a:cubicBezTo>
                    <a:pt x="20" y="82"/>
                    <a:pt x="21" y="80"/>
                    <a:pt x="23" y="78"/>
                  </a:cubicBezTo>
                  <a:cubicBezTo>
                    <a:pt x="25" y="77"/>
                    <a:pt x="27" y="76"/>
                    <a:pt x="30" y="76"/>
                  </a:cubicBezTo>
                  <a:cubicBezTo>
                    <a:pt x="31" y="76"/>
                    <a:pt x="34" y="76"/>
                    <a:pt x="37" y="77"/>
                  </a:cubicBezTo>
                  <a:cubicBezTo>
                    <a:pt x="39" y="78"/>
                    <a:pt x="41" y="79"/>
                    <a:pt x="43" y="8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7" y="73"/>
                    <a:pt x="45" y="72"/>
                    <a:pt x="44" y="71"/>
                  </a:cubicBezTo>
                  <a:cubicBezTo>
                    <a:pt x="42" y="71"/>
                    <a:pt x="41" y="70"/>
                    <a:pt x="40" y="69"/>
                  </a:cubicBezTo>
                  <a:cubicBezTo>
                    <a:pt x="37" y="68"/>
                    <a:pt x="34" y="68"/>
                    <a:pt x="30" y="68"/>
                  </a:cubicBezTo>
                  <a:cubicBezTo>
                    <a:pt x="24" y="68"/>
                    <a:pt x="20" y="69"/>
                    <a:pt x="17" y="72"/>
                  </a:cubicBezTo>
                  <a:cubicBezTo>
                    <a:pt x="14" y="75"/>
                    <a:pt x="12" y="79"/>
                    <a:pt x="12" y="84"/>
                  </a:cubicBezTo>
                  <a:cubicBezTo>
                    <a:pt x="12" y="88"/>
                    <a:pt x="13" y="92"/>
                    <a:pt x="16" y="94"/>
                  </a:cubicBezTo>
                  <a:cubicBezTo>
                    <a:pt x="18" y="97"/>
                    <a:pt x="22" y="99"/>
                    <a:pt x="27" y="100"/>
                  </a:cubicBezTo>
                  <a:cubicBezTo>
                    <a:pt x="27" y="100"/>
                    <a:pt x="29" y="100"/>
                    <a:pt x="30" y="100"/>
                  </a:cubicBezTo>
                  <a:cubicBezTo>
                    <a:pt x="31" y="100"/>
                    <a:pt x="31" y="100"/>
                    <a:pt x="32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9" y="101"/>
                    <a:pt x="41" y="104"/>
                    <a:pt x="41" y="108"/>
                  </a:cubicBezTo>
                  <a:cubicBezTo>
                    <a:pt x="41" y="111"/>
                    <a:pt x="40" y="112"/>
                    <a:pt x="38" y="114"/>
                  </a:cubicBezTo>
                  <a:cubicBezTo>
                    <a:pt x="37" y="114"/>
                    <a:pt x="36" y="115"/>
                    <a:pt x="35" y="115"/>
                  </a:cubicBezTo>
                  <a:cubicBezTo>
                    <a:pt x="34" y="116"/>
                    <a:pt x="32" y="116"/>
                    <a:pt x="30" y="116"/>
                  </a:cubicBezTo>
                  <a:cubicBezTo>
                    <a:pt x="27" y="116"/>
                    <a:pt x="24" y="115"/>
                    <a:pt x="22" y="114"/>
                  </a:cubicBezTo>
                  <a:cubicBezTo>
                    <a:pt x="20" y="114"/>
                    <a:pt x="19" y="113"/>
                    <a:pt x="18" y="112"/>
                  </a:cubicBezTo>
                  <a:cubicBezTo>
                    <a:pt x="17" y="112"/>
                    <a:pt x="16" y="111"/>
                    <a:pt x="15" y="110"/>
                  </a:cubicBezTo>
                  <a:lnTo>
                    <a:pt x="9" y="116"/>
                  </a:lnTo>
                  <a:close/>
                  <a:moveTo>
                    <a:pt x="68" y="124"/>
                  </a:moveTo>
                  <a:cubicBezTo>
                    <a:pt x="76" y="124"/>
                    <a:pt x="76" y="124"/>
                    <a:pt x="76" y="124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68" y="76"/>
                    <a:pt x="68" y="76"/>
                    <a:pt x="68" y="76"/>
                  </a:cubicBezTo>
                  <a:lnTo>
                    <a:pt x="68" y="124"/>
                  </a:lnTo>
                  <a:close/>
                  <a:moveTo>
                    <a:pt x="95" y="96"/>
                  </a:moveTo>
                  <a:cubicBezTo>
                    <a:pt x="95" y="103"/>
                    <a:pt x="96" y="107"/>
                    <a:pt x="96" y="109"/>
                  </a:cubicBezTo>
                  <a:cubicBezTo>
                    <a:pt x="96" y="111"/>
                    <a:pt x="97" y="113"/>
                    <a:pt x="98" y="114"/>
                  </a:cubicBezTo>
                  <a:cubicBezTo>
                    <a:pt x="99" y="117"/>
                    <a:pt x="101" y="119"/>
                    <a:pt x="104" y="121"/>
                  </a:cubicBezTo>
                  <a:cubicBezTo>
                    <a:pt x="107" y="123"/>
                    <a:pt x="111" y="124"/>
                    <a:pt x="115" y="124"/>
                  </a:cubicBezTo>
                  <a:cubicBezTo>
                    <a:pt x="119" y="124"/>
                    <a:pt x="123" y="123"/>
                    <a:pt x="126" y="121"/>
                  </a:cubicBezTo>
                  <a:cubicBezTo>
                    <a:pt x="129" y="119"/>
                    <a:pt x="131" y="117"/>
                    <a:pt x="133" y="114"/>
                  </a:cubicBezTo>
                  <a:cubicBezTo>
                    <a:pt x="133" y="113"/>
                    <a:pt x="133" y="112"/>
                    <a:pt x="134" y="112"/>
                  </a:cubicBezTo>
                  <a:cubicBezTo>
                    <a:pt x="134" y="111"/>
                    <a:pt x="134" y="111"/>
                    <a:pt x="134" y="110"/>
                  </a:cubicBezTo>
                  <a:cubicBezTo>
                    <a:pt x="134" y="110"/>
                    <a:pt x="134" y="109"/>
                    <a:pt x="134" y="109"/>
                  </a:cubicBezTo>
                  <a:cubicBezTo>
                    <a:pt x="135" y="108"/>
                    <a:pt x="135" y="106"/>
                    <a:pt x="135" y="104"/>
                  </a:cubicBezTo>
                  <a:cubicBezTo>
                    <a:pt x="135" y="101"/>
                    <a:pt x="135" y="99"/>
                    <a:pt x="135" y="96"/>
                  </a:cubicBezTo>
                  <a:cubicBezTo>
                    <a:pt x="135" y="93"/>
                    <a:pt x="135" y="90"/>
                    <a:pt x="135" y="88"/>
                  </a:cubicBezTo>
                  <a:cubicBezTo>
                    <a:pt x="135" y="86"/>
                    <a:pt x="135" y="84"/>
                    <a:pt x="134" y="83"/>
                  </a:cubicBezTo>
                  <a:cubicBezTo>
                    <a:pt x="134" y="83"/>
                    <a:pt x="134" y="82"/>
                    <a:pt x="134" y="82"/>
                  </a:cubicBezTo>
                  <a:cubicBezTo>
                    <a:pt x="134" y="81"/>
                    <a:pt x="134" y="81"/>
                    <a:pt x="134" y="80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2" y="77"/>
                    <a:pt x="131" y="75"/>
                    <a:pt x="130" y="74"/>
                  </a:cubicBezTo>
                  <a:cubicBezTo>
                    <a:pt x="129" y="73"/>
                    <a:pt x="128" y="72"/>
                    <a:pt x="126" y="71"/>
                  </a:cubicBezTo>
                  <a:cubicBezTo>
                    <a:pt x="123" y="69"/>
                    <a:pt x="119" y="68"/>
                    <a:pt x="115" y="68"/>
                  </a:cubicBezTo>
                  <a:cubicBezTo>
                    <a:pt x="110" y="68"/>
                    <a:pt x="107" y="69"/>
                    <a:pt x="104" y="71"/>
                  </a:cubicBezTo>
                  <a:cubicBezTo>
                    <a:pt x="101" y="73"/>
                    <a:pt x="99" y="75"/>
                    <a:pt x="98" y="78"/>
                  </a:cubicBezTo>
                  <a:cubicBezTo>
                    <a:pt x="97" y="79"/>
                    <a:pt x="96" y="81"/>
                    <a:pt x="96" y="83"/>
                  </a:cubicBezTo>
                  <a:cubicBezTo>
                    <a:pt x="96" y="85"/>
                    <a:pt x="95" y="89"/>
                    <a:pt x="95" y="96"/>
                  </a:cubicBezTo>
                  <a:close/>
                  <a:moveTo>
                    <a:pt x="104" y="96"/>
                  </a:moveTo>
                  <a:cubicBezTo>
                    <a:pt x="104" y="93"/>
                    <a:pt x="104" y="91"/>
                    <a:pt x="104" y="89"/>
                  </a:cubicBezTo>
                  <a:cubicBezTo>
                    <a:pt x="104" y="87"/>
                    <a:pt x="104" y="86"/>
                    <a:pt x="104" y="85"/>
                  </a:cubicBezTo>
                  <a:cubicBezTo>
                    <a:pt x="105" y="83"/>
                    <a:pt x="105" y="82"/>
                    <a:pt x="107" y="80"/>
                  </a:cubicBezTo>
                  <a:cubicBezTo>
                    <a:pt x="107" y="80"/>
                    <a:pt x="108" y="79"/>
                    <a:pt x="108" y="79"/>
                  </a:cubicBezTo>
                  <a:cubicBezTo>
                    <a:pt x="109" y="78"/>
                    <a:pt x="109" y="78"/>
                    <a:pt x="110" y="78"/>
                  </a:cubicBezTo>
                  <a:cubicBezTo>
                    <a:pt x="111" y="77"/>
                    <a:pt x="113" y="76"/>
                    <a:pt x="115" y="76"/>
                  </a:cubicBezTo>
                  <a:cubicBezTo>
                    <a:pt x="117" y="76"/>
                    <a:pt x="119" y="77"/>
                    <a:pt x="120" y="78"/>
                  </a:cubicBezTo>
                  <a:cubicBezTo>
                    <a:pt x="121" y="78"/>
                    <a:pt x="122" y="78"/>
                    <a:pt x="122" y="79"/>
                  </a:cubicBezTo>
                  <a:cubicBezTo>
                    <a:pt x="123" y="79"/>
                    <a:pt x="123" y="80"/>
                    <a:pt x="124" y="80"/>
                  </a:cubicBezTo>
                  <a:cubicBezTo>
                    <a:pt x="125" y="82"/>
                    <a:pt x="125" y="83"/>
                    <a:pt x="126" y="85"/>
                  </a:cubicBezTo>
                  <a:cubicBezTo>
                    <a:pt x="126" y="86"/>
                    <a:pt x="127" y="90"/>
                    <a:pt x="127" y="96"/>
                  </a:cubicBezTo>
                  <a:cubicBezTo>
                    <a:pt x="127" y="102"/>
                    <a:pt x="126" y="105"/>
                    <a:pt x="126" y="107"/>
                  </a:cubicBezTo>
                  <a:cubicBezTo>
                    <a:pt x="126" y="109"/>
                    <a:pt x="125" y="110"/>
                    <a:pt x="124" y="112"/>
                  </a:cubicBezTo>
                  <a:cubicBezTo>
                    <a:pt x="123" y="112"/>
                    <a:pt x="123" y="113"/>
                    <a:pt x="122" y="113"/>
                  </a:cubicBezTo>
                  <a:cubicBezTo>
                    <a:pt x="122" y="114"/>
                    <a:pt x="121" y="114"/>
                    <a:pt x="120" y="114"/>
                  </a:cubicBezTo>
                  <a:cubicBezTo>
                    <a:pt x="119" y="115"/>
                    <a:pt x="117" y="116"/>
                    <a:pt x="115" y="116"/>
                  </a:cubicBezTo>
                  <a:cubicBezTo>
                    <a:pt x="113" y="116"/>
                    <a:pt x="112" y="115"/>
                    <a:pt x="110" y="114"/>
                  </a:cubicBezTo>
                  <a:cubicBezTo>
                    <a:pt x="109" y="114"/>
                    <a:pt x="107" y="113"/>
                    <a:pt x="107" y="112"/>
                  </a:cubicBezTo>
                  <a:cubicBezTo>
                    <a:pt x="105" y="110"/>
                    <a:pt x="105" y="108"/>
                    <a:pt x="104" y="107"/>
                  </a:cubicBezTo>
                  <a:cubicBezTo>
                    <a:pt x="104" y="106"/>
                    <a:pt x="104" y="105"/>
                    <a:pt x="104" y="103"/>
                  </a:cubicBezTo>
                  <a:cubicBezTo>
                    <a:pt x="104" y="101"/>
                    <a:pt x="104" y="99"/>
                    <a:pt x="104" y="96"/>
                  </a:cubicBezTo>
                  <a:close/>
                  <a:moveTo>
                    <a:pt x="145" y="124"/>
                  </a:moveTo>
                  <a:cubicBezTo>
                    <a:pt x="153" y="124"/>
                    <a:pt x="153" y="124"/>
                    <a:pt x="153" y="124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71" y="102"/>
                    <a:pt x="176" y="100"/>
                    <a:pt x="179" y="97"/>
                  </a:cubicBezTo>
                  <a:cubicBezTo>
                    <a:pt x="182" y="94"/>
                    <a:pt x="183" y="90"/>
                    <a:pt x="183" y="85"/>
                  </a:cubicBezTo>
                  <a:cubicBezTo>
                    <a:pt x="183" y="82"/>
                    <a:pt x="183" y="80"/>
                    <a:pt x="182" y="78"/>
                  </a:cubicBezTo>
                  <a:cubicBezTo>
                    <a:pt x="180" y="75"/>
                    <a:pt x="179" y="73"/>
                    <a:pt x="177" y="72"/>
                  </a:cubicBezTo>
                  <a:cubicBezTo>
                    <a:pt x="175" y="71"/>
                    <a:pt x="173" y="70"/>
                    <a:pt x="171" y="69"/>
                  </a:cubicBezTo>
                  <a:cubicBezTo>
                    <a:pt x="170" y="69"/>
                    <a:pt x="169" y="69"/>
                    <a:pt x="168" y="69"/>
                  </a:cubicBezTo>
                  <a:cubicBezTo>
                    <a:pt x="167" y="68"/>
                    <a:pt x="166" y="68"/>
                    <a:pt x="165" y="68"/>
                  </a:cubicBezTo>
                  <a:cubicBezTo>
                    <a:pt x="145" y="68"/>
                    <a:pt x="145" y="68"/>
                    <a:pt x="145" y="68"/>
                  </a:cubicBezTo>
                  <a:lnTo>
                    <a:pt x="145" y="124"/>
                  </a:lnTo>
                  <a:close/>
                  <a:moveTo>
                    <a:pt x="153" y="76"/>
                  </a:moveTo>
                  <a:cubicBezTo>
                    <a:pt x="165" y="76"/>
                    <a:pt x="165" y="76"/>
                    <a:pt x="165" y="76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4" y="79"/>
                    <a:pt x="175" y="82"/>
                    <a:pt x="175" y="85"/>
                  </a:cubicBezTo>
                  <a:cubicBezTo>
                    <a:pt x="175" y="88"/>
                    <a:pt x="174" y="90"/>
                    <a:pt x="173" y="91"/>
                  </a:cubicBezTo>
                  <a:cubicBezTo>
                    <a:pt x="171" y="93"/>
                    <a:pt x="168" y="94"/>
                    <a:pt x="166" y="94"/>
                  </a:cubicBezTo>
                  <a:cubicBezTo>
                    <a:pt x="153" y="94"/>
                    <a:pt x="153" y="94"/>
                    <a:pt x="153" y="94"/>
                  </a:cubicBezTo>
                  <a:lnTo>
                    <a:pt x="153" y="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3" name="Rectangle 23"/>
          <p:cNvSpPr/>
          <p:nvPr/>
        </p:nvSpPr>
        <p:spPr>
          <a:xfrm>
            <a:off x="2018478" y="3190082"/>
            <a:ext cx="1434637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kern="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hu-HU" sz="1400" b="1" kern="0" dirty="0">
                <a:solidFill>
                  <a:srgbClr val="A6A6A6"/>
                </a:solidFill>
                <a:cs typeface="Arial" panose="020B0604020202020204" pitchFamily="34" charset="0"/>
              </a:rPr>
              <a:t>67% 77% </a:t>
            </a:r>
            <a:r>
              <a:rPr lang="hu-HU" sz="2400" b="1" kern="0" dirty="0">
                <a:solidFill>
                  <a:schemeClr val="accent2"/>
                </a:solidFill>
                <a:cs typeface="Arial" panose="020B0604020202020204" pitchFamily="34" charset="0"/>
              </a:rPr>
              <a:t>75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HALLOTT RÓLA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Szövegdoboz 135">
            <a:extLst>
              <a:ext uri="{FF2B5EF4-FFF2-40B4-BE49-F238E27FC236}">
                <a16:creationId xmlns:a16="http://schemas.microsoft.com/office/drawing/2014/main" id="{281CF87C-927E-4EC6-77B0-4BB00BEBC7FA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E4104-3842-5440-0F9A-88F1707966C5}"/>
              </a:ext>
            </a:extLst>
          </p:cNvPr>
          <p:cNvSpPr txBox="1"/>
          <p:nvPr/>
        </p:nvSpPr>
        <p:spPr>
          <a:xfrm>
            <a:off x="2339752" y="3055606"/>
            <a:ext cx="646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2020:</a:t>
            </a:r>
            <a:endParaRPr lang="en-GB" sz="12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FBB0FF-AC0E-54C2-BEBE-95ED642143FF}"/>
              </a:ext>
            </a:extLst>
          </p:cNvPr>
          <p:cNvSpPr txBox="1"/>
          <p:nvPr/>
        </p:nvSpPr>
        <p:spPr>
          <a:xfrm>
            <a:off x="1907704" y="3055607"/>
            <a:ext cx="646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2017:</a:t>
            </a:r>
            <a:endParaRPr lang="en-GB" sz="12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4DAD9-3EA4-97B5-F009-FEBC50ED4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2833C-03C3-23CE-BE64-F906766221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281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Ad-</a:t>
            </a:r>
            <a:r>
              <a:rPr lang="hu-HU" sz="2900" dirty="0" err="1"/>
              <a:t>blocking</a:t>
            </a:r>
            <a:r>
              <a:rPr lang="hu-HU" sz="2900" dirty="0"/>
              <a:t> használata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Használja-e a reklám-blokkolást eszközein? </a:t>
            </a:r>
          </a:p>
        </p:txBody>
      </p:sp>
      <p:sp>
        <p:nvSpPr>
          <p:cNvPr id="38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N=eszközönként változó | Bázis: aki már hallott az ad-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blockingról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használja az internetet az adott eszközön</a:t>
            </a:r>
          </a:p>
        </p:txBody>
      </p:sp>
      <p:graphicFrame>
        <p:nvGraphicFramePr>
          <p:cNvPr id="56" name="Chart 55"/>
          <p:cNvGraphicFramePr/>
          <p:nvPr/>
        </p:nvGraphicFramePr>
        <p:xfrm>
          <a:off x="4111543" y="627534"/>
          <a:ext cx="4680520" cy="383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Szövegdoboz 30"/>
          <p:cNvSpPr txBox="1"/>
          <p:nvPr/>
        </p:nvSpPr>
        <p:spPr>
          <a:xfrm>
            <a:off x="158409" y="1347614"/>
            <a:ext cx="389778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Abban is stabilitás látszik, hogy milyen arányban használják a reklám blokkolást a vizsgált korcsoportban az egyes eszközök szemszögéből – az asztali sz</a:t>
            </a:r>
            <a:r>
              <a:rPr lang="hu-HU" sz="950" kern="0" dirty="0">
                <a:solidFill>
                  <a:srgbClr val="58595B"/>
                </a:solidFill>
                <a:latin typeface="Calibri"/>
              </a:rPr>
              <a:t>ámítógép kivételével.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950" kern="0" dirty="0">
                <a:solidFill>
                  <a:srgbClr val="58595B"/>
                </a:solidFill>
                <a:latin typeface="Calibri"/>
              </a:rPr>
              <a:t>Az továbbra is elmondható mind az asztali, mind a hordozható számítógép esetén, hogy az ismerők többsége aktívan használja is ezt, míg előbbi esetén csökkenést látunk az aktív használók arányában.</a:t>
            </a:r>
            <a:endParaRPr kumimoji="0" lang="hu-HU" sz="9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Asztali</a:t>
            </a:r>
            <a:r>
              <a:rPr kumimoji="0" lang="hu-HU" sz="9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 számítógépen az egyedül élő fiatalok 74%-a használ reklámblokkolót, a tévé előfizetéssel rendelkezőknek pedig 73%-a, míg a nők </a:t>
            </a:r>
            <a:r>
              <a:rPr lang="hu-HU" sz="950" kern="0" dirty="0">
                <a:solidFill>
                  <a:srgbClr val="58595B"/>
                </a:solidFill>
                <a:latin typeface="Calibri"/>
              </a:rPr>
              <a:t>kifejezetten kis arányban válaszolták ezt (35%)</a:t>
            </a:r>
            <a:r>
              <a:rPr kumimoji="0" lang="hu-HU" sz="950" b="0" i="0" u="none" strike="noStrike" kern="0" cap="none" spc="0" normalizeH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0" cap="none" spc="0" normalizeH="0" baseline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950" kern="0" dirty="0">
                <a:solidFill>
                  <a:srgbClr val="58595B"/>
                </a:solidFill>
                <a:latin typeface="Calibri"/>
              </a:rPr>
              <a:t>A laptopon vagy notebook-on használt reklám-blokkolás szempontjából nincs kiemelkedő alcsoport.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4A5FEF-9B4C-4769-8C14-493E7457776C}"/>
              </a:ext>
            </a:extLst>
          </p:cNvPr>
          <p:cNvSpPr/>
          <p:nvPr/>
        </p:nvSpPr>
        <p:spPr>
          <a:xfrm>
            <a:off x="5702503" y="1068298"/>
            <a:ext cx="3123283" cy="32613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7FEC11-98D4-4CF8-95F2-F5E65258CB7D}"/>
              </a:ext>
            </a:extLst>
          </p:cNvPr>
          <p:cNvSpPr/>
          <p:nvPr/>
        </p:nvSpPr>
        <p:spPr>
          <a:xfrm>
            <a:off x="5695856" y="1640449"/>
            <a:ext cx="3123283" cy="32613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51DD26-F5F0-4618-93E0-6C37EE30A248}"/>
              </a:ext>
            </a:extLst>
          </p:cNvPr>
          <p:cNvSpPr/>
          <p:nvPr/>
        </p:nvSpPr>
        <p:spPr>
          <a:xfrm>
            <a:off x="5695856" y="2202746"/>
            <a:ext cx="3123283" cy="3470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695CE2-5B74-446A-90C3-BA03CE9553A5}"/>
              </a:ext>
            </a:extLst>
          </p:cNvPr>
          <p:cNvSpPr/>
          <p:nvPr/>
        </p:nvSpPr>
        <p:spPr>
          <a:xfrm>
            <a:off x="5702503" y="2776906"/>
            <a:ext cx="3123283" cy="35630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7904D0-194A-460C-90DA-B6DD941D90FE}"/>
              </a:ext>
            </a:extLst>
          </p:cNvPr>
          <p:cNvSpPr/>
          <p:nvPr/>
        </p:nvSpPr>
        <p:spPr>
          <a:xfrm>
            <a:off x="5683106" y="3336081"/>
            <a:ext cx="3123283" cy="35630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E2A7A87-ACF7-44D2-992B-1968BAC6591C}"/>
              </a:ext>
            </a:extLst>
          </p:cNvPr>
          <p:cNvSpPr/>
          <p:nvPr/>
        </p:nvSpPr>
        <p:spPr>
          <a:xfrm rot="10800000">
            <a:off x="8420829" y="875381"/>
            <a:ext cx="80412" cy="125368"/>
          </a:xfrm>
          <a:prstGeom prst="downArrow">
            <a:avLst/>
          </a:prstGeom>
          <a:solidFill>
            <a:srgbClr val="7CA24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81CE3-CD39-A292-A188-BD82EC5C6E75}"/>
              </a:ext>
            </a:extLst>
          </p:cNvPr>
          <p:cNvSpPr/>
          <p:nvPr/>
        </p:nvSpPr>
        <p:spPr>
          <a:xfrm>
            <a:off x="5714095" y="1236909"/>
            <a:ext cx="3123283" cy="15963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01620B-E628-72E9-7D81-0B8094FA8778}"/>
              </a:ext>
            </a:extLst>
          </p:cNvPr>
          <p:cNvSpPr/>
          <p:nvPr/>
        </p:nvSpPr>
        <p:spPr>
          <a:xfrm>
            <a:off x="5714095" y="1830998"/>
            <a:ext cx="3123283" cy="13558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92AE2-0169-FC74-D96B-37A0F14796B9}"/>
              </a:ext>
            </a:extLst>
          </p:cNvPr>
          <p:cNvSpPr/>
          <p:nvPr/>
        </p:nvSpPr>
        <p:spPr>
          <a:xfrm>
            <a:off x="5695856" y="2414218"/>
            <a:ext cx="3123283" cy="13558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02C85-C309-1E52-FC97-2CFB19E3598C}"/>
              </a:ext>
            </a:extLst>
          </p:cNvPr>
          <p:cNvSpPr/>
          <p:nvPr/>
        </p:nvSpPr>
        <p:spPr>
          <a:xfrm>
            <a:off x="5702503" y="2997621"/>
            <a:ext cx="3123283" cy="13558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D5CD1-258A-ED8A-F6ED-5E453A032B3D}"/>
              </a:ext>
            </a:extLst>
          </p:cNvPr>
          <p:cNvSpPr/>
          <p:nvPr/>
        </p:nvSpPr>
        <p:spPr>
          <a:xfrm>
            <a:off x="5683106" y="3556796"/>
            <a:ext cx="3123283" cy="13558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1FF6833-C935-9042-AF1C-033162808410}"/>
              </a:ext>
            </a:extLst>
          </p:cNvPr>
          <p:cNvSpPr/>
          <p:nvPr/>
        </p:nvSpPr>
        <p:spPr>
          <a:xfrm>
            <a:off x="6660232" y="883178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5F2A6-BB00-2835-A9AE-C5E6174E0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82B1D8-DC3E-7608-5BE2-9DAEFC927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65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REKLÁMATTITŰD</a:t>
            </a:r>
          </a:p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idősebb generációk tükrében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AA36A3-0051-3767-896F-6DD3B88E9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8FFE9-601A-C7A0-FE09-FF38CFC89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056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 rot="18789778">
            <a:off x="7517640" y="551676"/>
            <a:ext cx="28137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338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Internethasználat </a:t>
            </a:r>
          </a:p>
        </p:txBody>
      </p:sp>
      <p:sp>
        <p:nvSpPr>
          <p:cNvPr id="33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92549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alábbiak közül mely eszközökön használja az internetet a mindennapokban?</a:t>
            </a:r>
          </a:p>
        </p:txBody>
      </p:sp>
      <p:sp>
        <p:nvSpPr>
          <p:cNvPr id="91" name="Shape 6"/>
          <p:cNvSpPr/>
          <p:nvPr/>
        </p:nvSpPr>
        <p:spPr>
          <a:xfrm>
            <a:off x="2071273" y="1844813"/>
            <a:ext cx="755957" cy="786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16796"/>
                </a:move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6"/>
                </a:cubicBezTo>
              </a:path>
            </a:pathLst>
          </a:custGeom>
          <a:solidFill>
            <a:srgbClr val="F28E6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500" b="0" i="0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9" name="Shape 9"/>
          <p:cNvSpPr/>
          <p:nvPr/>
        </p:nvSpPr>
        <p:spPr>
          <a:xfrm>
            <a:off x="805156" y="2042394"/>
            <a:ext cx="1227498" cy="499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Laptop/ notebook</a:t>
            </a:r>
            <a:endParaRPr kumimoji="0" sz="1400" b="0" i="0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sym typeface="Helvetica Neue Light"/>
            </a:endParaRPr>
          </a:p>
        </p:txBody>
      </p:sp>
      <p:sp>
        <p:nvSpPr>
          <p:cNvPr id="85" name="Shape 13"/>
          <p:cNvSpPr/>
          <p:nvPr/>
        </p:nvSpPr>
        <p:spPr>
          <a:xfrm>
            <a:off x="719831" y="1038507"/>
            <a:ext cx="1174107" cy="499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50000"/>
                  </a:srgbClr>
                </a:solidFill>
                <a:effectLst/>
                <a:uLnTx/>
                <a:uFillTx/>
                <a:latin typeface="Calibri"/>
                <a:sym typeface="Helvetica Neue Light"/>
              </a:rPr>
              <a:t>Mobiltelefon/</a:t>
            </a:r>
            <a:b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50000"/>
                  </a:srgbClr>
                </a:solidFill>
                <a:effectLst/>
                <a:uLnTx/>
                <a:uFillTx/>
                <a:latin typeface="Calibri"/>
                <a:sym typeface="Helvetica Neue Light"/>
              </a:rPr>
            </a:b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50000"/>
                  </a:srgbClr>
                </a:solidFill>
                <a:effectLst/>
                <a:uLnTx/>
                <a:uFillTx/>
                <a:latin typeface="Calibri"/>
                <a:sym typeface="Helvetica Neue Light"/>
              </a:rPr>
              <a:t>Okostelefon</a:t>
            </a:r>
          </a:p>
        </p:txBody>
      </p:sp>
      <p:grpSp>
        <p:nvGrpSpPr>
          <p:cNvPr id="81" name="Group 18"/>
          <p:cNvGrpSpPr/>
          <p:nvPr/>
        </p:nvGrpSpPr>
        <p:grpSpPr>
          <a:xfrm>
            <a:off x="1928940" y="695323"/>
            <a:ext cx="1040623" cy="1056674"/>
            <a:chOff x="1634490" y="-69915"/>
            <a:chExt cx="2540001" cy="2540001"/>
          </a:xfrm>
        </p:grpSpPr>
        <p:sp>
          <p:nvSpPr>
            <p:cNvPr id="82" name="Shape 16"/>
            <p:cNvSpPr/>
            <p:nvPr/>
          </p:nvSpPr>
          <p:spPr>
            <a:xfrm>
              <a:off x="1634490" y="-69915"/>
              <a:ext cx="2540001" cy="254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D67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Shape 17"/>
            <p:cNvSpPr/>
            <p:nvPr/>
          </p:nvSpPr>
          <p:spPr>
            <a:xfrm>
              <a:off x="2445073" y="278651"/>
              <a:ext cx="908049" cy="1619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350" y="4050"/>
                  </a:lnTo>
                  <a:lnTo>
                    <a:pt x="1350" y="17550"/>
                  </a:lnTo>
                  <a:lnTo>
                    <a:pt x="20250" y="17550"/>
                  </a:lnTo>
                  <a:cubicBezTo>
                    <a:pt x="20250" y="17550"/>
                    <a:pt x="20250" y="4050"/>
                    <a:pt x="20250" y="4050"/>
                  </a:cubicBez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7" y="2700"/>
                    <a:pt x="14850" y="2549"/>
                    <a:pt x="14850" y="2363"/>
                  </a:cubicBezTo>
                  <a:cubicBezTo>
                    <a:pt x="14850" y="2176"/>
                    <a:pt x="14547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209" y="21600"/>
                    <a:pt x="0" y="20996"/>
                    <a:pt x="0" y="20250"/>
                  </a:cubicBezTo>
                  <a:lnTo>
                    <a:pt x="0" y="1350"/>
                  </a:lnTo>
                  <a:cubicBezTo>
                    <a:pt x="0" y="604"/>
                    <a:pt x="1209" y="0"/>
                    <a:pt x="2700" y="0"/>
                  </a:cubicBezTo>
                  <a:lnTo>
                    <a:pt x="18900" y="0"/>
                  </a:lnTo>
                  <a:cubicBezTo>
                    <a:pt x="20391" y="0"/>
                    <a:pt x="21600" y="604"/>
                    <a:pt x="21600" y="1350"/>
                  </a:cubicBezTo>
                  <a:lnTo>
                    <a:pt x="21600" y="20250"/>
                  </a:lnTo>
                  <a:cubicBezTo>
                    <a:pt x="21600" y="20996"/>
                    <a:pt x="20391" y="21600"/>
                    <a:pt x="189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8" name="Shape 20"/>
          <p:cNvSpPr/>
          <p:nvPr/>
        </p:nvSpPr>
        <p:spPr>
          <a:xfrm>
            <a:off x="2158685" y="2713016"/>
            <a:ext cx="581133" cy="616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16796"/>
                </a:move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6"/>
                </a:cubicBezTo>
              </a:path>
            </a:pathLst>
          </a:custGeom>
          <a:solidFill>
            <a:srgbClr val="F5A48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5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8" name="Shape 44"/>
          <p:cNvSpPr/>
          <p:nvPr/>
        </p:nvSpPr>
        <p:spPr>
          <a:xfrm>
            <a:off x="2169943" y="3443635"/>
            <a:ext cx="558616" cy="575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16796"/>
                </a:move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6"/>
                </a:cubicBezTo>
              </a:path>
            </a:pathLst>
          </a:custGeom>
          <a:solidFill>
            <a:srgbClr val="B9B9B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5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94" name="Freeform 16"/>
          <p:cNvSpPr>
            <a:spLocks noEditPoints="1"/>
          </p:cNvSpPr>
          <p:nvPr/>
        </p:nvSpPr>
        <p:spPr bwMode="auto">
          <a:xfrm>
            <a:off x="2209383" y="2039451"/>
            <a:ext cx="509403" cy="360036"/>
          </a:xfrm>
          <a:custGeom>
            <a:avLst/>
            <a:gdLst/>
            <a:ahLst/>
            <a:cxnLst>
              <a:cxn ang="0">
                <a:pos x="564" y="20"/>
              </a:cxn>
              <a:cxn ang="0">
                <a:pos x="558" y="6"/>
              </a:cxn>
              <a:cxn ang="0">
                <a:pos x="82" y="0"/>
              </a:cxn>
              <a:cxn ang="0">
                <a:pos x="68" y="6"/>
              </a:cxn>
              <a:cxn ang="0">
                <a:pos x="62" y="376"/>
              </a:cxn>
              <a:cxn ang="0">
                <a:pos x="24" y="376"/>
              </a:cxn>
              <a:cxn ang="0">
                <a:pos x="2" y="394"/>
              </a:cxn>
              <a:cxn ang="0">
                <a:pos x="0" y="422"/>
              </a:cxn>
              <a:cxn ang="0">
                <a:pos x="2" y="434"/>
              </a:cxn>
              <a:cxn ang="0">
                <a:pos x="24" y="450"/>
              </a:cxn>
              <a:cxn ang="0">
                <a:pos x="594" y="452"/>
              </a:cxn>
              <a:cxn ang="0">
                <a:pos x="614" y="442"/>
              </a:cxn>
              <a:cxn ang="0">
                <a:pos x="624" y="422"/>
              </a:cxn>
              <a:cxn ang="0">
                <a:pos x="622" y="400"/>
              </a:cxn>
              <a:cxn ang="0">
                <a:pos x="606" y="378"/>
              </a:cxn>
              <a:cxn ang="0">
                <a:pos x="594" y="376"/>
              </a:cxn>
              <a:cxn ang="0">
                <a:pos x="80" y="20"/>
              </a:cxn>
              <a:cxn ang="0">
                <a:pos x="542" y="18"/>
              </a:cxn>
              <a:cxn ang="0">
                <a:pos x="544" y="380"/>
              </a:cxn>
              <a:cxn ang="0">
                <a:pos x="82" y="382"/>
              </a:cxn>
              <a:cxn ang="0">
                <a:pos x="272" y="426"/>
              </a:cxn>
              <a:cxn ang="0">
                <a:pos x="262" y="422"/>
              </a:cxn>
              <a:cxn ang="0">
                <a:pos x="260" y="414"/>
              </a:cxn>
              <a:cxn ang="0">
                <a:pos x="266" y="402"/>
              </a:cxn>
              <a:cxn ang="0">
                <a:pos x="276" y="402"/>
              </a:cxn>
              <a:cxn ang="0">
                <a:pos x="284" y="414"/>
              </a:cxn>
              <a:cxn ang="0">
                <a:pos x="280" y="422"/>
              </a:cxn>
              <a:cxn ang="0">
                <a:pos x="272" y="426"/>
              </a:cxn>
              <a:cxn ang="0">
                <a:pos x="306" y="426"/>
              </a:cxn>
              <a:cxn ang="0">
                <a:pos x="300" y="414"/>
              </a:cxn>
              <a:cxn ang="0">
                <a:pos x="302" y="406"/>
              </a:cxn>
              <a:cxn ang="0">
                <a:pos x="312" y="402"/>
              </a:cxn>
              <a:cxn ang="0">
                <a:pos x="324" y="408"/>
              </a:cxn>
              <a:cxn ang="0">
                <a:pos x="324" y="418"/>
              </a:cxn>
              <a:cxn ang="0">
                <a:pos x="312" y="426"/>
              </a:cxn>
              <a:cxn ang="0">
                <a:pos x="352" y="426"/>
              </a:cxn>
              <a:cxn ang="0">
                <a:pos x="340" y="418"/>
              </a:cxn>
              <a:cxn ang="0">
                <a:pos x="340" y="408"/>
              </a:cxn>
              <a:cxn ang="0">
                <a:pos x="352" y="402"/>
              </a:cxn>
              <a:cxn ang="0">
                <a:pos x="360" y="406"/>
              </a:cxn>
              <a:cxn ang="0">
                <a:pos x="364" y="414"/>
              </a:cxn>
              <a:cxn ang="0">
                <a:pos x="356" y="426"/>
              </a:cxn>
              <a:cxn ang="0">
                <a:pos x="568" y="426"/>
              </a:cxn>
              <a:cxn ang="0">
                <a:pos x="568" y="402"/>
              </a:cxn>
            </a:cxnLst>
            <a:rect l="0" t="0" r="r" b="b"/>
            <a:pathLst>
              <a:path w="624" h="452">
                <a:moveTo>
                  <a:pt x="594" y="376"/>
                </a:moveTo>
                <a:lnTo>
                  <a:pt x="564" y="376"/>
                </a:lnTo>
                <a:lnTo>
                  <a:pt x="564" y="20"/>
                </a:lnTo>
                <a:lnTo>
                  <a:pt x="564" y="20"/>
                </a:lnTo>
                <a:lnTo>
                  <a:pt x="562" y="12"/>
                </a:lnTo>
                <a:lnTo>
                  <a:pt x="558" y="6"/>
                </a:lnTo>
                <a:lnTo>
                  <a:pt x="550" y="2"/>
                </a:lnTo>
                <a:lnTo>
                  <a:pt x="542" y="0"/>
                </a:lnTo>
                <a:lnTo>
                  <a:pt x="82" y="0"/>
                </a:lnTo>
                <a:lnTo>
                  <a:pt x="82" y="0"/>
                </a:lnTo>
                <a:lnTo>
                  <a:pt x="74" y="2"/>
                </a:lnTo>
                <a:lnTo>
                  <a:pt x="68" y="6"/>
                </a:lnTo>
                <a:lnTo>
                  <a:pt x="62" y="12"/>
                </a:lnTo>
                <a:lnTo>
                  <a:pt x="62" y="20"/>
                </a:lnTo>
                <a:lnTo>
                  <a:pt x="62" y="376"/>
                </a:lnTo>
                <a:lnTo>
                  <a:pt x="30" y="376"/>
                </a:lnTo>
                <a:lnTo>
                  <a:pt x="30" y="376"/>
                </a:lnTo>
                <a:lnTo>
                  <a:pt x="24" y="376"/>
                </a:lnTo>
                <a:lnTo>
                  <a:pt x="18" y="378"/>
                </a:lnTo>
                <a:lnTo>
                  <a:pt x="8" y="384"/>
                </a:lnTo>
                <a:lnTo>
                  <a:pt x="2" y="394"/>
                </a:lnTo>
                <a:lnTo>
                  <a:pt x="0" y="400"/>
                </a:lnTo>
                <a:lnTo>
                  <a:pt x="0" y="406"/>
                </a:lnTo>
                <a:lnTo>
                  <a:pt x="0" y="422"/>
                </a:lnTo>
                <a:lnTo>
                  <a:pt x="0" y="422"/>
                </a:lnTo>
                <a:lnTo>
                  <a:pt x="0" y="428"/>
                </a:lnTo>
                <a:lnTo>
                  <a:pt x="2" y="434"/>
                </a:lnTo>
                <a:lnTo>
                  <a:pt x="8" y="442"/>
                </a:lnTo>
                <a:lnTo>
                  <a:pt x="18" y="450"/>
                </a:lnTo>
                <a:lnTo>
                  <a:pt x="24" y="450"/>
                </a:lnTo>
                <a:lnTo>
                  <a:pt x="30" y="452"/>
                </a:lnTo>
                <a:lnTo>
                  <a:pt x="594" y="452"/>
                </a:lnTo>
                <a:lnTo>
                  <a:pt x="594" y="452"/>
                </a:lnTo>
                <a:lnTo>
                  <a:pt x="600" y="450"/>
                </a:lnTo>
                <a:lnTo>
                  <a:pt x="606" y="450"/>
                </a:lnTo>
                <a:lnTo>
                  <a:pt x="614" y="442"/>
                </a:lnTo>
                <a:lnTo>
                  <a:pt x="620" y="434"/>
                </a:lnTo>
                <a:lnTo>
                  <a:pt x="622" y="428"/>
                </a:lnTo>
                <a:lnTo>
                  <a:pt x="624" y="422"/>
                </a:lnTo>
                <a:lnTo>
                  <a:pt x="624" y="406"/>
                </a:lnTo>
                <a:lnTo>
                  <a:pt x="624" y="406"/>
                </a:lnTo>
                <a:lnTo>
                  <a:pt x="622" y="400"/>
                </a:lnTo>
                <a:lnTo>
                  <a:pt x="620" y="394"/>
                </a:lnTo>
                <a:lnTo>
                  <a:pt x="614" y="384"/>
                </a:lnTo>
                <a:lnTo>
                  <a:pt x="606" y="378"/>
                </a:lnTo>
                <a:lnTo>
                  <a:pt x="600" y="376"/>
                </a:lnTo>
                <a:lnTo>
                  <a:pt x="594" y="376"/>
                </a:lnTo>
                <a:lnTo>
                  <a:pt x="594" y="376"/>
                </a:lnTo>
                <a:close/>
                <a:moveTo>
                  <a:pt x="80" y="380"/>
                </a:moveTo>
                <a:lnTo>
                  <a:pt x="80" y="20"/>
                </a:lnTo>
                <a:lnTo>
                  <a:pt x="80" y="20"/>
                </a:lnTo>
                <a:lnTo>
                  <a:pt x="82" y="18"/>
                </a:lnTo>
                <a:lnTo>
                  <a:pt x="542" y="18"/>
                </a:lnTo>
                <a:lnTo>
                  <a:pt x="542" y="18"/>
                </a:lnTo>
                <a:lnTo>
                  <a:pt x="544" y="20"/>
                </a:lnTo>
                <a:lnTo>
                  <a:pt x="544" y="380"/>
                </a:lnTo>
                <a:lnTo>
                  <a:pt x="544" y="380"/>
                </a:lnTo>
                <a:lnTo>
                  <a:pt x="542" y="382"/>
                </a:lnTo>
                <a:lnTo>
                  <a:pt x="82" y="382"/>
                </a:lnTo>
                <a:lnTo>
                  <a:pt x="82" y="382"/>
                </a:lnTo>
                <a:lnTo>
                  <a:pt x="80" y="380"/>
                </a:lnTo>
                <a:lnTo>
                  <a:pt x="80" y="380"/>
                </a:lnTo>
                <a:close/>
                <a:moveTo>
                  <a:pt x="272" y="426"/>
                </a:moveTo>
                <a:lnTo>
                  <a:pt x="272" y="426"/>
                </a:lnTo>
                <a:lnTo>
                  <a:pt x="266" y="426"/>
                </a:lnTo>
                <a:lnTo>
                  <a:pt x="262" y="422"/>
                </a:lnTo>
                <a:lnTo>
                  <a:pt x="260" y="418"/>
                </a:lnTo>
                <a:lnTo>
                  <a:pt x="260" y="414"/>
                </a:lnTo>
                <a:lnTo>
                  <a:pt x="260" y="414"/>
                </a:lnTo>
                <a:lnTo>
                  <a:pt x="260" y="408"/>
                </a:lnTo>
                <a:lnTo>
                  <a:pt x="262" y="406"/>
                </a:lnTo>
                <a:lnTo>
                  <a:pt x="266" y="402"/>
                </a:lnTo>
                <a:lnTo>
                  <a:pt x="272" y="402"/>
                </a:lnTo>
                <a:lnTo>
                  <a:pt x="272" y="402"/>
                </a:lnTo>
                <a:lnTo>
                  <a:pt x="276" y="402"/>
                </a:lnTo>
                <a:lnTo>
                  <a:pt x="280" y="406"/>
                </a:lnTo>
                <a:lnTo>
                  <a:pt x="284" y="408"/>
                </a:lnTo>
                <a:lnTo>
                  <a:pt x="284" y="414"/>
                </a:lnTo>
                <a:lnTo>
                  <a:pt x="284" y="414"/>
                </a:lnTo>
                <a:lnTo>
                  <a:pt x="284" y="418"/>
                </a:lnTo>
                <a:lnTo>
                  <a:pt x="280" y="422"/>
                </a:lnTo>
                <a:lnTo>
                  <a:pt x="276" y="426"/>
                </a:lnTo>
                <a:lnTo>
                  <a:pt x="272" y="426"/>
                </a:lnTo>
                <a:lnTo>
                  <a:pt x="272" y="426"/>
                </a:lnTo>
                <a:close/>
                <a:moveTo>
                  <a:pt x="312" y="426"/>
                </a:moveTo>
                <a:lnTo>
                  <a:pt x="312" y="426"/>
                </a:lnTo>
                <a:lnTo>
                  <a:pt x="306" y="426"/>
                </a:lnTo>
                <a:lnTo>
                  <a:pt x="302" y="422"/>
                </a:lnTo>
                <a:lnTo>
                  <a:pt x="300" y="418"/>
                </a:lnTo>
                <a:lnTo>
                  <a:pt x="300" y="414"/>
                </a:lnTo>
                <a:lnTo>
                  <a:pt x="300" y="414"/>
                </a:lnTo>
                <a:lnTo>
                  <a:pt x="300" y="408"/>
                </a:lnTo>
                <a:lnTo>
                  <a:pt x="302" y="406"/>
                </a:lnTo>
                <a:lnTo>
                  <a:pt x="306" y="402"/>
                </a:lnTo>
                <a:lnTo>
                  <a:pt x="312" y="402"/>
                </a:lnTo>
                <a:lnTo>
                  <a:pt x="312" y="402"/>
                </a:lnTo>
                <a:lnTo>
                  <a:pt x="316" y="402"/>
                </a:lnTo>
                <a:lnTo>
                  <a:pt x="320" y="406"/>
                </a:lnTo>
                <a:lnTo>
                  <a:pt x="324" y="408"/>
                </a:lnTo>
                <a:lnTo>
                  <a:pt x="324" y="414"/>
                </a:lnTo>
                <a:lnTo>
                  <a:pt x="324" y="414"/>
                </a:lnTo>
                <a:lnTo>
                  <a:pt x="324" y="418"/>
                </a:lnTo>
                <a:lnTo>
                  <a:pt x="320" y="422"/>
                </a:lnTo>
                <a:lnTo>
                  <a:pt x="316" y="426"/>
                </a:lnTo>
                <a:lnTo>
                  <a:pt x="312" y="426"/>
                </a:lnTo>
                <a:lnTo>
                  <a:pt x="312" y="426"/>
                </a:lnTo>
                <a:close/>
                <a:moveTo>
                  <a:pt x="352" y="426"/>
                </a:moveTo>
                <a:lnTo>
                  <a:pt x="352" y="426"/>
                </a:lnTo>
                <a:lnTo>
                  <a:pt x="348" y="426"/>
                </a:lnTo>
                <a:lnTo>
                  <a:pt x="344" y="422"/>
                </a:lnTo>
                <a:lnTo>
                  <a:pt x="340" y="418"/>
                </a:lnTo>
                <a:lnTo>
                  <a:pt x="340" y="414"/>
                </a:lnTo>
                <a:lnTo>
                  <a:pt x="340" y="414"/>
                </a:lnTo>
                <a:lnTo>
                  <a:pt x="340" y="408"/>
                </a:lnTo>
                <a:lnTo>
                  <a:pt x="344" y="406"/>
                </a:lnTo>
                <a:lnTo>
                  <a:pt x="348" y="402"/>
                </a:lnTo>
                <a:lnTo>
                  <a:pt x="352" y="402"/>
                </a:lnTo>
                <a:lnTo>
                  <a:pt x="352" y="402"/>
                </a:lnTo>
                <a:lnTo>
                  <a:pt x="356" y="402"/>
                </a:lnTo>
                <a:lnTo>
                  <a:pt x="360" y="406"/>
                </a:lnTo>
                <a:lnTo>
                  <a:pt x="364" y="408"/>
                </a:lnTo>
                <a:lnTo>
                  <a:pt x="364" y="414"/>
                </a:lnTo>
                <a:lnTo>
                  <a:pt x="364" y="414"/>
                </a:lnTo>
                <a:lnTo>
                  <a:pt x="364" y="418"/>
                </a:lnTo>
                <a:lnTo>
                  <a:pt x="360" y="422"/>
                </a:lnTo>
                <a:lnTo>
                  <a:pt x="356" y="426"/>
                </a:lnTo>
                <a:lnTo>
                  <a:pt x="352" y="426"/>
                </a:lnTo>
                <a:lnTo>
                  <a:pt x="352" y="426"/>
                </a:lnTo>
                <a:close/>
                <a:moveTo>
                  <a:pt x="568" y="426"/>
                </a:moveTo>
                <a:lnTo>
                  <a:pt x="446" y="426"/>
                </a:lnTo>
                <a:lnTo>
                  <a:pt x="446" y="402"/>
                </a:lnTo>
                <a:lnTo>
                  <a:pt x="568" y="402"/>
                </a:lnTo>
                <a:lnTo>
                  <a:pt x="568" y="4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Freeform 11"/>
          <p:cNvSpPr>
            <a:spLocks noChangeAspect="1" noEditPoints="1"/>
          </p:cNvSpPr>
          <p:nvPr/>
        </p:nvSpPr>
        <p:spPr bwMode="auto">
          <a:xfrm>
            <a:off x="2240267" y="3581928"/>
            <a:ext cx="417969" cy="298736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189" y="0"/>
              </a:cxn>
              <a:cxn ang="0">
                <a:pos x="187" y="2"/>
              </a:cxn>
              <a:cxn ang="0">
                <a:pos x="187" y="17"/>
              </a:cxn>
              <a:cxn ang="0">
                <a:pos x="221" y="17"/>
              </a:cxn>
              <a:cxn ang="0">
                <a:pos x="221" y="174"/>
              </a:cxn>
              <a:cxn ang="0">
                <a:pos x="187" y="174"/>
              </a:cxn>
              <a:cxn ang="0">
                <a:pos x="187" y="191"/>
              </a:cxn>
              <a:cxn ang="0">
                <a:pos x="189" y="193"/>
              </a:cxn>
              <a:cxn ang="0">
                <a:pos x="268" y="193"/>
              </a:cxn>
              <a:cxn ang="0">
                <a:pos x="270" y="191"/>
              </a:cxn>
              <a:cxn ang="0">
                <a:pos x="270" y="2"/>
              </a:cxn>
              <a:cxn ang="0">
                <a:pos x="268" y="0"/>
              </a:cxn>
              <a:cxn ang="0">
                <a:pos x="0" y="24"/>
              </a:cxn>
              <a:cxn ang="0">
                <a:pos x="215" y="24"/>
              </a:cxn>
              <a:cxn ang="0">
                <a:pos x="215" y="168"/>
              </a:cxn>
              <a:cxn ang="0">
                <a:pos x="0" y="168"/>
              </a:cxn>
              <a:cxn ang="0">
                <a:pos x="0" y="24"/>
              </a:cxn>
              <a:cxn ang="0">
                <a:pos x="16" y="38"/>
              </a:cxn>
              <a:cxn ang="0">
                <a:pos x="199" y="38"/>
              </a:cxn>
              <a:cxn ang="0">
                <a:pos x="199" y="146"/>
              </a:cxn>
              <a:cxn ang="0">
                <a:pos x="16" y="146"/>
              </a:cxn>
              <a:cxn ang="0">
                <a:pos x="16" y="38"/>
              </a:cxn>
              <a:cxn ang="0">
                <a:pos x="53" y="193"/>
              </a:cxn>
              <a:cxn ang="0">
                <a:pos x="58" y="184"/>
              </a:cxn>
              <a:cxn ang="0">
                <a:pos x="69" y="184"/>
              </a:cxn>
              <a:cxn ang="0">
                <a:pos x="73" y="174"/>
              </a:cxn>
              <a:cxn ang="0">
                <a:pos x="142" y="174"/>
              </a:cxn>
              <a:cxn ang="0">
                <a:pos x="146" y="184"/>
              </a:cxn>
              <a:cxn ang="0">
                <a:pos x="157" y="184"/>
              </a:cxn>
              <a:cxn ang="0">
                <a:pos x="162" y="193"/>
              </a:cxn>
              <a:cxn ang="0">
                <a:pos x="53" y="193"/>
              </a:cxn>
              <a:cxn ang="0">
                <a:pos x="99" y="153"/>
              </a:cxn>
              <a:cxn ang="0">
                <a:pos x="116" y="153"/>
              </a:cxn>
              <a:cxn ang="0">
                <a:pos x="116" y="159"/>
              </a:cxn>
              <a:cxn ang="0">
                <a:pos x="99" y="159"/>
              </a:cxn>
              <a:cxn ang="0">
                <a:pos x="99" y="153"/>
              </a:cxn>
              <a:cxn ang="0">
                <a:pos x="243" y="174"/>
              </a:cxn>
              <a:cxn ang="0">
                <a:pos x="258" y="174"/>
              </a:cxn>
              <a:cxn ang="0">
                <a:pos x="259" y="176"/>
              </a:cxn>
              <a:cxn ang="0">
                <a:pos x="259" y="182"/>
              </a:cxn>
              <a:cxn ang="0">
                <a:pos x="258" y="183"/>
              </a:cxn>
              <a:cxn ang="0">
                <a:pos x="243" y="183"/>
              </a:cxn>
              <a:cxn ang="0">
                <a:pos x="241" y="182"/>
              </a:cxn>
              <a:cxn ang="0">
                <a:pos x="241" y="176"/>
              </a:cxn>
              <a:cxn ang="0">
                <a:pos x="243" y="174"/>
              </a:cxn>
            </a:cxnLst>
            <a:rect l="0" t="0" r="r" b="b"/>
            <a:pathLst>
              <a:path w="270" h="193">
                <a:moveTo>
                  <a:pt x="26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88" y="0"/>
                  <a:pt x="187" y="1"/>
                  <a:pt x="187" y="2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2"/>
                  <a:pt x="188" y="193"/>
                  <a:pt x="189" y="193"/>
                </a:cubicBezTo>
                <a:cubicBezTo>
                  <a:pt x="268" y="193"/>
                  <a:pt x="268" y="193"/>
                  <a:pt x="268" y="193"/>
                </a:cubicBezTo>
                <a:cubicBezTo>
                  <a:pt x="269" y="193"/>
                  <a:pt x="270" y="192"/>
                  <a:pt x="270" y="191"/>
                </a:cubicBezTo>
                <a:cubicBezTo>
                  <a:pt x="270" y="2"/>
                  <a:pt x="270" y="2"/>
                  <a:pt x="270" y="2"/>
                </a:cubicBezTo>
                <a:cubicBezTo>
                  <a:pt x="270" y="1"/>
                  <a:pt x="269" y="0"/>
                  <a:pt x="268" y="0"/>
                </a:cubicBezTo>
                <a:close/>
                <a:moveTo>
                  <a:pt x="0" y="24"/>
                </a:moveTo>
                <a:cubicBezTo>
                  <a:pt x="215" y="24"/>
                  <a:pt x="215" y="24"/>
                  <a:pt x="215" y="24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4"/>
                  <a:pt x="0" y="24"/>
                  <a:pt x="0" y="24"/>
                </a:cubicBezTo>
                <a:close/>
                <a:moveTo>
                  <a:pt x="16" y="38"/>
                </a:moveTo>
                <a:cubicBezTo>
                  <a:pt x="199" y="38"/>
                  <a:pt x="199" y="38"/>
                  <a:pt x="199" y="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38"/>
                  <a:pt x="16" y="38"/>
                  <a:pt x="16" y="38"/>
                </a:cubicBezTo>
                <a:close/>
                <a:moveTo>
                  <a:pt x="53" y="193"/>
                </a:moveTo>
                <a:cubicBezTo>
                  <a:pt x="58" y="184"/>
                  <a:pt x="58" y="184"/>
                  <a:pt x="58" y="184"/>
                </a:cubicBezTo>
                <a:cubicBezTo>
                  <a:pt x="69" y="184"/>
                  <a:pt x="69" y="184"/>
                  <a:pt x="69" y="184"/>
                </a:cubicBezTo>
                <a:cubicBezTo>
                  <a:pt x="73" y="174"/>
                  <a:pt x="73" y="174"/>
                  <a:pt x="73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53" y="193"/>
                  <a:pt x="53" y="193"/>
                  <a:pt x="53" y="193"/>
                </a:cubicBezTo>
                <a:close/>
                <a:moveTo>
                  <a:pt x="99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243" y="174"/>
                </a:moveTo>
                <a:cubicBezTo>
                  <a:pt x="258" y="174"/>
                  <a:pt x="258" y="174"/>
                  <a:pt x="258" y="174"/>
                </a:cubicBezTo>
                <a:cubicBezTo>
                  <a:pt x="259" y="174"/>
                  <a:pt x="259" y="175"/>
                  <a:pt x="259" y="176"/>
                </a:cubicBezTo>
                <a:cubicBezTo>
                  <a:pt x="259" y="182"/>
                  <a:pt x="259" y="182"/>
                  <a:pt x="259" y="182"/>
                </a:cubicBezTo>
                <a:cubicBezTo>
                  <a:pt x="259" y="183"/>
                  <a:pt x="259" y="183"/>
                  <a:pt x="258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2" y="183"/>
                  <a:pt x="241" y="183"/>
                  <a:pt x="241" y="182"/>
                </a:cubicBezTo>
                <a:cubicBezTo>
                  <a:pt x="241" y="176"/>
                  <a:pt x="241" y="176"/>
                  <a:pt x="241" y="176"/>
                </a:cubicBezTo>
                <a:cubicBezTo>
                  <a:pt x="241" y="175"/>
                  <a:pt x="242" y="174"/>
                  <a:pt x="243" y="17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17B655-8EFA-47E4-89BF-002F91C98EA5}"/>
              </a:ext>
            </a:extLst>
          </p:cNvPr>
          <p:cNvGrpSpPr/>
          <p:nvPr/>
        </p:nvGrpSpPr>
        <p:grpSpPr>
          <a:xfrm>
            <a:off x="2169943" y="4115326"/>
            <a:ext cx="558616" cy="575323"/>
            <a:chOff x="213374" y="2799111"/>
            <a:chExt cx="677177" cy="623916"/>
          </a:xfrm>
        </p:grpSpPr>
        <p:sp>
          <p:nvSpPr>
            <p:cNvPr id="64" name="Shape 37"/>
            <p:cNvSpPr/>
            <p:nvPr/>
          </p:nvSpPr>
          <p:spPr>
            <a:xfrm>
              <a:off x="213374" y="2799111"/>
              <a:ext cx="677177" cy="62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</a:path>
              </a:pathLst>
            </a:custGeom>
            <a:solidFill>
              <a:srgbClr val="CFCF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kumimoji="0" sz="15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96" name="Freeform 257"/>
            <p:cNvSpPr>
              <a:spLocks noChangeAspect="1" noEditPoints="1"/>
            </p:cNvSpPr>
            <p:nvPr/>
          </p:nvSpPr>
          <p:spPr bwMode="auto">
            <a:xfrm>
              <a:off x="321538" y="2951999"/>
              <a:ext cx="483386" cy="301848"/>
            </a:xfrm>
            <a:custGeom>
              <a:avLst/>
              <a:gdLst/>
              <a:ahLst/>
              <a:cxnLst>
                <a:cxn ang="0">
                  <a:pos x="669" y="0"/>
                </a:cxn>
                <a:cxn ang="0">
                  <a:pos x="726" y="397"/>
                </a:cxn>
                <a:cxn ang="0">
                  <a:pos x="57" y="454"/>
                </a:cxn>
                <a:cxn ang="0">
                  <a:pos x="0" y="57"/>
                </a:cxn>
                <a:cxn ang="0">
                  <a:pos x="73" y="55"/>
                </a:cxn>
                <a:cxn ang="0">
                  <a:pos x="67" y="394"/>
                </a:cxn>
                <a:cxn ang="0">
                  <a:pos x="657" y="400"/>
                </a:cxn>
                <a:cxn ang="0">
                  <a:pos x="663" y="60"/>
                </a:cxn>
                <a:cxn ang="0">
                  <a:pos x="73" y="55"/>
                </a:cxn>
                <a:cxn ang="0">
                  <a:pos x="21" y="106"/>
                </a:cxn>
                <a:cxn ang="0">
                  <a:pos x="33" y="106"/>
                </a:cxn>
                <a:cxn ang="0">
                  <a:pos x="27" y="125"/>
                </a:cxn>
                <a:cxn ang="0">
                  <a:pos x="27" y="130"/>
                </a:cxn>
                <a:cxn ang="0">
                  <a:pos x="27" y="125"/>
                </a:cxn>
                <a:cxn ang="0">
                  <a:pos x="685" y="119"/>
                </a:cxn>
                <a:cxn ang="0">
                  <a:pos x="688" y="140"/>
                </a:cxn>
                <a:cxn ang="0">
                  <a:pos x="699" y="137"/>
                </a:cxn>
                <a:cxn ang="0">
                  <a:pos x="696" y="116"/>
                </a:cxn>
                <a:cxn ang="0">
                  <a:pos x="688" y="182"/>
                </a:cxn>
                <a:cxn ang="0">
                  <a:pos x="685" y="204"/>
                </a:cxn>
                <a:cxn ang="0">
                  <a:pos x="696" y="207"/>
                </a:cxn>
                <a:cxn ang="0">
                  <a:pos x="699" y="185"/>
                </a:cxn>
                <a:cxn ang="0">
                  <a:pos x="688" y="182"/>
                </a:cxn>
                <a:cxn ang="0">
                  <a:pos x="685" y="252"/>
                </a:cxn>
                <a:cxn ang="0">
                  <a:pos x="688" y="274"/>
                </a:cxn>
                <a:cxn ang="0">
                  <a:pos x="699" y="271"/>
                </a:cxn>
                <a:cxn ang="0">
                  <a:pos x="696" y="249"/>
                </a:cxn>
                <a:cxn ang="0">
                  <a:pos x="688" y="316"/>
                </a:cxn>
                <a:cxn ang="0">
                  <a:pos x="685" y="338"/>
                </a:cxn>
                <a:cxn ang="0">
                  <a:pos x="696" y="340"/>
                </a:cxn>
                <a:cxn ang="0">
                  <a:pos x="699" y="319"/>
                </a:cxn>
                <a:cxn ang="0">
                  <a:pos x="688" y="316"/>
                </a:cxn>
              </a:cxnLst>
              <a:rect l="0" t="0" r="r" b="b"/>
              <a:pathLst>
                <a:path w="726" h="454">
                  <a:moveTo>
                    <a:pt x="57" y="0"/>
                  </a:moveTo>
                  <a:cubicBezTo>
                    <a:pt x="669" y="0"/>
                    <a:pt x="669" y="0"/>
                    <a:pt x="669" y="0"/>
                  </a:cubicBezTo>
                  <a:cubicBezTo>
                    <a:pt x="701" y="0"/>
                    <a:pt x="726" y="25"/>
                    <a:pt x="726" y="57"/>
                  </a:cubicBezTo>
                  <a:cubicBezTo>
                    <a:pt x="726" y="397"/>
                    <a:pt x="726" y="397"/>
                    <a:pt x="726" y="397"/>
                  </a:cubicBezTo>
                  <a:cubicBezTo>
                    <a:pt x="726" y="429"/>
                    <a:pt x="701" y="454"/>
                    <a:pt x="669" y="454"/>
                  </a:cubicBezTo>
                  <a:cubicBezTo>
                    <a:pt x="57" y="454"/>
                    <a:pt x="57" y="454"/>
                    <a:pt x="57" y="454"/>
                  </a:cubicBezTo>
                  <a:cubicBezTo>
                    <a:pt x="26" y="454"/>
                    <a:pt x="0" y="429"/>
                    <a:pt x="0" y="39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5"/>
                    <a:pt x="26" y="0"/>
                    <a:pt x="57" y="0"/>
                  </a:cubicBezTo>
                  <a:close/>
                  <a:moveTo>
                    <a:pt x="73" y="55"/>
                  </a:moveTo>
                  <a:cubicBezTo>
                    <a:pt x="70" y="55"/>
                    <a:pt x="67" y="57"/>
                    <a:pt x="67" y="60"/>
                  </a:cubicBezTo>
                  <a:cubicBezTo>
                    <a:pt x="67" y="394"/>
                    <a:pt x="67" y="394"/>
                    <a:pt x="67" y="394"/>
                  </a:cubicBezTo>
                  <a:cubicBezTo>
                    <a:pt x="67" y="398"/>
                    <a:pt x="70" y="400"/>
                    <a:pt x="73" y="400"/>
                  </a:cubicBezTo>
                  <a:cubicBezTo>
                    <a:pt x="657" y="400"/>
                    <a:pt x="657" y="400"/>
                    <a:pt x="657" y="400"/>
                  </a:cubicBezTo>
                  <a:cubicBezTo>
                    <a:pt x="660" y="400"/>
                    <a:pt x="663" y="398"/>
                    <a:pt x="663" y="394"/>
                  </a:cubicBezTo>
                  <a:cubicBezTo>
                    <a:pt x="663" y="60"/>
                    <a:pt x="663" y="60"/>
                    <a:pt x="663" y="60"/>
                  </a:cubicBezTo>
                  <a:cubicBezTo>
                    <a:pt x="663" y="57"/>
                    <a:pt x="660" y="55"/>
                    <a:pt x="657" y="55"/>
                  </a:cubicBezTo>
                  <a:cubicBezTo>
                    <a:pt x="73" y="55"/>
                    <a:pt x="73" y="55"/>
                    <a:pt x="73" y="55"/>
                  </a:cubicBezTo>
                  <a:close/>
                  <a:moveTo>
                    <a:pt x="27" y="100"/>
                  </a:moveTo>
                  <a:cubicBezTo>
                    <a:pt x="23" y="100"/>
                    <a:pt x="21" y="103"/>
                    <a:pt x="21" y="106"/>
                  </a:cubicBezTo>
                  <a:cubicBezTo>
                    <a:pt x="21" y="109"/>
                    <a:pt x="23" y="112"/>
                    <a:pt x="27" y="112"/>
                  </a:cubicBezTo>
                  <a:cubicBezTo>
                    <a:pt x="30" y="112"/>
                    <a:pt x="33" y="109"/>
                    <a:pt x="33" y="106"/>
                  </a:cubicBezTo>
                  <a:cubicBezTo>
                    <a:pt x="33" y="103"/>
                    <a:pt x="30" y="100"/>
                    <a:pt x="27" y="100"/>
                  </a:cubicBezTo>
                  <a:close/>
                  <a:moveTo>
                    <a:pt x="27" y="125"/>
                  </a:moveTo>
                  <a:cubicBezTo>
                    <a:pt x="26" y="125"/>
                    <a:pt x="24" y="126"/>
                    <a:pt x="24" y="127"/>
                  </a:cubicBezTo>
                  <a:cubicBezTo>
                    <a:pt x="24" y="129"/>
                    <a:pt x="26" y="130"/>
                    <a:pt x="27" y="130"/>
                  </a:cubicBezTo>
                  <a:cubicBezTo>
                    <a:pt x="28" y="130"/>
                    <a:pt x="29" y="129"/>
                    <a:pt x="29" y="127"/>
                  </a:cubicBezTo>
                  <a:cubicBezTo>
                    <a:pt x="29" y="126"/>
                    <a:pt x="28" y="125"/>
                    <a:pt x="27" y="125"/>
                  </a:cubicBezTo>
                  <a:close/>
                  <a:moveTo>
                    <a:pt x="688" y="116"/>
                  </a:moveTo>
                  <a:cubicBezTo>
                    <a:pt x="686" y="116"/>
                    <a:pt x="685" y="116"/>
                    <a:pt x="685" y="119"/>
                  </a:cubicBezTo>
                  <a:cubicBezTo>
                    <a:pt x="685" y="137"/>
                    <a:pt x="685" y="137"/>
                    <a:pt x="685" y="137"/>
                  </a:cubicBezTo>
                  <a:cubicBezTo>
                    <a:pt x="685" y="139"/>
                    <a:pt x="686" y="140"/>
                    <a:pt x="688" y="140"/>
                  </a:cubicBezTo>
                  <a:cubicBezTo>
                    <a:pt x="696" y="140"/>
                    <a:pt x="696" y="140"/>
                    <a:pt x="696" y="140"/>
                  </a:cubicBezTo>
                  <a:cubicBezTo>
                    <a:pt x="697" y="140"/>
                    <a:pt x="699" y="139"/>
                    <a:pt x="699" y="137"/>
                  </a:cubicBezTo>
                  <a:cubicBezTo>
                    <a:pt x="699" y="119"/>
                    <a:pt x="699" y="119"/>
                    <a:pt x="699" y="119"/>
                  </a:cubicBezTo>
                  <a:cubicBezTo>
                    <a:pt x="699" y="116"/>
                    <a:pt x="697" y="116"/>
                    <a:pt x="696" y="116"/>
                  </a:cubicBezTo>
                  <a:cubicBezTo>
                    <a:pt x="688" y="116"/>
                    <a:pt x="688" y="116"/>
                    <a:pt x="688" y="116"/>
                  </a:cubicBezTo>
                  <a:close/>
                  <a:moveTo>
                    <a:pt x="688" y="182"/>
                  </a:moveTo>
                  <a:cubicBezTo>
                    <a:pt x="686" y="182"/>
                    <a:pt x="685" y="184"/>
                    <a:pt x="685" y="185"/>
                  </a:cubicBezTo>
                  <a:cubicBezTo>
                    <a:pt x="685" y="204"/>
                    <a:pt x="685" y="204"/>
                    <a:pt x="685" y="204"/>
                  </a:cubicBezTo>
                  <a:cubicBezTo>
                    <a:pt x="685" y="205"/>
                    <a:pt x="686" y="207"/>
                    <a:pt x="688" y="207"/>
                  </a:cubicBezTo>
                  <a:cubicBezTo>
                    <a:pt x="696" y="207"/>
                    <a:pt x="696" y="207"/>
                    <a:pt x="696" y="207"/>
                  </a:cubicBezTo>
                  <a:cubicBezTo>
                    <a:pt x="697" y="207"/>
                    <a:pt x="699" y="205"/>
                    <a:pt x="699" y="204"/>
                  </a:cubicBezTo>
                  <a:cubicBezTo>
                    <a:pt x="699" y="185"/>
                    <a:pt x="699" y="185"/>
                    <a:pt x="699" y="185"/>
                  </a:cubicBezTo>
                  <a:cubicBezTo>
                    <a:pt x="699" y="184"/>
                    <a:pt x="697" y="182"/>
                    <a:pt x="696" y="182"/>
                  </a:cubicBezTo>
                  <a:cubicBezTo>
                    <a:pt x="688" y="182"/>
                    <a:pt x="688" y="182"/>
                    <a:pt x="688" y="182"/>
                  </a:cubicBezTo>
                  <a:close/>
                  <a:moveTo>
                    <a:pt x="688" y="249"/>
                  </a:moveTo>
                  <a:cubicBezTo>
                    <a:pt x="686" y="249"/>
                    <a:pt x="685" y="251"/>
                    <a:pt x="685" y="252"/>
                  </a:cubicBezTo>
                  <a:cubicBezTo>
                    <a:pt x="685" y="271"/>
                    <a:pt x="685" y="271"/>
                    <a:pt x="685" y="271"/>
                  </a:cubicBezTo>
                  <a:cubicBezTo>
                    <a:pt x="685" y="272"/>
                    <a:pt x="686" y="274"/>
                    <a:pt x="688" y="274"/>
                  </a:cubicBezTo>
                  <a:cubicBezTo>
                    <a:pt x="696" y="274"/>
                    <a:pt x="696" y="274"/>
                    <a:pt x="696" y="274"/>
                  </a:cubicBezTo>
                  <a:cubicBezTo>
                    <a:pt x="697" y="274"/>
                    <a:pt x="699" y="272"/>
                    <a:pt x="699" y="271"/>
                  </a:cubicBezTo>
                  <a:cubicBezTo>
                    <a:pt x="699" y="252"/>
                    <a:pt x="699" y="252"/>
                    <a:pt x="699" y="252"/>
                  </a:cubicBezTo>
                  <a:cubicBezTo>
                    <a:pt x="699" y="251"/>
                    <a:pt x="697" y="249"/>
                    <a:pt x="696" y="249"/>
                  </a:cubicBezTo>
                  <a:cubicBezTo>
                    <a:pt x="688" y="249"/>
                    <a:pt x="688" y="249"/>
                    <a:pt x="688" y="249"/>
                  </a:cubicBezTo>
                  <a:close/>
                  <a:moveTo>
                    <a:pt x="688" y="316"/>
                  </a:moveTo>
                  <a:cubicBezTo>
                    <a:pt x="686" y="316"/>
                    <a:pt x="685" y="317"/>
                    <a:pt x="685" y="319"/>
                  </a:cubicBezTo>
                  <a:cubicBezTo>
                    <a:pt x="685" y="338"/>
                    <a:pt x="685" y="338"/>
                    <a:pt x="685" y="338"/>
                  </a:cubicBezTo>
                  <a:cubicBezTo>
                    <a:pt x="685" y="340"/>
                    <a:pt x="686" y="340"/>
                    <a:pt x="688" y="340"/>
                  </a:cubicBezTo>
                  <a:cubicBezTo>
                    <a:pt x="696" y="340"/>
                    <a:pt x="696" y="340"/>
                    <a:pt x="696" y="340"/>
                  </a:cubicBezTo>
                  <a:cubicBezTo>
                    <a:pt x="697" y="340"/>
                    <a:pt x="699" y="340"/>
                    <a:pt x="699" y="338"/>
                  </a:cubicBezTo>
                  <a:cubicBezTo>
                    <a:pt x="699" y="319"/>
                    <a:pt x="699" y="319"/>
                    <a:pt x="699" y="319"/>
                  </a:cubicBezTo>
                  <a:cubicBezTo>
                    <a:pt x="699" y="317"/>
                    <a:pt x="697" y="316"/>
                    <a:pt x="696" y="316"/>
                  </a:cubicBezTo>
                  <a:cubicBezTo>
                    <a:pt x="688" y="316"/>
                    <a:pt x="688" y="316"/>
                    <a:pt x="688" y="3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360"/>
          <p:cNvGrpSpPr>
            <a:grpSpLocks noChangeAspect="1"/>
          </p:cNvGrpSpPr>
          <p:nvPr/>
        </p:nvGrpSpPr>
        <p:grpSpPr>
          <a:xfrm>
            <a:off x="2238113" y="2885440"/>
            <a:ext cx="422276" cy="331850"/>
            <a:chOff x="7969250" y="2316163"/>
            <a:chExt cx="763588" cy="600075"/>
          </a:xfrm>
          <a:solidFill>
            <a:schemeClr val="bg1"/>
          </a:solidFill>
        </p:grpSpPr>
        <p:sp>
          <p:nvSpPr>
            <p:cNvPr id="98" name="Oval 53"/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54"/>
            <p:cNvSpPr>
              <a:spLocks/>
            </p:cNvSpPr>
            <p:nvPr/>
          </p:nvSpPr>
          <p:spPr bwMode="auto">
            <a:xfrm>
              <a:off x="7969250" y="2316163"/>
              <a:ext cx="763588" cy="487363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55"/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56"/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57"/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rgbClr val="F5A4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58"/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59"/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60"/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61"/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7" name="Shape 9"/>
          <p:cNvSpPr/>
          <p:nvPr/>
        </p:nvSpPr>
        <p:spPr>
          <a:xfrm>
            <a:off x="761413" y="3449584"/>
            <a:ext cx="1059954" cy="499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Asztali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számítógép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sym typeface="Helvetica Neue Light"/>
            </a:endParaRPr>
          </a:p>
        </p:txBody>
      </p:sp>
      <p:sp>
        <p:nvSpPr>
          <p:cNvPr id="108" name="Shape 13"/>
          <p:cNvSpPr/>
          <p:nvPr/>
        </p:nvSpPr>
        <p:spPr>
          <a:xfrm>
            <a:off x="501847" y="4287980"/>
            <a:ext cx="1177578" cy="241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Tablet/táblagép</a:t>
            </a:r>
          </a:p>
        </p:txBody>
      </p:sp>
      <p:sp>
        <p:nvSpPr>
          <p:cNvPr id="109" name="Shape 13"/>
          <p:cNvSpPr/>
          <p:nvPr/>
        </p:nvSpPr>
        <p:spPr>
          <a:xfrm>
            <a:off x="722122" y="2883019"/>
            <a:ext cx="1177578" cy="241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584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sym typeface="Helvetica Neue Light"/>
              </a:rPr>
              <a:t>TV/Okos TV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276330" y="2047965"/>
            <a:ext cx="146647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53%</a:t>
            </a:r>
          </a:p>
        </p:txBody>
      </p:sp>
      <p:sp>
        <p:nvSpPr>
          <p:cNvPr id="117" name="Szövegdoboz 116"/>
          <p:cNvSpPr txBox="1"/>
          <p:nvPr/>
        </p:nvSpPr>
        <p:spPr>
          <a:xfrm>
            <a:off x="3254501" y="3514826"/>
            <a:ext cx="146647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26%</a:t>
            </a:r>
          </a:p>
        </p:txBody>
      </p:sp>
      <p:sp>
        <p:nvSpPr>
          <p:cNvPr id="118" name="Szövegdoboz 117"/>
          <p:cNvSpPr txBox="1"/>
          <p:nvPr/>
        </p:nvSpPr>
        <p:spPr>
          <a:xfrm>
            <a:off x="3250386" y="1030475"/>
            <a:ext cx="146647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87%</a:t>
            </a:r>
          </a:p>
        </p:txBody>
      </p:sp>
      <p:sp>
        <p:nvSpPr>
          <p:cNvPr id="119" name="Szövegdoboz 118"/>
          <p:cNvSpPr txBox="1"/>
          <p:nvPr/>
        </p:nvSpPr>
        <p:spPr>
          <a:xfrm>
            <a:off x="3271994" y="2875017"/>
            <a:ext cx="146647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35%</a:t>
            </a:r>
          </a:p>
        </p:txBody>
      </p:sp>
      <p:sp>
        <p:nvSpPr>
          <p:cNvPr id="120" name="Szövegdoboz 119"/>
          <p:cNvSpPr txBox="1"/>
          <p:nvPr/>
        </p:nvSpPr>
        <p:spPr>
          <a:xfrm>
            <a:off x="3254501" y="4207734"/>
            <a:ext cx="146647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16%</a:t>
            </a:r>
          </a:p>
        </p:txBody>
      </p:sp>
      <p:sp>
        <p:nvSpPr>
          <p:cNvPr id="46" name="Szövegdoboz 26"/>
          <p:cNvSpPr txBox="1"/>
          <p:nvPr/>
        </p:nvSpPr>
        <p:spPr>
          <a:xfrm>
            <a:off x="6363916" y="1514042"/>
            <a:ext cx="2384387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vizsgált kohorsz és a két idősebb korcsoport attitűdje az egyes platformokkal kapcsolatban várhatóan el fog térni, mert abban is van különbség, hogy milyen arányban használják ezeket internetezésre.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0" dirty="0">
                <a:solidFill>
                  <a:srgbClr val="58595B"/>
                </a:solidFill>
                <a:latin typeface="Calibri"/>
              </a:rPr>
              <a:t>A 36-59 évesek között a laptopoknak / notebookoknak  és az okostévéknek is kisebb szerep jut az internet haszálnat közben, míg az asztali számítógépet gyakrabban használják erre.</a:t>
            </a:r>
          </a:p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60 fölött</a:t>
            </a:r>
            <a:r>
              <a:rPr lang="hu-HU" sz="1000" kern="0" dirty="0">
                <a:solidFill>
                  <a:srgbClr val="58595B"/>
                </a:solidFill>
                <a:latin typeface="Calibri"/>
              </a:rPr>
              <a:t>iek esetén az okostelefon kap kisebb szerepet az okostévével együtt és körükben is népszerűbb az asztali számítógép, megközelíti az okostelefont.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022C6-81CF-4837-8C39-25CAAD56B219}"/>
              </a:ext>
            </a:extLst>
          </p:cNvPr>
          <p:cNvSpPr txBox="1"/>
          <p:nvPr/>
        </p:nvSpPr>
        <p:spPr>
          <a:xfrm>
            <a:off x="4820202" y="2150735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BABABA">
                    <a:lumMod val="75000"/>
                  </a:srgbClr>
                </a:solidFill>
                <a:latin typeface="Calibri" pitchFamily="34" charset="0"/>
                <a:cs typeface="Arial" pitchFamily="34" charset="0"/>
              </a:rPr>
              <a:t>57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BABABA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BF154F-16EB-4C2F-A351-44FAC086CAE0}"/>
              </a:ext>
            </a:extLst>
          </p:cNvPr>
          <p:cNvSpPr txBox="1"/>
          <p:nvPr/>
        </p:nvSpPr>
        <p:spPr>
          <a:xfrm>
            <a:off x="4237458" y="1152366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87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2748D772-9C64-4486-B774-FC83890BECA0}"/>
              </a:ext>
            </a:extLst>
          </p:cNvPr>
          <p:cNvSpPr/>
          <p:nvPr/>
        </p:nvSpPr>
        <p:spPr>
          <a:xfrm>
            <a:off x="4630912" y="2968236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6A0AD7D6-A6A7-4A35-AE2F-092FFDEAE5F9}"/>
              </a:ext>
            </a:extLst>
          </p:cNvPr>
          <p:cNvSpPr/>
          <p:nvPr/>
        </p:nvSpPr>
        <p:spPr>
          <a:xfrm rot="10800000">
            <a:off x="4615812" y="3608013"/>
            <a:ext cx="139717" cy="201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A9FF0-AEF4-A02B-1497-81579E1B69EB}"/>
              </a:ext>
            </a:extLst>
          </p:cNvPr>
          <p:cNvSpPr txBox="1"/>
          <p:nvPr/>
        </p:nvSpPr>
        <p:spPr>
          <a:xfrm>
            <a:off x="4237458" y="2150735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42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BABABA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18DB3-73B8-269B-3FD0-2DF30CC7E564}"/>
              </a:ext>
            </a:extLst>
          </p:cNvPr>
          <p:cNvSpPr txBox="1"/>
          <p:nvPr/>
        </p:nvSpPr>
        <p:spPr>
          <a:xfrm>
            <a:off x="4820202" y="1145136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72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BABABA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0DF81-23F1-11BA-0371-D020369CBF94}"/>
              </a:ext>
            </a:extLst>
          </p:cNvPr>
          <p:cNvSpPr txBox="1"/>
          <p:nvPr/>
        </p:nvSpPr>
        <p:spPr>
          <a:xfrm>
            <a:off x="4172140" y="775353"/>
            <a:ext cx="62115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36-59: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4C4B3D-31F7-FF57-DF42-9D0799F882C8}"/>
              </a:ext>
            </a:extLst>
          </p:cNvPr>
          <p:cNvSpPr txBox="1"/>
          <p:nvPr/>
        </p:nvSpPr>
        <p:spPr>
          <a:xfrm>
            <a:off x="4820202" y="782583"/>
            <a:ext cx="61589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60+: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Szövegdoboz 135">
            <a:extLst>
              <a:ext uri="{FF2B5EF4-FFF2-40B4-BE49-F238E27FC236}">
                <a16:creationId xmlns:a16="http://schemas.microsoft.com/office/drawing/2014/main" id="{4A8433A7-FE0A-A7F6-900F-69B0729755F8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Teljes minta: </a:t>
            </a:r>
            <a:r>
              <a:rPr lang="hu-HU" sz="900" kern="0" dirty="0">
                <a:solidFill>
                  <a:srgbClr val="222223"/>
                </a:solidFill>
              </a:rPr>
              <a:t>Kohorsz minta n=</a:t>
            </a:r>
            <a:r>
              <a:rPr lang="en-GB" sz="900" kern="0" dirty="0">
                <a:solidFill>
                  <a:srgbClr val="222223"/>
                </a:solidFill>
              </a:rPr>
              <a:t>1000</a:t>
            </a:r>
            <a:r>
              <a:rPr lang="hu-HU" sz="900" kern="0" dirty="0">
                <a:solidFill>
                  <a:srgbClr val="222223"/>
                </a:solidFill>
              </a:rPr>
              <a:t>, 36-59 évesek n=409, 60+ évesek n=281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E806736-D0C8-F1C8-6F1A-B5680ED3215A}"/>
              </a:ext>
            </a:extLst>
          </p:cNvPr>
          <p:cNvSpPr/>
          <p:nvPr/>
        </p:nvSpPr>
        <p:spPr>
          <a:xfrm>
            <a:off x="4630912" y="2191708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F89B178-ABD8-E0AC-C625-478471C52585}"/>
              </a:ext>
            </a:extLst>
          </p:cNvPr>
          <p:cNvSpPr/>
          <p:nvPr/>
        </p:nvSpPr>
        <p:spPr>
          <a:xfrm>
            <a:off x="5231800" y="1190461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8FD5D384-63E9-81E2-4040-E9699CC300E2}"/>
              </a:ext>
            </a:extLst>
          </p:cNvPr>
          <p:cNvSpPr/>
          <p:nvPr/>
        </p:nvSpPr>
        <p:spPr>
          <a:xfrm>
            <a:off x="5227549" y="2979127"/>
            <a:ext cx="127015" cy="201070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B0ED6C-8D2F-5206-D10D-7D5D178FD981}"/>
              </a:ext>
            </a:extLst>
          </p:cNvPr>
          <p:cNvSpPr txBox="1"/>
          <p:nvPr/>
        </p:nvSpPr>
        <p:spPr>
          <a:xfrm>
            <a:off x="8426208" y="0"/>
            <a:ext cx="814442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Omnibusz</a:t>
            </a:r>
          </a:p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adat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C96A55-A69F-AFC1-DB67-A22A02825D36}"/>
              </a:ext>
            </a:extLst>
          </p:cNvPr>
          <p:cNvSpPr txBox="1"/>
          <p:nvPr/>
        </p:nvSpPr>
        <p:spPr>
          <a:xfrm>
            <a:off x="8175434" y="-186650"/>
            <a:ext cx="2568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hu-HU" sz="4800" b="1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51C40A-F55E-4187-1BF2-254CF4DAD0B9}"/>
              </a:ext>
            </a:extLst>
          </p:cNvPr>
          <p:cNvSpPr txBox="1"/>
          <p:nvPr/>
        </p:nvSpPr>
        <p:spPr>
          <a:xfrm>
            <a:off x="4820202" y="2922504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BABABA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F5C12-822C-CE5A-9894-566BDCA66FCD}"/>
              </a:ext>
            </a:extLst>
          </p:cNvPr>
          <p:cNvSpPr txBox="1"/>
          <p:nvPr/>
        </p:nvSpPr>
        <p:spPr>
          <a:xfrm>
            <a:off x="4237458" y="2922504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19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BABABA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34A487-5895-06E2-B2A5-FCD3FC16AA5A}"/>
              </a:ext>
            </a:extLst>
          </p:cNvPr>
          <p:cNvSpPr txBox="1"/>
          <p:nvPr/>
        </p:nvSpPr>
        <p:spPr>
          <a:xfrm>
            <a:off x="4820202" y="3567182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64%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BABABA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C35210-C35E-8062-A405-B3FE562054E1}"/>
              </a:ext>
            </a:extLst>
          </p:cNvPr>
          <p:cNvSpPr txBox="1"/>
          <p:nvPr/>
        </p:nvSpPr>
        <p:spPr>
          <a:xfrm>
            <a:off x="4237458" y="3567182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58%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BABABA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964750-370C-A4C0-257D-34752C4EC724}"/>
              </a:ext>
            </a:extLst>
          </p:cNvPr>
          <p:cNvSpPr txBox="1"/>
          <p:nvPr/>
        </p:nvSpPr>
        <p:spPr>
          <a:xfrm>
            <a:off x="4820202" y="426131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64%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BABABA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0D0C09-94C4-3693-2FA2-96FE8FA466B5}"/>
              </a:ext>
            </a:extLst>
          </p:cNvPr>
          <p:cNvSpPr txBox="1"/>
          <p:nvPr/>
        </p:nvSpPr>
        <p:spPr>
          <a:xfrm>
            <a:off x="4237458" y="426131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BABABA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58%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BABABA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7586D17-785D-5DC9-DF2A-95C3CBA6F77B}"/>
              </a:ext>
            </a:extLst>
          </p:cNvPr>
          <p:cNvSpPr/>
          <p:nvPr/>
        </p:nvSpPr>
        <p:spPr>
          <a:xfrm rot="10800000">
            <a:off x="5221197" y="3608014"/>
            <a:ext cx="139717" cy="201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9FB8C-E9A0-16ED-32D0-3F244C47B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E725F6-7E20-7F0E-B5FE-631D8DB45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82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Reklámok elfogadottsága eszköz szerint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Az Ön véleménye szerint mely készüléken a legelfogadhatóbb a reklámok megjelenése műsor/videó nézése közben?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Kérem, állítson fel egy sorrendet a készülékek között! Első helyre tegye azt a készüléket, ahol a legelfogadhatóbb a reklám, és utolsó helyre ahol a legkevésbé!</a:t>
            </a:r>
          </a:p>
        </p:txBody>
      </p:sp>
      <p:sp>
        <p:nvSpPr>
          <p:cNvPr id="38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N=eszközönként változó | Bázis: aki néz videós tartalmat</a:t>
            </a:r>
            <a:r>
              <a:rPr kumimoji="0" lang="hu-HU" sz="900" b="0" i="0" u="none" strike="noStrike" kern="0" cap="none" spc="0" normalizeH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az adott eszközön és több eszközt is jelölt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395536" y="2427734"/>
            <a:ext cx="25363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ASZTALI SZÁMÍTÓGÉP/</a:t>
            </a:r>
            <a:b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</a:b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LAPTOP/NOTEBOOK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2489268" y="1203598"/>
            <a:ext cx="13097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ÁTLAGOS HELYEZÉS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sp>
        <p:nvSpPr>
          <p:cNvPr id="56" name="TextBox 19"/>
          <p:cNvSpPr txBox="1"/>
          <p:nvPr/>
        </p:nvSpPr>
        <p:spPr>
          <a:xfrm>
            <a:off x="467544" y="1779662"/>
            <a:ext cx="13097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TV/OKOS TV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3303" y="1811034"/>
            <a:ext cx="1737663" cy="251010"/>
            <a:chOff x="2834337" y="1882796"/>
            <a:chExt cx="1737663" cy="251010"/>
          </a:xfrm>
        </p:grpSpPr>
        <p:sp>
          <p:nvSpPr>
            <p:cNvPr id="8" name="Shape 50"/>
            <p:cNvSpPr/>
            <p:nvPr/>
          </p:nvSpPr>
          <p:spPr>
            <a:xfrm>
              <a:off x="2834337" y="1885500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" name="Shape 50"/>
            <p:cNvSpPr/>
            <p:nvPr/>
          </p:nvSpPr>
          <p:spPr>
            <a:xfrm>
              <a:off x="3416639" y="1884007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" name="Shape 50"/>
            <p:cNvSpPr/>
            <p:nvPr/>
          </p:nvSpPr>
          <p:spPr>
            <a:xfrm>
              <a:off x="3995936" y="1882796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3" name="Shape 57"/>
          <p:cNvSpPr/>
          <p:nvPr/>
        </p:nvSpPr>
        <p:spPr>
          <a:xfrm>
            <a:off x="2313014" y="1692409"/>
            <a:ext cx="431802" cy="431802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400000"/>
          </a:ln>
          <a:effectLst>
            <a:outerShdw blurRad="63500" dist="25400" dir="5400000" rotWithShape="0">
              <a:srgbClr val="000000">
                <a:alpha val="3000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defTabSz="1460500">
              <a:lnSpc>
                <a:spcPct val="70000"/>
              </a:lnSpc>
              <a:defRPr sz="1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46050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1750528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1,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29</a:t>
            </a:r>
            <a:endParaRPr lang="hu-HU" sz="1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283303" y="2495721"/>
            <a:ext cx="1737663" cy="251010"/>
            <a:chOff x="2834337" y="1882796"/>
            <a:chExt cx="1737663" cy="251010"/>
          </a:xfrm>
        </p:grpSpPr>
        <p:sp>
          <p:nvSpPr>
            <p:cNvPr id="67" name="Shape 50"/>
            <p:cNvSpPr/>
            <p:nvPr/>
          </p:nvSpPr>
          <p:spPr>
            <a:xfrm>
              <a:off x="2834337" y="1885500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" name="Shape 50"/>
            <p:cNvSpPr/>
            <p:nvPr/>
          </p:nvSpPr>
          <p:spPr>
            <a:xfrm>
              <a:off x="3416639" y="1884007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9" name="Shape 50"/>
            <p:cNvSpPr/>
            <p:nvPr/>
          </p:nvSpPr>
          <p:spPr>
            <a:xfrm>
              <a:off x="3995936" y="1882796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0" name="Shape 57"/>
          <p:cNvSpPr/>
          <p:nvPr/>
        </p:nvSpPr>
        <p:spPr>
          <a:xfrm>
            <a:off x="2385022" y="2377096"/>
            <a:ext cx="431802" cy="431802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400000"/>
          </a:ln>
          <a:effectLst>
            <a:outerShdw blurRad="63500" dist="25400" dir="5400000" rotWithShape="0">
              <a:srgbClr val="000000">
                <a:alpha val="3000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defTabSz="1460500">
              <a:lnSpc>
                <a:spcPct val="70000"/>
              </a:lnSpc>
              <a:defRPr sz="1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46050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39752" y="2435215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1,5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3</a:t>
            </a:r>
            <a:endParaRPr lang="hu-HU" sz="1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2" name="TextBox 19"/>
          <p:cNvSpPr txBox="1"/>
          <p:nvPr/>
        </p:nvSpPr>
        <p:spPr>
          <a:xfrm>
            <a:off x="395536" y="3250646"/>
            <a:ext cx="13097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MOBIL/OKOSTELEFON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283303" y="3195250"/>
            <a:ext cx="1737663" cy="251010"/>
            <a:chOff x="2834337" y="1882796"/>
            <a:chExt cx="1737663" cy="251010"/>
          </a:xfrm>
        </p:grpSpPr>
        <p:sp>
          <p:nvSpPr>
            <p:cNvPr id="74" name="Shape 50"/>
            <p:cNvSpPr/>
            <p:nvPr/>
          </p:nvSpPr>
          <p:spPr>
            <a:xfrm>
              <a:off x="2834337" y="1885500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5" name="Shape 50"/>
            <p:cNvSpPr/>
            <p:nvPr/>
          </p:nvSpPr>
          <p:spPr>
            <a:xfrm>
              <a:off x="3416639" y="1884007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6" name="Shape 50"/>
            <p:cNvSpPr/>
            <p:nvPr/>
          </p:nvSpPr>
          <p:spPr>
            <a:xfrm>
              <a:off x="3995936" y="1882796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7" name="Shape 57"/>
          <p:cNvSpPr/>
          <p:nvPr/>
        </p:nvSpPr>
        <p:spPr>
          <a:xfrm>
            <a:off x="2457030" y="3076625"/>
            <a:ext cx="431802" cy="431802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400000"/>
          </a:ln>
          <a:effectLst>
            <a:outerShdw blurRad="63500" dist="25400" dir="5400000" rotWithShape="0">
              <a:srgbClr val="000000">
                <a:alpha val="3000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defTabSz="1460500">
              <a:lnSpc>
                <a:spcPct val="70000"/>
              </a:lnSpc>
              <a:defRPr sz="1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46050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11760" y="3134744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1,6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</a:t>
            </a:r>
            <a:endParaRPr lang="hu-HU" sz="1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9" name="TextBox 19"/>
          <p:cNvSpPr txBox="1"/>
          <p:nvPr/>
        </p:nvSpPr>
        <p:spPr>
          <a:xfrm>
            <a:off x="395536" y="3970153"/>
            <a:ext cx="13097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2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</a:rPr>
              <a:t>TABLET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283303" y="3914757"/>
            <a:ext cx="1737663" cy="251010"/>
            <a:chOff x="2834337" y="1882796"/>
            <a:chExt cx="1737663" cy="251010"/>
          </a:xfrm>
        </p:grpSpPr>
        <p:sp>
          <p:nvSpPr>
            <p:cNvPr id="81" name="Shape 50"/>
            <p:cNvSpPr/>
            <p:nvPr/>
          </p:nvSpPr>
          <p:spPr>
            <a:xfrm>
              <a:off x="2834337" y="1885500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2" name="Shape 50"/>
            <p:cNvSpPr/>
            <p:nvPr/>
          </p:nvSpPr>
          <p:spPr>
            <a:xfrm>
              <a:off x="3416639" y="1884007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Shape 50"/>
            <p:cNvSpPr/>
            <p:nvPr/>
          </p:nvSpPr>
          <p:spPr>
            <a:xfrm>
              <a:off x="3995936" y="1882796"/>
              <a:ext cx="576064" cy="248306"/>
            </a:xfrm>
            <a:prstGeom prst="rect">
              <a:avLst/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84" name="Shape 57"/>
          <p:cNvSpPr/>
          <p:nvPr/>
        </p:nvSpPr>
        <p:spPr>
          <a:xfrm>
            <a:off x="2601046" y="3795886"/>
            <a:ext cx="431802" cy="431802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400000"/>
          </a:ln>
          <a:effectLst>
            <a:outerShdw blurRad="63500" dist="25400" dir="5400000" rotWithShape="0">
              <a:srgbClr val="000000">
                <a:alpha val="3000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defTabSz="1460500">
              <a:lnSpc>
                <a:spcPct val="70000"/>
              </a:lnSpc>
              <a:defRPr sz="1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46050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55776" y="3854005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2,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lang="hu-HU" sz="1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7</a:t>
            </a:r>
          </a:p>
        </p:txBody>
      </p:sp>
      <p:sp>
        <p:nvSpPr>
          <p:cNvPr id="89" name="Szövegdoboz 30"/>
          <p:cNvSpPr txBox="1"/>
          <p:nvPr/>
        </p:nvSpPr>
        <p:spPr>
          <a:xfrm>
            <a:off x="6373710" y="1385523"/>
            <a:ext cx="23217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A 36-59 évesek számára a tévében és asztali gépen / laptopon megjelenő reklámok egyformán elfogadhatóak – szemben a vizsgált kohorsz egyértelmű tévé preferenciájával. Ezt követi szintén kisebb toleranciával a mobilon megjelenő reklámok, majd a tablet.</a:t>
            </a:r>
          </a:p>
          <a:p>
            <a:pPr lvl="0" algn="just" defTabSz="914400">
              <a:defRPr/>
            </a:pPr>
            <a:endParaRPr lang="hu-HU" sz="1050" kern="0" dirty="0">
              <a:solidFill>
                <a:srgbClr val="58595B"/>
              </a:solidFill>
            </a:endParaRPr>
          </a:p>
          <a:p>
            <a:pPr lvl="0" algn="just" defTabSz="914400">
              <a:defRPr/>
            </a:pPr>
            <a:r>
              <a:rPr lang="hu-HU" sz="1050" kern="0" dirty="0">
                <a:solidFill>
                  <a:srgbClr val="58595B"/>
                </a:solidFill>
              </a:rPr>
              <a:t>A 60 év felettiek a számítógépen / laptopon megjelenő reklámokat egyértelműen jobban preferálják a tévében megjelenőkkel szemben, míg a mobilos reklámokat még kevésbé látják szívesen, a 21-35 évesekhez képest. A tablet az ő esetükben is hasonló helyen van.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701A58-9A94-438B-B598-C38E5AD963E2}"/>
              </a:ext>
            </a:extLst>
          </p:cNvPr>
          <p:cNvSpPr txBox="1"/>
          <p:nvPr/>
        </p:nvSpPr>
        <p:spPr>
          <a:xfrm>
            <a:off x="4309475" y="1109959"/>
            <a:ext cx="66498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36-59: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2AD5E6-4695-4296-B394-8AD7B39DA68B}"/>
              </a:ext>
            </a:extLst>
          </p:cNvPr>
          <p:cNvSpPr txBox="1"/>
          <p:nvPr/>
        </p:nvSpPr>
        <p:spPr>
          <a:xfrm>
            <a:off x="4355976" y="2438767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1,55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3097CB-C449-48E6-BE84-4FB98D4CC19A}"/>
              </a:ext>
            </a:extLst>
          </p:cNvPr>
          <p:cNvSpPr txBox="1"/>
          <p:nvPr/>
        </p:nvSpPr>
        <p:spPr>
          <a:xfrm>
            <a:off x="4355976" y="1779662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1,56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B9C46E-D34E-4336-9A5B-D7D21EFCC7C7}"/>
              </a:ext>
            </a:extLst>
          </p:cNvPr>
          <p:cNvSpPr txBox="1"/>
          <p:nvPr/>
        </p:nvSpPr>
        <p:spPr>
          <a:xfrm>
            <a:off x="4329016" y="3181394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1,88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18905B-931D-4190-A65C-10FE119CFD85}"/>
              </a:ext>
            </a:extLst>
          </p:cNvPr>
          <p:cNvSpPr txBox="1"/>
          <p:nvPr/>
        </p:nvSpPr>
        <p:spPr>
          <a:xfrm>
            <a:off x="4339065" y="387764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2,13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55001-2253-5F7A-72C6-C0C2B16EB1BF}"/>
              </a:ext>
            </a:extLst>
          </p:cNvPr>
          <p:cNvSpPr txBox="1"/>
          <p:nvPr/>
        </p:nvSpPr>
        <p:spPr>
          <a:xfrm>
            <a:off x="4876940" y="1109960"/>
            <a:ext cx="60988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60+: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10740-972D-9E98-7E66-19883A256E9F}"/>
              </a:ext>
            </a:extLst>
          </p:cNvPr>
          <p:cNvSpPr txBox="1"/>
          <p:nvPr/>
        </p:nvSpPr>
        <p:spPr>
          <a:xfrm>
            <a:off x="4843124" y="2438767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1,44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86CA4-21DE-351E-A1C1-5D5A8EFF9412}"/>
              </a:ext>
            </a:extLst>
          </p:cNvPr>
          <p:cNvSpPr txBox="1"/>
          <p:nvPr/>
        </p:nvSpPr>
        <p:spPr>
          <a:xfrm>
            <a:off x="4843124" y="1779662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1,54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41B14-6B7A-04DF-F49D-5DCD24D5258B}"/>
              </a:ext>
            </a:extLst>
          </p:cNvPr>
          <p:cNvSpPr txBox="1"/>
          <p:nvPr/>
        </p:nvSpPr>
        <p:spPr>
          <a:xfrm>
            <a:off x="4816164" y="3181394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2,07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C53805-43A9-1289-8F6C-7BAB6270D1E3}"/>
              </a:ext>
            </a:extLst>
          </p:cNvPr>
          <p:cNvSpPr txBox="1"/>
          <p:nvPr/>
        </p:nvSpPr>
        <p:spPr>
          <a:xfrm>
            <a:off x="4826213" y="387764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2,13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8C01DE-50DC-06EC-E7C5-1FD4BCE8661F}"/>
              </a:ext>
            </a:extLst>
          </p:cNvPr>
          <p:cNvSpPr txBox="1"/>
          <p:nvPr/>
        </p:nvSpPr>
        <p:spPr>
          <a:xfrm>
            <a:off x="8426208" y="0"/>
            <a:ext cx="814442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Omnibusz</a:t>
            </a:r>
          </a:p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adat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95256D-C6FB-6AE9-F45C-75ED4CF69C69}"/>
              </a:ext>
            </a:extLst>
          </p:cNvPr>
          <p:cNvSpPr txBox="1"/>
          <p:nvPr/>
        </p:nvSpPr>
        <p:spPr>
          <a:xfrm>
            <a:off x="8175434" y="-186650"/>
            <a:ext cx="2568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hu-HU" sz="4800" b="1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EF9800B-DE2E-4480-21B0-9B146EAB6675}"/>
              </a:ext>
            </a:extLst>
          </p:cNvPr>
          <p:cNvSpPr/>
          <p:nvPr/>
        </p:nvSpPr>
        <p:spPr>
          <a:xfrm rot="10800000">
            <a:off x="5220072" y="3218536"/>
            <a:ext cx="72008" cy="184905"/>
          </a:xfrm>
          <a:prstGeom prst="downArrow">
            <a:avLst>
              <a:gd name="adj1" fmla="val 50000"/>
              <a:gd name="adj2" fmla="val 76455"/>
            </a:avLst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9CFA792-3936-E114-662F-4677B11B0AA0}"/>
              </a:ext>
            </a:extLst>
          </p:cNvPr>
          <p:cNvSpPr/>
          <p:nvPr/>
        </p:nvSpPr>
        <p:spPr>
          <a:xfrm rot="10800000">
            <a:off x="4732114" y="3207470"/>
            <a:ext cx="72008" cy="184905"/>
          </a:xfrm>
          <a:prstGeom prst="downArrow">
            <a:avLst>
              <a:gd name="adj1" fmla="val 50000"/>
              <a:gd name="adj2" fmla="val 80865"/>
            </a:avLst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C5A6273-5E75-52F8-D656-5D2E3B0F86F1}"/>
              </a:ext>
            </a:extLst>
          </p:cNvPr>
          <p:cNvSpPr/>
          <p:nvPr/>
        </p:nvSpPr>
        <p:spPr>
          <a:xfrm rot="10800000">
            <a:off x="5242163" y="1835581"/>
            <a:ext cx="72008" cy="184905"/>
          </a:xfrm>
          <a:prstGeom prst="downArrow">
            <a:avLst>
              <a:gd name="adj1" fmla="val 50000"/>
              <a:gd name="adj2" fmla="val 78661"/>
            </a:avLst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B421041C-3563-6E83-217C-5CD93211DAEC}"/>
              </a:ext>
            </a:extLst>
          </p:cNvPr>
          <p:cNvSpPr/>
          <p:nvPr/>
        </p:nvSpPr>
        <p:spPr>
          <a:xfrm rot="10800000">
            <a:off x="4754205" y="1824515"/>
            <a:ext cx="72008" cy="184905"/>
          </a:xfrm>
          <a:prstGeom prst="downArrow">
            <a:avLst>
              <a:gd name="adj1" fmla="val 50000"/>
              <a:gd name="adj2" fmla="val 80865"/>
            </a:avLst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970198-D8D8-B554-296B-882A55D48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AA8D26-D12C-050E-2EDF-30089D918B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1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zövegdoboz 35"/>
          <p:cNvSpPr txBox="1"/>
          <p:nvPr/>
        </p:nvSpPr>
        <p:spPr>
          <a:xfrm>
            <a:off x="809101" y="538049"/>
            <a:ext cx="2148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14400">
              <a:defRPr/>
            </a:pPr>
            <a:r>
              <a:rPr lang="hu-HU" sz="1200" kern="0" dirty="0">
                <a:solidFill>
                  <a:srgbClr val="58595B"/>
                </a:solidFill>
              </a:rPr>
              <a:t>HÁZTARTÁS MÉRETE</a:t>
            </a:r>
          </a:p>
        </p:txBody>
      </p:sp>
      <p:sp>
        <p:nvSpPr>
          <p:cNvPr id="164" name="Szövegdoboz 35"/>
          <p:cNvSpPr txBox="1"/>
          <p:nvPr/>
        </p:nvSpPr>
        <p:spPr>
          <a:xfrm>
            <a:off x="320510" y="2859782"/>
            <a:ext cx="302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14400">
              <a:defRPr/>
            </a:pPr>
            <a:r>
              <a:rPr lang="hu-HU" sz="1200" kern="0" dirty="0">
                <a:solidFill>
                  <a:srgbClr val="58595B"/>
                </a:solidFill>
              </a:rPr>
              <a:t>0-14 ÉVES GYERMEK </a:t>
            </a:r>
            <a:br>
              <a:rPr lang="hu-HU" sz="1200" kern="0" dirty="0">
                <a:solidFill>
                  <a:srgbClr val="58595B"/>
                </a:solidFill>
              </a:rPr>
            </a:br>
            <a:r>
              <a:rPr lang="hu-HU" sz="1200" kern="0" dirty="0">
                <a:solidFill>
                  <a:srgbClr val="58595B"/>
                </a:solidFill>
              </a:rPr>
              <a:t>A HÁZTARTÁSBAN</a:t>
            </a:r>
          </a:p>
        </p:txBody>
      </p:sp>
      <p:graphicFrame>
        <p:nvGraphicFramePr>
          <p:cNvPr id="16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441982"/>
              </p:ext>
            </p:extLst>
          </p:nvPr>
        </p:nvGraphicFramePr>
        <p:xfrm>
          <a:off x="983750" y="3248085"/>
          <a:ext cx="1643196" cy="162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0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Demográfia</a:t>
            </a:r>
          </a:p>
        </p:txBody>
      </p:sp>
      <p:sp>
        <p:nvSpPr>
          <p:cNvPr id="171" name="Szövegdoboz 35"/>
          <p:cNvSpPr txBox="1"/>
          <p:nvPr/>
        </p:nvSpPr>
        <p:spPr>
          <a:xfrm>
            <a:off x="5640930" y="532833"/>
            <a:ext cx="1844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14400">
              <a:defRPr/>
            </a:pPr>
            <a:r>
              <a:rPr lang="hu-HU" sz="1200" kern="0" dirty="0">
                <a:solidFill>
                  <a:srgbClr val="58595B"/>
                </a:solidFill>
              </a:rPr>
              <a:t>HÁZTARTÁS JELLEGE </a:t>
            </a:r>
          </a:p>
        </p:txBody>
      </p:sp>
      <p:sp>
        <p:nvSpPr>
          <p:cNvPr id="172" name="Szövegdoboz 81"/>
          <p:cNvSpPr txBox="1"/>
          <p:nvPr/>
        </p:nvSpPr>
        <p:spPr>
          <a:xfrm>
            <a:off x="1052063" y="3707736"/>
            <a:ext cx="160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kern="0" dirty="0">
                <a:solidFill>
                  <a:schemeClr val="accent4"/>
                </a:solidFill>
              </a:rPr>
              <a:t>43%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84" name="Straight Connector 64"/>
          <p:cNvCxnSpPr/>
          <p:nvPr/>
        </p:nvCxnSpPr>
        <p:spPr>
          <a:xfrm>
            <a:off x="488791" y="2928695"/>
            <a:ext cx="796479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zövegdoboz 35"/>
          <p:cNvSpPr txBox="1"/>
          <p:nvPr/>
        </p:nvSpPr>
        <p:spPr>
          <a:xfrm>
            <a:off x="5148064" y="2859782"/>
            <a:ext cx="2435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14400">
              <a:defRPr/>
            </a:pPr>
            <a:r>
              <a:rPr lang="hu-HU" sz="1200" kern="0" noProof="0" dirty="0">
                <a:solidFill>
                  <a:srgbClr val="58595B"/>
                </a:solidFill>
              </a:rPr>
              <a:t>A HÁZTARTÁSBAN ÉLŐ GYERMEK…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</a:endParaRPr>
          </a:p>
        </p:txBody>
      </p:sp>
      <p:sp>
        <p:nvSpPr>
          <p:cNvPr id="176" name="Freeform 85"/>
          <p:cNvSpPr>
            <a:spLocks noEditPoints="1"/>
          </p:cNvSpPr>
          <p:nvPr/>
        </p:nvSpPr>
        <p:spPr bwMode="auto">
          <a:xfrm>
            <a:off x="4362639" y="3239051"/>
            <a:ext cx="742989" cy="743518"/>
          </a:xfrm>
          <a:custGeom>
            <a:avLst/>
            <a:gdLst/>
            <a:ahLst/>
            <a:cxnLst>
              <a:cxn ang="0">
                <a:pos x="297" y="594"/>
              </a:cxn>
              <a:cxn ang="0">
                <a:pos x="0" y="297"/>
              </a:cxn>
              <a:cxn ang="0">
                <a:pos x="297" y="0"/>
              </a:cxn>
              <a:cxn ang="0">
                <a:pos x="594" y="297"/>
              </a:cxn>
              <a:cxn ang="0">
                <a:pos x="297" y="594"/>
              </a:cxn>
              <a:cxn ang="0">
                <a:pos x="297" y="40"/>
              </a:cxn>
              <a:cxn ang="0">
                <a:pos x="40" y="297"/>
              </a:cxn>
              <a:cxn ang="0">
                <a:pos x="297" y="554"/>
              </a:cxn>
              <a:cxn ang="0">
                <a:pos x="554" y="297"/>
              </a:cxn>
              <a:cxn ang="0">
                <a:pos x="297" y="40"/>
              </a:cxn>
            </a:cxnLst>
            <a:rect l="0" t="0" r="r" b="b"/>
            <a:pathLst>
              <a:path w="594" h="594">
                <a:moveTo>
                  <a:pt x="297" y="594"/>
                </a:moveTo>
                <a:cubicBezTo>
                  <a:pt x="133" y="594"/>
                  <a:pt x="0" y="461"/>
                  <a:pt x="0" y="297"/>
                </a:cubicBezTo>
                <a:cubicBezTo>
                  <a:pt x="0" y="134"/>
                  <a:pt x="133" y="0"/>
                  <a:pt x="297" y="0"/>
                </a:cubicBezTo>
                <a:cubicBezTo>
                  <a:pt x="460" y="0"/>
                  <a:pt x="594" y="134"/>
                  <a:pt x="594" y="297"/>
                </a:cubicBezTo>
                <a:cubicBezTo>
                  <a:pt x="594" y="461"/>
                  <a:pt x="460" y="594"/>
                  <a:pt x="297" y="594"/>
                </a:cubicBezTo>
                <a:close/>
                <a:moveTo>
                  <a:pt x="297" y="40"/>
                </a:moveTo>
                <a:cubicBezTo>
                  <a:pt x="155" y="40"/>
                  <a:pt x="40" y="156"/>
                  <a:pt x="40" y="297"/>
                </a:cubicBezTo>
                <a:cubicBezTo>
                  <a:pt x="40" y="439"/>
                  <a:pt x="155" y="554"/>
                  <a:pt x="297" y="554"/>
                </a:cubicBezTo>
                <a:cubicBezTo>
                  <a:pt x="438" y="554"/>
                  <a:pt x="554" y="439"/>
                  <a:pt x="554" y="297"/>
                </a:cubicBezTo>
                <a:cubicBezTo>
                  <a:pt x="554" y="156"/>
                  <a:pt x="438" y="40"/>
                  <a:pt x="297" y="40"/>
                </a:cubicBezTo>
                <a:close/>
              </a:path>
            </a:pathLst>
          </a:custGeom>
          <a:solidFill>
            <a:srgbClr val="BABAB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3" name="Szövegdoboz 81"/>
          <p:cNvSpPr txBox="1"/>
          <p:nvPr/>
        </p:nvSpPr>
        <p:spPr>
          <a:xfrm>
            <a:off x="3923928" y="4002595"/>
            <a:ext cx="167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BABABA"/>
                </a:solidFill>
              </a:rPr>
              <a:t>92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kern="0" dirty="0">
                <a:solidFill>
                  <a:srgbClr val="404040"/>
                </a:solidFill>
              </a:rPr>
              <a:t>Gyermekem/</a:t>
            </a:r>
            <a:br>
              <a:rPr lang="hu-HU" sz="1100" kern="0" dirty="0">
                <a:solidFill>
                  <a:srgbClr val="404040"/>
                </a:solidFill>
              </a:rPr>
            </a:br>
            <a:r>
              <a:rPr lang="hu-HU" sz="1100" kern="0" dirty="0">
                <a:solidFill>
                  <a:srgbClr val="404040"/>
                </a:solidFill>
              </a:rPr>
              <a:t>gyermekeim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34" name="Szövegdoboz 81"/>
          <p:cNvSpPr txBox="1"/>
          <p:nvPr/>
        </p:nvSpPr>
        <p:spPr>
          <a:xfrm>
            <a:off x="5563800" y="4003750"/>
            <a:ext cx="160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BABABA"/>
                </a:solidFill>
              </a:rPr>
              <a:t>7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Testvérem/</a:t>
            </a:r>
            <a:b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</a:b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testvéreim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75" name="Szövegdoboz 81"/>
          <p:cNvSpPr txBox="1"/>
          <p:nvPr/>
        </p:nvSpPr>
        <p:spPr>
          <a:xfrm>
            <a:off x="7159030" y="4013651"/>
            <a:ext cx="160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BABABA"/>
                </a:solidFill>
              </a:rPr>
              <a:t>3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Egyéb típusú</a:t>
            </a:r>
            <a:b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</a:br>
            <a:r>
              <a:rPr kumimoji="0" lang="hu-HU" sz="1100" b="0" i="0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kapcsolat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322" name="Freeform 85"/>
          <p:cNvSpPr>
            <a:spLocks noEditPoints="1"/>
          </p:cNvSpPr>
          <p:nvPr/>
        </p:nvSpPr>
        <p:spPr bwMode="auto">
          <a:xfrm>
            <a:off x="5974513" y="3221242"/>
            <a:ext cx="742989" cy="743518"/>
          </a:xfrm>
          <a:custGeom>
            <a:avLst/>
            <a:gdLst/>
            <a:ahLst/>
            <a:cxnLst>
              <a:cxn ang="0">
                <a:pos x="297" y="594"/>
              </a:cxn>
              <a:cxn ang="0">
                <a:pos x="0" y="297"/>
              </a:cxn>
              <a:cxn ang="0">
                <a:pos x="297" y="0"/>
              </a:cxn>
              <a:cxn ang="0">
                <a:pos x="594" y="297"/>
              </a:cxn>
              <a:cxn ang="0">
                <a:pos x="297" y="594"/>
              </a:cxn>
              <a:cxn ang="0">
                <a:pos x="297" y="40"/>
              </a:cxn>
              <a:cxn ang="0">
                <a:pos x="40" y="297"/>
              </a:cxn>
              <a:cxn ang="0">
                <a:pos x="297" y="554"/>
              </a:cxn>
              <a:cxn ang="0">
                <a:pos x="554" y="297"/>
              </a:cxn>
              <a:cxn ang="0">
                <a:pos x="297" y="40"/>
              </a:cxn>
            </a:cxnLst>
            <a:rect l="0" t="0" r="r" b="b"/>
            <a:pathLst>
              <a:path w="594" h="594">
                <a:moveTo>
                  <a:pt x="297" y="594"/>
                </a:moveTo>
                <a:cubicBezTo>
                  <a:pt x="133" y="594"/>
                  <a:pt x="0" y="461"/>
                  <a:pt x="0" y="297"/>
                </a:cubicBezTo>
                <a:cubicBezTo>
                  <a:pt x="0" y="134"/>
                  <a:pt x="133" y="0"/>
                  <a:pt x="297" y="0"/>
                </a:cubicBezTo>
                <a:cubicBezTo>
                  <a:pt x="460" y="0"/>
                  <a:pt x="594" y="134"/>
                  <a:pt x="594" y="297"/>
                </a:cubicBezTo>
                <a:cubicBezTo>
                  <a:pt x="594" y="461"/>
                  <a:pt x="460" y="594"/>
                  <a:pt x="297" y="594"/>
                </a:cubicBezTo>
                <a:close/>
                <a:moveTo>
                  <a:pt x="297" y="40"/>
                </a:moveTo>
                <a:cubicBezTo>
                  <a:pt x="155" y="40"/>
                  <a:pt x="40" y="156"/>
                  <a:pt x="40" y="297"/>
                </a:cubicBezTo>
                <a:cubicBezTo>
                  <a:pt x="40" y="439"/>
                  <a:pt x="155" y="554"/>
                  <a:pt x="297" y="554"/>
                </a:cubicBezTo>
                <a:cubicBezTo>
                  <a:pt x="438" y="554"/>
                  <a:pt x="554" y="439"/>
                  <a:pt x="554" y="297"/>
                </a:cubicBezTo>
                <a:cubicBezTo>
                  <a:pt x="554" y="156"/>
                  <a:pt x="438" y="40"/>
                  <a:pt x="297" y="40"/>
                </a:cubicBezTo>
                <a:close/>
              </a:path>
            </a:pathLst>
          </a:custGeom>
          <a:solidFill>
            <a:srgbClr val="BABAB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" name="Freeform 85"/>
          <p:cNvSpPr>
            <a:spLocks noEditPoints="1"/>
          </p:cNvSpPr>
          <p:nvPr/>
        </p:nvSpPr>
        <p:spPr bwMode="auto">
          <a:xfrm>
            <a:off x="7583227" y="3230894"/>
            <a:ext cx="742989" cy="743518"/>
          </a:xfrm>
          <a:custGeom>
            <a:avLst/>
            <a:gdLst/>
            <a:ahLst/>
            <a:cxnLst>
              <a:cxn ang="0">
                <a:pos x="297" y="594"/>
              </a:cxn>
              <a:cxn ang="0">
                <a:pos x="0" y="297"/>
              </a:cxn>
              <a:cxn ang="0">
                <a:pos x="297" y="0"/>
              </a:cxn>
              <a:cxn ang="0">
                <a:pos x="594" y="297"/>
              </a:cxn>
              <a:cxn ang="0">
                <a:pos x="297" y="594"/>
              </a:cxn>
              <a:cxn ang="0">
                <a:pos x="297" y="40"/>
              </a:cxn>
              <a:cxn ang="0">
                <a:pos x="40" y="297"/>
              </a:cxn>
              <a:cxn ang="0">
                <a:pos x="297" y="554"/>
              </a:cxn>
              <a:cxn ang="0">
                <a:pos x="554" y="297"/>
              </a:cxn>
              <a:cxn ang="0">
                <a:pos x="297" y="40"/>
              </a:cxn>
            </a:cxnLst>
            <a:rect l="0" t="0" r="r" b="b"/>
            <a:pathLst>
              <a:path w="594" h="594">
                <a:moveTo>
                  <a:pt x="297" y="594"/>
                </a:moveTo>
                <a:cubicBezTo>
                  <a:pt x="133" y="594"/>
                  <a:pt x="0" y="461"/>
                  <a:pt x="0" y="297"/>
                </a:cubicBezTo>
                <a:cubicBezTo>
                  <a:pt x="0" y="134"/>
                  <a:pt x="133" y="0"/>
                  <a:pt x="297" y="0"/>
                </a:cubicBezTo>
                <a:cubicBezTo>
                  <a:pt x="460" y="0"/>
                  <a:pt x="594" y="134"/>
                  <a:pt x="594" y="297"/>
                </a:cubicBezTo>
                <a:cubicBezTo>
                  <a:pt x="594" y="461"/>
                  <a:pt x="460" y="594"/>
                  <a:pt x="297" y="594"/>
                </a:cubicBezTo>
                <a:close/>
                <a:moveTo>
                  <a:pt x="297" y="40"/>
                </a:moveTo>
                <a:cubicBezTo>
                  <a:pt x="155" y="40"/>
                  <a:pt x="40" y="156"/>
                  <a:pt x="40" y="297"/>
                </a:cubicBezTo>
                <a:cubicBezTo>
                  <a:pt x="40" y="439"/>
                  <a:pt x="155" y="554"/>
                  <a:pt x="297" y="554"/>
                </a:cubicBezTo>
                <a:cubicBezTo>
                  <a:pt x="438" y="554"/>
                  <a:pt x="554" y="439"/>
                  <a:pt x="554" y="297"/>
                </a:cubicBezTo>
                <a:cubicBezTo>
                  <a:pt x="554" y="156"/>
                  <a:pt x="438" y="40"/>
                  <a:pt x="297" y="40"/>
                </a:cubicBezTo>
                <a:close/>
              </a:path>
            </a:pathLst>
          </a:custGeom>
          <a:solidFill>
            <a:srgbClr val="BABAB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7771308" y="3384797"/>
            <a:ext cx="367089" cy="437036"/>
            <a:chOff x="7771308" y="3528813"/>
            <a:chExt cx="367089" cy="437036"/>
          </a:xfrm>
        </p:grpSpPr>
        <p:sp>
          <p:nvSpPr>
            <p:cNvPr id="306" name="Freeform 801"/>
            <p:cNvSpPr>
              <a:spLocks/>
            </p:cNvSpPr>
            <p:nvPr/>
          </p:nvSpPr>
          <p:spPr bwMode="auto">
            <a:xfrm>
              <a:off x="7771308" y="3528813"/>
              <a:ext cx="229268" cy="437036"/>
            </a:xfrm>
            <a:custGeom>
              <a:avLst/>
              <a:gdLst/>
              <a:ahLst/>
              <a:cxnLst>
                <a:cxn ang="0">
                  <a:pos x="370" y="288"/>
                </a:cxn>
                <a:cxn ang="0">
                  <a:pos x="240" y="171"/>
                </a:cxn>
                <a:cxn ang="0">
                  <a:pos x="240" y="151"/>
                </a:cxn>
                <a:cxn ang="0">
                  <a:pos x="279" y="80"/>
                </a:cxn>
                <a:cxn ang="0">
                  <a:pos x="208" y="0"/>
                </a:cxn>
                <a:cxn ang="0">
                  <a:pos x="137" y="80"/>
                </a:cxn>
                <a:cxn ang="0">
                  <a:pos x="171" y="148"/>
                </a:cxn>
                <a:cxn ang="0">
                  <a:pos x="171" y="171"/>
                </a:cxn>
                <a:cxn ang="0">
                  <a:pos x="43" y="285"/>
                </a:cxn>
                <a:cxn ang="0">
                  <a:pos x="1" y="493"/>
                </a:cxn>
                <a:cxn ang="0">
                  <a:pos x="56" y="501"/>
                </a:cxn>
                <a:cxn ang="0">
                  <a:pos x="122" y="278"/>
                </a:cxn>
                <a:cxn ang="0">
                  <a:pos x="123" y="485"/>
                </a:cxn>
                <a:cxn ang="0">
                  <a:pos x="123" y="487"/>
                </a:cxn>
                <a:cxn ang="0">
                  <a:pos x="123" y="488"/>
                </a:cxn>
                <a:cxn ang="0">
                  <a:pos x="123" y="837"/>
                </a:cxn>
                <a:cxn ang="0">
                  <a:pos x="151" y="862"/>
                </a:cxn>
                <a:cxn ang="0">
                  <a:pos x="170" y="862"/>
                </a:cxn>
                <a:cxn ang="0">
                  <a:pos x="198" y="837"/>
                </a:cxn>
                <a:cxn ang="0">
                  <a:pos x="198" y="510"/>
                </a:cxn>
                <a:cxn ang="0">
                  <a:pos x="223" y="510"/>
                </a:cxn>
                <a:cxn ang="0">
                  <a:pos x="223" y="837"/>
                </a:cxn>
                <a:cxn ang="0">
                  <a:pos x="251" y="862"/>
                </a:cxn>
                <a:cxn ang="0">
                  <a:pos x="270" y="862"/>
                </a:cxn>
                <a:cxn ang="0">
                  <a:pos x="298" y="837"/>
                </a:cxn>
                <a:cxn ang="0">
                  <a:pos x="298" y="488"/>
                </a:cxn>
                <a:cxn ang="0">
                  <a:pos x="298" y="487"/>
                </a:cxn>
                <a:cxn ang="0">
                  <a:pos x="298" y="485"/>
                </a:cxn>
                <a:cxn ang="0">
                  <a:pos x="298" y="285"/>
                </a:cxn>
                <a:cxn ang="0">
                  <a:pos x="356" y="510"/>
                </a:cxn>
                <a:cxn ang="0">
                  <a:pos x="412" y="505"/>
                </a:cxn>
                <a:cxn ang="0">
                  <a:pos x="370" y="288"/>
                </a:cxn>
              </a:cxnLst>
              <a:rect l="0" t="0" r="r" b="b"/>
              <a:pathLst>
                <a:path w="413" h="862">
                  <a:moveTo>
                    <a:pt x="370" y="288"/>
                  </a:moveTo>
                  <a:cubicBezTo>
                    <a:pt x="339" y="166"/>
                    <a:pt x="265" y="173"/>
                    <a:pt x="240" y="171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64" y="138"/>
                    <a:pt x="279" y="111"/>
                    <a:pt x="279" y="80"/>
                  </a:cubicBezTo>
                  <a:cubicBezTo>
                    <a:pt x="279" y="36"/>
                    <a:pt x="248" y="0"/>
                    <a:pt x="208" y="0"/>
                  </a:cubicBezTo>
                  <a:cubicBezTo>
                    <a:pt x="169" y="0"/>
                    <a:pt x="137" y="36"/>
                    <a:pt x="137" y="80"/>
                  </a:cubicBezTo>
                  <a:cubicBezTo>
                    <a:pt x="137" y="109"/>
                    <a:pt x="151" y="134"/>
                    <a:pt x="171" y="148"/>
                  </a:cubicBezTo>
                  <a:cubicBezTo>
                    <a:pt x="171" y="171"/>
                    <a:pt x="171" y="171"/>
                    <a:pt x="171" y="171"/>
                  </a:cubicBezTo>
                  <a:cubicBezTo>
                    <a:pt x="148" y="174"/>
                    <a:pt x="71" y="161"/>
                    <a:pt x="43" y="285"/>
                  </a:cubicBezTo>
                  <a:cubicBezTo>
                    <a:pt x="43" y="285"/>
                    <a:pt x="1" y="461"/>
                    <a:pt x="1" y="493"/>
                  </a:cubicBezTo>
                  <a:cubicBezTo>
                    <a:pt x="0" y="525"/>
                    <a:pt x="50" y="532"/>
                    <a:pt x="56" y="501"/>
                  </a:cubicBezTo>
                  <a:cubicBezTo>
                    <a:pt x="56" y="501"/>
                    <a:pt x="75" y="341"/>
                    <a:pt x="122" y="278"/>
                  </a:cubicBezTo>
                  <a:cubicBezTo>
                    <a:pt x="123" y="485"/>
                    <a:pt x="123" y="485"/>
                    <a:pt x="123" y="485"/>
                  </a:cubicBezTo>
                  <a:cubicBezTo>
                    <a:pt x="123" y="486"/>
                    <a:pt x="123" y="486"/>
                    <a:pt x="123" y="487"/>
                  </a:cubicBezTo>
                  <a:cubicBezTo>
                    <a:pt x="123" y="487"/>
                    <a:pt x="123" y="488"/>
                    <a:pt x="123" y="488"/>
                  </a:cubicBezTo>
                  <a:cubicBezTo>
                    <a:pt x="123" y="837"/>
                    <a:pt x="123" y="837"/>
                    <a:pt x="123" y="837"/>
                  </a:cubicBezTo>
                  <a:cubicBezTo>
                    <a:pt x="123" y="851"/>
                    <a:pt x="136" y="862"/>
                    <a:pt x="151" y="862"/>
                  </a:cubicBezTo>
                  <a:cubicBezTo>
                    <a:pt x="170" y="862"/>
                    <a:pt x="170" y="862"/>
                    <a:pt x="170" y="862"/>
                  </a:cubicBezTo>
                  <a:cubicBezTo>
                    <a:pt x="185" y="862"/>
                    <a:pt x="198" y="851"/>
                    <a:pt x="198" y="837"/>
                  </a:cubicBezTo>
                  <a:cubicBezTo>
                    <a:pt x="198" y="510"/>
                    <a:pt x="198" y="510"/>
                    <a:pt x="198" y="510"/>
                  </a:cubicBezTo>
                  <a:cubicBezTo>
                    <a:pt x="223" y="510"/>
                    <a:pt x="223" y="510"/>
                    <a:pt x="223" y="510"/>
                  </a:cubicBezTo>
                  <a:cubicBezTo>
                    <a:pt x="223" y="837"/>
                    <a:pt x="223" y="837"/>
                    <a:pt x="223" y="837"/>
                  </a:cubicBezTo>
                  <a:cubicBezTo>
                    <a:pt x="223" y="851"/>
                    <a:pt x="236" y="862"/>
                    <a:pt x="251" y="862"/>
                  </a:cubicBezTo>
                  <a:cubicBezTo>
                    <a:pt x="270" y="862"/>
                    <a:pt x="270" y="862"/>
                    <a:pt x="270" y="862"/>
                  </a:cubicBezTo>
                  <a:cubicBezTo>
                    <a:pt x="285" y="862"/>
                    <a:pt x="298" y="851"/>
                    <a:pt x="298" y="837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488"/>
                    <a:pt x="298" y="487"/>
                    <a:pt x="298" y="487"/>
                  </a:cubicBezTo>
                  <a:cubicBezTo>
                    <a:pt x="298" y="486"/>
                    <a:pt x="298" y="486"/>
                    <a:pt x="298" y="485"/>
                  </a:cubicBezTo>
                  <a:cubicBezTo>
                    <a:pt x="298" y="285"/>
                    <a:pt x="298" y="285"/>
                    <a:pt x="298" y="285"/>
                  </a:cubicBezTo>
                  <a:cubicBezTo>
                    <a:pt x="337" y="356"/>
                    <a:pt x="356" y="510"/>
                    <a:pt x="356" y="510"/>
                  </a:cubicBezTo>
                  <a:cubicBezTo>
                    <a:pt x="368" y="540"/>
                    <a:pt x="413" y="525"/>
                    <a:pt x="412" y="505"/>
                  </a:cubicBezTo>
                  <a:cubicBezTo>
                    <a:pt x="412" y="459"/>
                    <a:pt x="370" y="288"/>
                    <a:pt x="370" y="288"/>
                  </a:cubicBez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44"/>
            <p:cNvSpPr>
              <a:spLocks/>
            </p:cNvSpPr>
            <p:nvPr/>
          </p:nvSpPr>
          <p:spPr bwMode="auto">
            <a:xfrm>
              <a:off x="8036559" y="3642316"/>
              <a:ext cx="65176" cy="65855"/>
            </a:xfrm>
            <a:custGeom>
              <a:avLst/>
              <a:gdLst/>
              <a:ahLst/>
              <a:cxnLst>
                <a:cxn ang="0">
                  <a:pos x="72" y="144"/>
                </a:cxn>
                <a:cxn ang="0">
                  <a:pos x="135" y="107"/>
                </a:cxn>
                <a:cxn ang="0">
                  <a:pos x="144" y="72"/>
                </a:cxn>
                <a:cxn ang="0">
                  <a:pos x="72" y="0"/>
                </a:cxn>
                <a:cxn ang="0">
                  <a:pos x="2" y="58"/>
                </a:cxn>
                <a:cxn ang="0">
                  <a:pos x="0" y="72"/>
                </a:cxn>
                <a:cxn ang="0">
                  <a:pos x="72" y="144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100" y="144"/>
                    <a:pt x="123" y="129"/>
                    <a:pt x="135" y="107"/>
                  </a:cubicBezTo>
                  <a:cubicBezTo>
                    <a:pt x="141" y="97"/>
                    <a:pt x="144" y="85"/>
                    <a:pt x="144" y="72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7" y="0"/>
                    <a:pt x="8" y="25"/>
                    <a:pt x="2" y="58"/>
                  </a:cubicBezTo>
                  <a:cubicBezTo>
                    <a:pt x="1" y="63"/>
                    <a:pt x="0" y="67"/>
                    <a:pt x="0" y="72"/>
                  </a:cubicBezTo>
                  <a:cubicBezTo>
                    <a:pt x="0" y="112"/>
                    <a:pt x="33" y="144"/>
                    <a:pt x="72" y="144"/>
                  </a:cubicBez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45"/>
            <p:cNvSpPr>
              <a:spLocks noEditPoints="1"/>
            </p:cNvSpPr>
            <p:nvPr/>
          </p:nvSpPr>
          <p:spPr bwMode="auto">
            <a:xfrm>
              <a:off x="8000576" y="3716319"/>
              <a:ext cx="137821" cy="248484"/>
            </a:xfrm>
            <a:custGeom>
              <a:avLst/>
              <a:gdLst/>
              <a:ahLst/>
              <a:cxnLst>
                <a:cxn ang="0">
                  <a:pos x="218" y="1"/>
                </a:cxn>
                <a:cxn ang="0">
                  <a:pos x="214" y="0"/>
                </a:cxn>
                <a:cxn ang="0">
                  <a:pos x="144" y="0"/>
                </a:cxn>
                <a:cxn ang="0">
                  <a:pos x="89" y="0"/>
                </a:cxn>
                <a:cxn ang="0">
                  <a:pos x="85" y="1"/>
                </a:cxn>
                <a:cxn ang="0">
                  <a:pos x="81" y="1"/>
                </a:cxn>
                <a:cxn ang="0">
                  <a:pos x="39" y="22"/>
                </a:cxn>
                <a:cxn ang="0">
                  <a:pos x="22" y="41"/>
                </a:cxn>
                <a:cxn ang="0">
                  <a:pos x="0" y="122"/>
                </a:cxn>
                <a:cxn ang="0">
                  <a:pos x="1" y="134"/>
                </a:cxn>
                <a:cxn ang="0">
                  <a:pos x="22" y="236"/>
                </a:cxn>
                <a:cxn ang="0">
                  <a:pos x="32" y="263"/>
                </a:cxn>
                <a:cxn ang="0">
                  <a:pos x="55" y="278"/>
                </a:cxn>
                <a:cxn ang="0">
                  <a:pos x="63" y="277"/>
                </a:cxn>
                <a:cxn ang="0">
                  <a:pos x="64" y="276"/>
                </a:cxn>
                <a:cxn ang="0">
                  <a:pos x="64" y="507"/>
                </a:cxn>
                <a:cxn ang="0">
                  <a:pos x="102" y="545"/>
                </a:cxn>
                <a:cxn ang="0">
                  <a:pos x="140" y="507"/>
                </a:cxn>
                <a:cxn ang="0">
                  <a:pos x="140" y="300"/>
                </a:cxn>
                <a:cxn ang="0">
                  <a:pos x="163" y="300"/>
                </a:cxn>
                <a:cxn ang="0">
                  <a:pos x="163" y="507"/>
                </a:cxn>
                <a:cxn ang="0">
                  <a:pos x="201" y="545"/>
                </a:cxn>
                <a:cxn ang="0">
                  <a:pos x="239" y="507"/>
                </a:cxn>
                <a:cxn ang="0">
                  <a:pos x="239" y="276"/>
                </a:cxn>
                <a:cxn ang="0">
                  <a:pos x="239" y="277"/>
                </a:cxn>
                <a:cxn ang="0">
                  <a:pos x="248" y="278"/>
                </a:cxn>
                <a:cxn ang="0">
                  <a:pos x="270" y="263"/>
                </a:cxn>
                <a:cxn ang="0">
                  <a:pos x="302" y="122"/>
                </a:cxn>
                <a:cxn ang="0">
                  <a:pos x="264" y="22"/>
                </a:cxn>
                <a:cxn ang="0">
                  <a:pos x="233" y="4"/>
                </a:cxn>
                <a:cxn ang="0">
                  <a:pos x="221" y="1"/>
                </a:cxn>
                <a:cxn ang="0">
                  <a:pos x="218" y="1"/>
                </a:cxn>
                <a:cxn ang="0">
                  <a:pos x="64" y="203"/>
                </a:cxn>
                <a:cxn ang="0">
                  <a:pos x="64" y="208"/>
                </a:cxn>
                <a:cxn ang="0">
                  <a:pos x="48" y="122"/>
                </a:cxn>
                <a:cxn ang="0">
                  <a:pos x="64" y="65"/>
                </a:cxn>
                <a:cxn ang="0">
                  <a:pos x="64" y="203"/>
                </a:cxn>
                <a:cxn ang="0">
                  <a:pos x="239" y="65"/>
                </a:cxn>
                <a:cxn ang="0">
                  <a:pos x="254" y="122"/>
                </a:cxn>
                <a:cxn ang="0">
                  <a:pos x="239" y="208"/>
                </a:cxn>
                <a:cxn ang="0">
                  <a:pos x="239" y="203"/>
                </a:cxn>
                <a:cxn ang="0">
                  <a:pos x="239" y="65"/>
                </a:cxn>
              </a:cxnLst>
              <a:rect l="0" t="0" r="r" b="b"/>
              <a:pathLst>
                <a:path w="303" h="545">
                  <a:moveTo>
                    <a:pt x="218" y="1"/>
                  </a:moveTo>
                  <a:cubicBezTo>
                    <a:pt x="216" y="0"/>
                    <a:pt x="215" y="0"/>
                    <a:pt x="21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0"/>
                    <a:pt x="86" y="0"/>
                    <a:pt x="85" y="1"/>
                  </a:cubicBezTo>
                  <a:cubicBezTo>
                    <a:pt x="84" y="1"/>
                    <a:pt x="83" y="1"/>
                    <a:pt x="81" y="1"/>
                  </a:cubicBezTo>
                  <a:cubicBezTo>
                    <a:pt x="79" y="1"/>
                    <a:pt x="59" y="4"/>
                    <a:pt x="39" y="22"/>
                  </a:cubicBezTo>
                  <a:cubicBezTo>
                    <a:pt x="33" y="27"/>
                    <a:pt x="27" y="33"/>
                    <a:pt x="22" y="41"/>
                  </a:cubicBezTo>
                  <a:cubicBezTo>
                    <a:pt x="9" y="59"/>
                    <a:pt x="0" y="86"/>
                    <a:pt x="0" y="122"/>
                  </a:cubicBezTo>
                  <a:cubicBezTo>
                    <a:pt x="0" y="126"/>
                    <a:pt x="0" y="130"/>
                    <a:pt x="1" y="134"/>
                  </a:cubicBezTo>
                  <a:cubicBezTo>
                    <a:pt x="2" y="162"/>
                    <a:pt x="9" y="196"/>
                    <a:pt x="22" y="236"/>
                  </a:cubicBezTo>
                  <a:cubicBezTo>
                    <a:pt x="25" y="244"/>
                    <a:pt x="29" y="254"/>
                    <a:pt x="32" y="263"/>
                  </a:cubicBezTo>
                  <a:cubicBezTo>
                    <a:pt x="36" y="272"/>
                    <a:pt x="45" y="278"/>
                    <a:pt x="55" y="278"/>
                  </a:cubicBezTo>
                  <a:cubicBezTo>
                    <a:pt x="57" y="278"/>
                    <a:pt x="60" y="278"/>
                    <a:pt x="63" y="277"/>
                  </a:cubicBezTo>
                  <a:cubicBezTo>
                    <a:pt x="63" y="277"/>
                    <a:pt x="64" y="276"/>
                    <a:pt x="64" y="276"/>
                  </a:cubicBezTo>
                  <a:cubicBezTo>
                    <a:pt x="64" y="507"/>
                    <a:pt x="64" y="507"/>
                    <a:pt x="64" y="507"/>
                  </a:cubicBezTo>
                  <a:cubicBezTo>
                    <a:pt x="64" y="528"/>
                    <a:pt x="81" y="545"/>
                    <a:pt x="102" y="545"/>
                  </a:cubicBezTo>
                  <a:cubicBezTo>
                    <a:pt x="123" y="545"/>
                    <a:pt x="140" y="528"/>
                    <a:pt x="140" y="507"/>
                  </a:cubicBezTo>
                  <a:cubicBezTo>
                    <a:pt x="140" y="300"/>
                    <a:pt x="140" y="300"/>
                    <a:pt x="140" y="300"/>
                  </a:cubicBezTo>
                  <a:cubicBezTo>
                    <a:pt x="163" y="300"/>
                    <a:pt x="163" y="300"/>
                    <a:pt x="163" y="300"/>
                  </a:cubicBezTo>
                  <a:cubicBezTo>
                    <a:pt x="163" y="507"/>
                    <a:pt x="163" y="507"/>
                    <a:pt x="163" y="507"/>
                  </a:cubicBezTo>
                  <a:cubicBezTo>
                    <a:pt x="163" y="528"/>
                    <a:pt x="180" y="545"/>
                    <a:pt x="201" y="545"/>
                  </a:cubicBezTo>
                  <a:cubicBezTo>
                    <a:pt x="222" y="545"/>
                    <a:pt x="239" y="528"/>
                    <a:pt x="239" y="507"/>
                  </a:cubicBezTo>
                  <a:cubicBezTo>
                    <a:pt x="239" y="276"/>
                    <a:pt x="239" y="276"/>
                    <a:pt x="239" y="276"/>
                  </a:cubicBezTo>
                  <a:cubicBezTo>
                    <a:pt x="239" y="276"/>
                    <a:pt x="239" y="277"/>
                    <a:pt x="239" y="277"/>
                  </a:cubicBezTo>
                  <a:cubicBezTo>
                    <a:pt x="242" y="278"/>
                    <a:pt x="245" y="278"/>
                    <a:pt x="248" y="278"/>
                  </a:cubicBezTo>
                  <a:cubicBezTo>
                    <a:pt x="258" y="278"/>
                    <a:pt x="267" y="272"/>
                    <a:pt x="270" y="263"/>
                  </a:cubicBezTo>
                  <a:cubicBezTo>
                    <a:pt x="293" y="204"/>
                    <a:pt x="302" y="158"/>
                    <a:pt x="302" y="122"/>
                  </a:cubicBezTo>
                  <a:cubicBezTo>
                    <a:pt x="303" y="72"/>
                    <a:pt x="284" y="39"/>
                    <a:pt x="264" y="22"/>
                  </a:cubicBezTo>
                  <a:cubicBezTo>
                    <a:pt x="252" y="12"/>
                    <a:pt x="241" y="7"/>
                    <a:pt x="233" y="4"/>
                  </a:cubicBezTo>
                  <a:cubicBezTo>
                    <a:pt x="227" y="2"/>
                    <a:pt x="222" y="1"/>
                    <a:pt x="221" y="1"/>
                  </a:cubicBezTo>
                  <a:cubicBezTo>
                    <a:pt x="220" y="1"/>
                    <a:pt x="219" y="1"/>
                    <a:pt x="218" y="1"/>
                  </a:cubicBezTo>
                  <a:close/>
                  <a:moveTo>
                    <a:pt x="64" y="203"/>
                  </a:moveTo>
                  <a:cubicBezTo>
                    <a:pt x="64" y="208"/>
                    <a:pt x="64" y="208"/>
                    <a:pt x="64" y="208"/>
                  </a:cubicBezTo>
                  <a:cubicBezTo>
                    <a:pt x="52" y="172"/>
                    <a:pt x="48" y="143"/>
                    <a:pt x="48" y="122"/>
                  </a:cubicBezTo>
                  <a:cubicBezTo>
                    <a:pt x="49" y="91"/>
                    <a:pt x="56" y="75"/>
                    <a:pt x="64" y="65"/>
                  </a:cubicBezTo>
                  <a:lnTo>
                    <a:pt x="64" y="203"/>
                  </a:lnTo>
                  <a:close/>
                  <a:moveTo>
                    <a:pt x="239" y="65"/>
                  </a:moveTo>
                  <a:cubicBezTo>
                    <a:pt x="247" y="75"/>
                    <a:pt x="254" y="91"/>
                    <a:pt x="254" y="122"/>
                  </a:cubicBezTo>
                  <a:cubicBezTo>
                    <a:pt x="254" y="143"/>
                    <a:pt x="250" y="172"/>
                    <a:pt x="239" y="208"/>
                  </a:cubicBezTo>
                  <a:cubicBezTo>
                    <a:pt x="239" y="203"/>
                    <a:pt x="239" y="203"/>
                    <a:pt x="239" y="203"/>
                  </a:cubicBezTo>
                  <a:lnTo>
                    <a:pt x="239" y="65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9512" y="1072951"/>
            <a:ext cx="2296572" cy="1642815"/>
            <a:chOff x="475228" y="1083330"/>
            <a:chExt cx="2296572" cy="1642815"/>
          </a:xfrm>
        </p:grpSpPr>
        <p:grpSp>
          <p:nvGrpSpPr>
            <p:cNvPr id="20" name="Group 171"/>
            <p:cNvGrpSpPr>
              <a:grpSpLocks noChangeAspect="1"/>
            </p:cNvGrpSpPr>
            <p:nvPr/>
          </p:nvGrpSpPr>
          <p:grpSpPr>
            <a:xfrm>
              <a:off x="481986" y="1127180"/>
              <a:ext cx="114509" cy="196307"/>
              <a:chOff x="2296506" y="655025"/>
              <a:chExt cx="616379" cy="1474091"/>
            </a:xfrm>
            <a:solidFill>
              <a:srgbClr val="1B365D"/>
            </a:solidFill>
          </p:grpSpPr>
          <p:sp>
            <p:nvSpPr>
              <p:cNvPr id="88" name="Freeform 6"/>
              <p:cNvSpPr>
                <a:spLocks/>
              </p:cNvSpPr>
              <p:nvPr/>
            </p:nvSpPr>
            <p:spPr bwMode="auto">
              <a:xfrm>
                <a:off x="2296506" y="981153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89" name="Freeform 7"/>
              <p:cNvSpPr>
                <a:spLocks/>
              </p:cNvSpPr>
              <p:nvPr/>
            </p:nvSpPr>
            <p:spPr bwMode="auto">
              <a:xfrm>
                <a:off x="2451741" y="655025"/>
                <a:ext cx="305253" cy="304600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3" name="Group 171"/>
            <p:cNvGrpSpPr>
              <a:grpSpLocks noChangeAspect="1"/>
            </p:cNvGrpSpPr>
            <p:nvPr/>
          </p:nvGrpSpPr>
          <p:grpSpPr>
            <a:xfrm>
              <a:off x="889528" y="1673505"/>
              <a:ext cx="114509" cy="196307"/>
              <a:chOff x="2357918" y="940897"/>
              <a:chExt cx="616379" cy="1474091"/>
            </a:xfrm>
            <a:solidFill>
              <a:srgbClr val="1B365D"/>
            </a:solidFill>
          </p:grpSpPr>
          <p:sp>
            <p:nvSpPr>
              <p:cNvPr id="82" name="Freeform 6"/>
              <p:cNvSpPr>
                <a:spLocks/>
              </p:cNvSpPr>
              <p:nvPr/>
            </p:nvSpPr>
            <p:spPr bwMode="auto">
              <a:xfrm>
                <a:off x="2357918" y="1267025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83" name="Freeform 7"/>
              <p:cNvSpPr>
                <a:spLocks/>
              </p:cNvSpPr>
              <p:nvPr/>
            </p:nvSpPr>
            <p:spPr bwMode="auto">
              <a:xfrm>
                <a:off x="2513153" y="940897"/>
                <a:ext cx="305253" cy="304601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4" name="Group 171"/>
            <p:cNvGrpSpPr>
              <a:grpSpLocks noChangeAspect="1"/>
            </p:cNvGrpSpPr>
            <p:nvPr/>
          </p:nvGrpSpPr>
          <p:grpSpPr>
            <a:xfrm>
              <a:off x="478432" y="1671207"/>
              <a:ext cx="114509" cy="196307"/>
              <a:chOff x="2357918" y="940897"/>
              <a:chExt cx="616379" cy="1474091"/>
            </a:xfrm>
            <a:solidFill>
              <a:srgbClr val="1B365D"/>
            </a:solidFill>
          </p:grpSpPr>
          <p:sp>
            <p:nvSpPr>
              <p:cNvPr id="80" name="Freeform 6"/>
              <p:cNvSpPr>
                <a:spLocks/>
              </p:cNvSpPr>
              <p:nvPr/>
            </p:nvSpPr>
            <p:spPr bwMode="auto">
              <a:xfrm>
                <a:off x="2357918" y="1267025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81" name="Freeform 7"/>
              <p:cNvSpPr>
                <a:spLocks/>
              </p:cNvSpPr>
              <p:nvPr/>
            </p:nvSpPr>
            <p:spPr bwMode="auto">
              <a:xfrm>
                <a:off x="2513153" y="940897"/>
                <a:ext cx="305253" cy="304601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5" name="Group 171"/>
            <p:cNvGrpSpPr>
              <a:grpSpLocks noChangeAspect="1"/>
            </p:cNvGrpSpPr>
            <p:nvPr/>
          </p:nvGrpSpPr>
          <p:grpSpPr>
            <a:xfrm>
              <a:off x="673223" y="1671207"/>
              <a:ext cx="114509" cy="196307"/>
              <a:chOff x="2357918" y="940897"/>
              <a:chExt cx="616379" cy="1474091"/>
            </a:xfrm>
            <a:solidFill>
              <a:srgbClr val="1B365D"/>
            </a:solidFill>
          </p:grpSpPr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2357918" y="1267025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2513152" y="940897"/>
                <a:ext cx="305253" cy="304600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6" name="Group 171"/>
            <p:cNvGrpSpPr>
              <a:grpSpLocks noChangeAspect="1"/>
            </p:cNvGrpSpPr>
            <p:nvPr/>
          </p:nvGrpSpPr>
          <p:grpSpPr>
            <a:xfrm>
              <a:off x="481985" y="1938828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76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77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7" name="Group 171"/>
            <p:cNvGrpSpPr>
              <a:grpSpLocks noChangeAspect="1"/>
            </p:cNvGrpSpPr>
            <p:nvPr/>
          </p:nvGrpSpPr>
          <p:grpSpPr>
            <a:xfrm>
              <a:off x="676776" y="1938828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8" name="Group 171"/>
            <p:cNvGrpSpPr>
              <a:grpSpLocks noChangeAspect="1"/>
            </p:cNvGrpSpPr>
            <p:nvPr/>
          </p:nvGrpSpPr>
          <p:grpSpPr>
            <a:xfrm>
              <a:off x="875169" y="1938828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72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73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9" name="Group 171"/>
            <p:cNvGrpSpPr>
              <a:grpSpLocks noChangeAspect="1"/>
            </p:cNvGrpSpPr>
            <p:nvPr/>
          </p:nvGrpSpPr>
          <p:grpSpPr>
            <a:xfrm>
              <a:off x="1066978" y="1938828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30" name="Group 171"/>
            <p:cNvGrpSpPr>
              <a:grpSpLocks noChangeAspect="1"/>
            </p:cNvGrpSpPr>
            <p:nvPr/>
          </p:nvGrpSpPr>
          <p:grpSpPr>
            <a:xfrm>
              <a:off x="487197" y="2203662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68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31" name="Group 171"/>
            <p:cNvGrpSpPr>
              <a:grpSpLocks noChangeAspect="1"/>
            </p:cNvGrpSpPr>
            <p:nvPr/>
          </p:nvGrpSpPr>
          <p:grpSpPr>
            <a:xfrm>
              <a:off x="681988" y="2203662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66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67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32" name="Group 171"/>
            <p:cNvGrpSpPr>
              <a:grpSpLocks noChangeAspect="1"/>
            </p:cNvGrpSpPr>
            <p:nvPr/>
          </p:nvGrpSpPr>
          <p:grpSpPr>
            <a:xfrm>
              <a:off x="880381" y="2203662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64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65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33" name="Group 171"/>
            <p:cNvGrpSpPr>
              <a:grpSpLocks noChangeAspect="1"/>
            </p:cNvGrpSpPr>
            <p:nvPr/>
          </p:nvGrpSpPr>
          <p:grpSpPr>
            <a:xfrm>
              <a:off x="1072189" y="2203662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62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34" name="Group 171"/>
            <p:cNvGrpSpPr>
              <a:grpSpLocks noChangeAspect="1"/>
            </p:cNvGrpSpPr>
            <p:nvPr/>
          </p:nvGrpSpPr>
          <p:grpSpPr>
            <a:xfrm>
              <a:off x="1261371" y="2203393"/>
              <a:ext cx="114509" cy="196307"/>
              <a:chOff x="2299310" y="1005911"/>
              <a:chExt cx="616379" cy="1474091"/>
            </a:xfrm>
            <a:solidFill>
              <a:srgbClr val="1B365D"/>
            </a:solidFill>
          </p:grpSpPr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2299310" y="1332037"/>
                <a:ext cx="616379" cy="1147965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2454546" y="1005911"/>
                <a:ext cx="305254" cy="304602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39" name="Group 171"/>
            <p:cNvGrpSpPr>
              <a:grpSpLocks noChangeAspect="1"/>
            </p:cNvGrpSpPr>
            <p:nvPr/>
          </p:nvGrpSpPr>
          <p:grpSpPr>
            <a:xfrm>
              <a:off x="475228" y="1399278"/>
              <a:ext cx="114509" cy="196307"/>
              <a:chOff x="2291823" y="854083"/>
              <a:chExt cx="616379" cy="1474092"/>
            </a:xfrm>
            <a:solidFill>
              <a:srgbClr val="1B365D"/>
            </a:solidFill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2291823" y="1180212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2447058" y="854083"/>
                <a:ext cx="305253" cy="304601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40" name="Group 171"/>
            <p:cNvGrpSpPr>
              <a:grpSpLocks noChangeAspect="1"/>
            </p:cNvGrpSpPr>
            <p:nvPr/>
          </p:nvGrpSpPr>
          <p:grpSpPr>
            <a:xfrm>
              <a:off x="670019" y="1399279"/>
              <a:ext cx="114509" cy="196307"/>
              <a:chOff x="2291823" y="854084"/>
              <a:chExt cx="616379" cy="1474091"/>
            </a:xfrm>
            <a:solidFill>
              <a:srgbClr val="1B365D"/>
            </a:solidFill>
          </p:grpSpPr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2291823" y="1180212"/>
                <a:ext cx="616379" cy="1147963"/>
              </a:xfrm>
              <a:custGeom>
                <a:avLst/>
                <a:gdLst/>
                <a:ahLst/>
                <a:cxnLst>
                  <a:cxn ang="0">
                    <a:pos x="34" y="383"/>
                  </a:cxn>
                  <a:cxn ang="0">
                    <a:pos x="36" y="383"/>
                  </a:cxn>
                  <a:cxn ang="0">
                    <a:pos x="66" y="349"/>
                  </a:cxn>
                  <a:cxn ang="0">
                    <a:pos x="64" y="276"/>
                  </a:cxn>
                  <a:cxn ang="0">
                    <a:pos x="92" y="97"/>
                  </a:cxn>
                  <a:cxn ang="0">
                    <a:pos x="92" y="696"/>
                  </a:cxn>
                  <a:cxn ang="0">
                    <a:pos x="141" y="745"/>
                  </a:cxn>
                  <a:cxn ang="0">
                    <a:pos x="190" y="696"/>
                  </a:cxn>
                  <a:cxn ang="0">
                    <a:pos x="190" y="335"/>
                  </a:cxn>
                  <a:cxn ang="0">
                    <a:pos x="209" y="335"/>
                  </a:cxn>
                  <a:cxn ang="0">
                    <a:pos x="209" y="696"/>
                  </a:cxn>
                  <a:cxn ang="0">
                    <a:pos x="258" y="745"/>
                  </a:cxn>
                  <a:cxn ang="0">
                    <a:pos x="308" y="696"/>
                  </a:cxn>
                  <a:cxn ang="0">
                    <a:pos x="308" y="97"/>
                  </a:cxn>
                  <a:cxn ang="0">
                    <a:pos x="315" y="114"/>
                  </a:cxn>
                  <a:cxn ang="0">
                    <a:pos x="336" y="276"/>
                  </a:cxn>
                  <a:cxn ang="0">
                    <a:pos x="333" y="349"/>
                  </a:cxn>
                  <a:cxn ang="0">
                    <a:pos x="364" y="383"/>
                  </a:cxn>
                  <a:cxn ang="0">
                    <a:pos x="365" y="383"/>
                  </a:cxn>
                  <a:cxn ang="0">
                    <a:pos x="397" y="353"/>
                  </a:cxn>
                  <a:cxn ang="0">
                    <a:pos x="400" y="276"/>
                  </a:cxn>
                  <a:cxn ang="0">
                    <a:pos x="354" y="49"/>
                  </a:cxn>
                  <a:cxn ang="0">
                    <a:pos x="311" y="9"/>
                  </a:cxn>
                  <a:cxn ang="0">
                    <a:pos x="287" y="1"/>
                  </a:cxn>
                  <a:cxn ang="0">
                    <a:pos x="277" y="0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88" y="9"/>
                  </a:cxn>
                  <a:cxn ang="0">
                    <a:pos x="27" y="84"/>
                  </a:cxn>
                  <a:cxn ang="0">
                    <a:pos x="0" y="276"/>
                  </a:cxn>
                  <a:cxn ang="0">
                    <a:pos x="2" y="353"/>
                  </a:cxn>
                  <a:cxn ang="0">
                    <a:pos x="34" y="383"/>
                  </a:cxn>
                </a:cxnLst>
                <a:rect l="0" t="0" r="r" b="b"/>
                <a:pathLst>
                  <a:path w="400" h="745">
                    <a:moveTo>
                      <a:pt x="34" y="383"/>
                    </a:moveTo>
                    <a:cubicBezTo>
                      <a:pt x="35" y="383"/>
                      <a:pt x="35" y="383"/>
                      <a:pt x="36" y="383"/>
                    </a:cubicBezTo>
                    <a:cubicBezTo>
                      <a:pt x="54" y="382"/>
                      <a:pt x="67" y="367"/>
                      <a:pt x="66" y="349"/>
                    </a:cubicBezTo>
                    <a:cubicBezTo>
                      <a:pt x="64" y="323"/>
                      <a:pt x="64" y="299"/>
                      <a:pt x="64" y="276"/>
                    </a:cubicBezTo>
                    <a:cubicBezTo>
                      <a:pt x="64" y="180"/>
                      <a:pt x="78" y="125"/>
                      <a:pt x="92" y="97"/>
                    </a:cubicBezTo>
                    <a:cubicBezTo>
                      <a:pt x="92" y="696"/>
                      <a:pt x="92" y="696"/>
                      <a:pt x="92" y="696"/>
                    </a:cubicBezTo>
                    <a:cubicBezTo>
                      <a:pt x="92" y="723"/>
                      <a:pt x="114" y="745"/>
                      <a:pt x="141" y="745"/>
                    </a:cubicBezTo>
                    <a:cubicBezTo>
                      <a:pt x="168" y="745"/>
                      <a:pt x="190" y="723"/>
                      <a:pt x="190" y="696"/>
                    </a:cubicBezTo>
                    <a:cubicBezTo>
                      <a:pt x="190" y="335"/>
                      <a:pt x="190" y="335"/>
                      <a:pt x="19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9" y="696"/>
                      <a:pt x="209" y="696"/>
                      <a:pt x="209" y="696"/>
                    </a:cubicBezTo>
                    <a:cubicBezTo>
                      <a:pt x="209" y="723"/>
                      <a:pt x="231" y="745"/>
                      <a:pt x="258" y="745"/>
                    </a:cubicBezTo>
                    <a:cubicBezTo>
                      <a:pt x="286" y="745"/>
                      <a:pt x="308" y="723"/>
                      <a:pt x="308" y="696"/>
                    </a:cubicBezTo>
                    <a:cubicBezTo>
                      <a:pt x="308" y="97"/>
                      <a:pt x="308" y="97"/>
                      <a:pt x="308" y="97"/>
                    </a:cubicBezTo>
                    <a:cubicBezTo>
                      <a:pt x="310" y="102"/>
                      <a:pt x="313" y="107"/>
                      <a:pt x="315" y="114"/>
                    </a:cubicBezTo>
                    <a:cubicBezTo>
                      <a:pt x="326" y="145"/>
                      <a:pt x="336" y="196"/>
                      <a:pt x="336" y="276"/>
                    </a:cubicBezTo>
                    <a:cubicBezTo>
                      <a:pt x="336" y="299"/>
                      <a:pt x="335" y="323"/>
                      <a:pt x="333" y="349"/>
                    </a:cubicBezTo>
                    <a:cubicBezTo>
                      <a:pt x="332" y="367"/>
                      <a:pt x="346" y="382"/>
                      <a:pt x="364" y="383"/>
                    </a:cubicBezTo>
                    <a:cubicBezTo>
                      <a:pt x="364" y="383"/>
                      <a:pt x="365" y="383"/>
                      <a:pt x="365" y="383"/>
                    </a:cubicBezTo>
                    <a:cubicBezTo>
                      <a:pt x="382" y="383"/>
                      <a:pt x="396" y="370"/>
                      <a:pt x="397" y="353"/>
                    </a:cubicBezTo>
                    <a:cubicBezTo>
                      <a:pt x="399" y="325"/>
                      <a:pt x="400" y="300"/>
                      <a:pt x="400" y="276"/>
                    </a:cubicBezTo>
                    <a:cubicBezTo>
                      <a:pt x="400" y="156"/>
                      <a:pt x="380" y="89"/>
                      <a:pt x="354" y="49"/>
                    </a:cubicBezTo>
                    <a:cubicBezTo>
                      <a:pt x="341" y="29"/>
                      <a:pt x="326" y="16"/>
                      <a:pt x="311" y="9"/>
                    </a:cubicBezTo>
                    <a:cubicBezTo>
                      <a:pt x="302" y="4"/>
                      <a:pt x="294" y="2"/>
                      <a:pt x="287" y="1"/>
                    </a:cubicBezTo>
                    <a:cubicBezTo>
                      <a:pt x="284" y="0"/>
                      <a:pt x="280" y="0"/>
                      <a:pt x="27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9" y="0"/>
                      <a:pt x="116" y="0"/>
                      <a:pt x="113" y="1"/>
                    </a:cubicBezTo>
                    <a:cubicBezTo>
                      <a:pt x="106" y="2"/>
                      <a:pt x="97" y="4"/>
                      <a:pt x="88" y="9"/>
                    </a:cubicBezTo>
                    <a:cubicBezTo>
                      <a:pt x="67" y="20"/>
                      <a:pt x="43" y="43"/>
                      <a:pt x="27" y="84"/>
                    </a:cubicBezTo>
                    <a:cubicBezTo>
                      <a:pt x="11" y="126"/>
                      <a:pt x="0" y="186"/>
                      <a:pt x="0" y="276"/>
                    </a:cubicBezTo>
                    <a:cubicBezTo>
                      <a:pt x="0" y="300"/>
                      <a:pt x="0" y="325"/>
                      <a:pt x="2" y="353"/>
                    </a:cubicBezTo>
                    <a:cubicBezTo>
                      <a:pt x="3" y="370"/>
                      <a:pt x="17" y="383"/>
                      <a:pt x="34" y="383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2447057" y="854084"/>
                <a:ext cx="305253" cy="304600"/>
              </a:xfrm>
              <a:custGeom>
                <a:avLst/>
                <a:gdLst/>
                <a:ahLst/>
                <a:cxnLst>
                  <a:cxn ang="0">
                    <a:pos x="78" y="186"/>
                  </a:cxn>
                  <a:cxn ang="0">
                    <a:pos x="186" y="119"/>
                  </a:cxn>
                  <a:cxn ang="0">
                    <a:pos x="119" y="11"/>
                  </a:cxn>
                  <a:cxn ang="0">
                    <a:pos x="11" y="78"/>
                  </a:cxn>
                  <a:cxn ang="0">
                    <a:pos x="78" y="186"/>
                  </a:cxn>
                </a:cxnLst>
                <a:rect l="0" t="0" r="r" b="b"/>
                <a:pathLst>
                  <a:path w="198" h="198">
                    <a:moveTo>
                      <a:pt x="78" y="186"/>
                    </a:moveTo>
                    <a:cubicBezTo>
                      <a:pt x="127" y="198"/>
                      <a:pt x="175" y="168"/>
                      <a:pt x="186" y="119"/>
                    </a:cubicBezTo>
                    <a:cubicBezTo>
                      <a:pt x="198" y="71"/>
                      <a:pt x="168" y="22"/>
                      <a:pt x="119" y="11"/>
                    </a:cubicBezTo>
                    <a:cubicBezTo>
                      <a:pt x="71" y="0"/>
                      <a:pt x="22" y="30"/>
                      <a:pt x="11" y="78"/>
                    </a:cubicBezTo>
                    <a:cubicBezTo>
                      <a:pt x="0" y="127"/>
                      <a:pt x="30" y="175"/>
                      <a:pt x="78" y="186"/>
                    </a:cubicBezTo>
                    <a:close/>
                  </a:path>
                </a:pathLst>
              </a:custGeom>
              <a:solidFill>
                <a:srgbClr val="008E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sp>
          <p:nvSpPr>
            <p:cNvPr id="41" name="Pluszjel 343"/>
            <p:cNvSpPr/>
            <p:nvPr/>
          </p:nvSpPr>
          <p:spPr>
            <a:xfrm>
              <a:off x="1593545" y="2468521"/>
              <a:ext cx="284019" cy="255643"/>
            </a:xfrm>
            <a:prstGeom prst="mathPlus">
              <a:avLst/>
            </a:prstGeom>
            <a:solidFill>
              <a:srgbClr val="008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3" name="Szövegdoboz 345"/>
            <p:cNvSpPr txBox="1"/>
            <p:nvPr/>
          </p:nvSpPr>
          <p:spPr>
            <a:xfrm>
              <a:off x="2135805" y="1083330"/>
              <a:ext cx="635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>
                  <a:solidFill>
                    <a:srgbClr val="404040"/>
                  </a:solidFill>
                </a:rPr>
                <a:t>1</a:t>
              </a:r>
              <a:r>
                <a:rPr lang="en-GB" sz="1400" dirty="0">
                  <a:solidFill>
                    <a:srgbClr val="404040"/>
                  </a:solidFill>
                </a:rPr>
                <a:t>4</a:t>
              </a:r>
              <a:r>
                <a:rPr lang="hu-HU" sz="1400" dirty="0">
                  <a:solidFill>
                    <a:srgbClr val="404040"/>
                  </a:solidFill>
                </a:rPr>
                <a:t>%</a:t>
              </a:r>
            </a:p>
          </p:txBody>
        </p:sp>
        <p:sp>
          <p:nvSpPr>
            <p:cNvPr id="44" name="Szövegdoboz 346"/>
            <p:cNvSpPr txBox="1"/>
            <p:nvPr/>
          </p:nvSpPr>
          <p:spPr>
            <a:xfrm>
              <a:off x="2129047" y="1352325"/>
              <a:ext cx="635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>
                  <a:solidFill>
                    <a:srgbClr val="404040"/>
                  </a:solidFill>
                </a:rPr>
                <a:t>3</a:t>
              </a:r>
              <a:r>
                <a:rPr lang="en-GB" sz="1400" dirty="0">
                  <a:solidFill>
                    <a:srgbClr val="404040"/>
                  </a:solidFill>
                </a:rPr>
                <a:t>0</a:t>
              </a:r>
              <a:r>
                <a:rPr lang="hu-HU" sz="1400" dirty="0">
                  <a:solidFill>
                    <a:srgbClr val="404040"/>
                  </a:solidFill>
                </a:rPr>
                <a:t>%</a:t>
              </a:r>
            </a:p>
          </p:txBody>
        </p:sp>
        <p:sp>
          <p:nvSpPr>
            <p:cNvPr id="45" name="Szövegdoboz 347"/>
            <p:cNvSpPr txBox="1"/>
            <p:nvPr/>
          </p:nvSpPr>
          <p:spPr>
            <a:xfrm>
              <a:off x="2129046" y="1626676"/>
              <a:ext cx="635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404040"/>
                  </a:solidFill>
                </a:rPr>
                <a:t>26</a:t>
              </a:r>
              <a:r>
                <a:rPr lang="hu-HU" sz="1400" dirty="0">
                  <a:solidFill>
                    <a:srgbClr val="404040"/>
                  </a:solidFill>
                </a:rPr>
                <a:t>%</a:t>
              </a:r>
            </a:p>
          </p:txBody>
        </p:sp>
        <p:sp>
          <p:nvSpPr>
            <p:cNvPr id="46" name="Szövegdoboz 348"/>
            <p:cNvSpPr txBox="1"/>
            <p:nvPr/>
          </p:nvSpPr>
          <p:spPr>
            <a:xfrm>
              <a:off x="2135805" y="1902547"/>
              <a:ext cx="635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404040"/>
                  </a:solidFill>
                </a:rPr>
                <a:t>19</a:t>
              </a:r>
              <a:r>
                <a:rPr lang="hu-HU" sz="1400" dirty="0">
                  <a:solidFill>
                    <a:srgbClr val="404040"/>
                  </a:solidFill>
                </a:rPr>
                <a:t>%</a:t>
              </a:r>
            </a:p>
          </p:txBody>
        </p:sp>
        <p:sp>
          <p:nvSpPr>
            <p:cNvPr id="47" name="Szövegdoboz 349"/>
            <p:cNvSpPr txBox="1"/>
            <p:nvPr/>
          </p:nvSpPr>
          <p:spPr>
            <a:xfrm>
              <a:off x="2132615" y="2153746"/>
              <a:ext cx="635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404040"/>
                  </a:solidFill>
                </a:rPr>
                <a:t>8</a:t>
              </a:r>
              <a:r>
                <a:rPr lang="hu-HU" sz="1400" dirty="0">
                  <a:solidFill>
                    <a:srgbClr val="404040"/>
                  </a:solidFill>
                </a:rPr>
                <a:t>%</a:t>
              </a:r>
            </a:p>
          </p:txBody>
        </p:sp>
        <p:sp>
          <p:nvSpPr>
            <p:cNvPr id="135" name="Freeform 6"/>
            <p:cNvSpPr>
              <a:spLocks/>
            </p:cNvSpPr>
            <p:nvPr/>
          </p:nvSpPr>
          <p:spPr bwMode="auto">
            <a:xfrm>
              <a:off x="486995" y="2525684"/>
              <a:ext cx="114509" cy="152876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0" y="696"/>
                </a:cxn>
                <a:cxn ang="0">
                  <a:pos x="190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8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3" y="349"/>
                </a:cxn>
                <a:cxn ang="0">
                  <a:pos x="364" y="383"/>
                </a:cxn>
                <a:cxn ang="0">
                  <a:pos x="365" y="383"/>
                </a:cxn>
                <a:cxn ang="0">
                  <a:pos x="397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2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4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0" y="723"/>
                    <a:pt x="190" y="696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8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3" y="349"/>
                  </a:cubicBezTo>
                  <a:cubicBezTo>
                    <a:pt x="332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5" y="383"/>
                  </a:cubicBezTo>
                  <a:cubicBezTo>
                    <a:pt x="382" y="383"/>
                    <a:pt x="396" y="370"/>
                    <a:pt x="397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0" y="0"/>
                    <a:pt x="277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7" y="4"/>
                    <a:pt x="88" y="9"/>
                  </a:cubicBezTo>
                  <a:cubicBezTo>
                    <a:pt x="67" y="20"/>
                    <a:pt x="43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0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36" name="Freeform 7"/>
            <p:cNvSpPr>
              <a:spLocks/>
            </p:cNvSpPr>
            <p:nvPr/>
          </p:nvSpPr>
          <p:spPr bwMode="auto">
            <a:xfrm>
              <a:off x="515834" y="2482253"/>
              <a:ext cx="56709" cy="40564"/>
            </a:xfrm>
            <a:custGeom>
              <a:avLst/>
              <a:gdLst/>
              <a:ahLst/>
              <a:cxnLst>
                <a:cxn ang="0">
                  <a:pos x="78" y="186"/>
                </a:cxn>
                <a:cxn ang="0">
                  <a:pos x="186" y="119"/>
                </a:cxn>
                <a:cxn ang="0">
                  <a:pos x="119" y="11"/>
                </a:cxn>
                <a:cxn ang="0">
                  <a:pos x="11" y="78"/>
                </a:cxn>
                <a:cxn ang="0">
                  <a:pos x="78" y="186"/>
                </a:cxn>
              </a:cxnLst>
              <a:rect l="0" t="0" r="r" b="b"/>
              <a:pathLst>
                <a:path w="198" h="198">
                  <a:moveTo>
                    <a:pt x="78" y="186"/>
                  </a:moveTo>
                  <a:cubicBezTo>
                    <a:pt x="127" y="198"/>
                    <a:pt x="175" y="168"/>
                    <a:pt x="186" y="119"/>
                  </a:cubicBezTo>
                  <a:cubicBezTo>
                    <a:pt x="198" y="71"/>
                    <a:pt x="168" y="22"/>
                    <a:pt x="119" y="11"/>
                  </a:cubicBezTo>
                  <a:cubicBezTo>
                    <a:pt x="71" y="0"/>
                    <a:pt x="22" y="30"/>
                    <a:pt x="11" y="78"/>
                  </a:cubicBezTo>
                  <a:cubicBezTo>
                    <a:pt x="0" y="127"/>
                    <a:pt x="30" y="175"/>
                    <a:pt x="78" y="186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37" name="Freeform 6"/>
            <p:cNvSpPr>
              <a:spLocks/>
            </p:cNvSpPr>
            <p:nvPr/>
          </p:nvSpPr>
          <p:spPr bwMode="auto">
            <a:xfrm>
              <a:off x="681786" y="2525684"/>
              <a:ext cx="114509" cy="152876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0" y="696"/>
                </a:cxn>
                <a:cxn ang="0">
                  <a:pos x="190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8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3" y="349"/>
                </a:cxn>
                <a:cxn ang="0">
                  <a:pos x="364" y="383"/>
                </a:cxn>
                <a:cxn ang="0">
                  <a:pos x="365" y="383"/>
                </a:cxn>
                <a:cxn ang="0">
                  <a:pos x="397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2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4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0" y="723"/>
                    <a:pt x="190" y="696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8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3" y="349"/>
                  </a:cubicBezTo>
                  <a:cubicBezTo>
                    <a:pt x="332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5" y="383"/>
                  </a:cubicBezTo>
                  <a:cubicBezTo>
                    <a:pt x="382" y="383"/>
                    <a:pt x="396" y="370"/>
                    <a:pt x="397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0" y="0"/>
                    <a:pt x="277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7" y="4"/>
                    <a:pt x="88" y="9"/>
                  </a:cubicBezTo>
                  <a:cubicBezTo>
                    <a:pt x="67" y="20"/>
                    <a:pt x="43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0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38" name="Freeform 7"/>
            <p:cNvSpPr>
              <a:spLocks/>
            </p:cNvSpPr>
            <p:nvPr/>
          </p:nvSpPr>
          <p:spPr bwMode="auto">
            <a:xfrm>
              <a:off x="710625" y="2482253"/>
              <a:ext cx="56709" cy="40564"/>
            </a:xfrm>
            <a:custGeom>
              <a:avLst/>
              <a:gdLst/>
              <a:ahLst/>
              <a:cxnLst>
                <a:cxn ang="0">
                  <a:pos x="78" y="186"/>
                </a:cxn>
                <a:cxn ang="0">
                  <a:pos x="186" y="119"/>
                </a:cxn>
                <a:cxn ang="0">
                  <a:pos x="119" y="11"/>
                </a:cxn>
                <a:cxn ang="0">
                  <a:pos x="11" y="78"/>
                </a:cxn>
                <a:cxn ang="0">
                  <a:pos x="78" y="186"/>
                </a:cxn>
              </a:cxnLst>
              <a:rect l="0" t="0" r="r" b="b"/>
              <a:pathLst>
                <a:path w="198" h="198">
                  <a:moveTo>
                    <a:pt x="78" y="186"/>
                  </a:moveTo>
                  <a:cubicBezTo>
                    <a:pt x="127" y="198"/>
                    <a:pt x="175" y="168"/>
                    <a:pt x="186" y="119"/>
                  </a:cubicBezTo>
                  <a:cubicBezTo>
                    <a:pt x="198" y="71"/>
                    <a:pt x="168" y="22"/>
                    <a:pt x="119" y="11"/>
                  </a:cubicBezTo>
                  <a:cubicBezTo>
                    <a:pt x="71" y="0"/>
                    <a:pt x="22" y="30"/>
                    <a:pt x="11" y="78"/>
                  </a:cubicBezTo>
                  <a:cubicBezTo>
                    <a:pt x="0" y="127"/>
                    <a:pt x="30" y="175"/>
                    <a:pt x="78" y="186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39" name="Freeform 6"/>
            <p:cNvSpPr>
              <a:spLocks/>
            </p:cNvSpPr>
            <p:nvPr/>
          </p:nvSpPr>
          <p:spPr bwMode="auto">
            <a:xfrm>
              <a:off x="880179" y="2525684"/>
              <a:ext cx="114509" cy="152876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0" y="696"/>
                </a:cxn>
                <a:cxn ang="0">
                  <a:pos x="190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8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3" y="349"/>
                </a:cxn>
                <a:cxn ang="0">
                  <a:pos x="364" y="383"/>
                </a:cxn>
                <a:cxn ang="0">
                  <a:pos x="365" y="383"/>
                </a:cxn>
                <a:cxn ang="0">
                  <a:pos x="397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2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4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0" y="723"/>
                    <a:pt x="190" y="696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8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3" y="349"/>
                  </a:cubicBezTo>
                  <a:cubicBezTo>
                    <a:pt x="332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5" y="383"/>
                  </a:cubicBezTo>
                  <a:cubicBezTo>
                    <a:pt x="382" y="383"/>
                    <a:pt x="396" y="370"/>
                    <a:pt x="397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0" y="0"/>
                    <a:pt x="277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7" y="4"/>
                    <a:pt x="88" y="9"/>
                  </a:cubicBezTo>
                  <a:cubicBezTo>
                    <a:pt x="67" y="20"/>
                    <a:pt x="43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0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40" name="Freeform 7"/>
            <p:cNvSpPr>
              <a:spLocks/>
            </p:cNvSpPr>
            <p:nvPr/>
          </p:nvSpPr>
          <p:spPr bwMode="auto">
            <a:xfrm>
              <a:off x="909018" y="2482253"/>
              <a:ext cx="56709" cy="40564"/>
            </a:xfrm>
            <a:custGeom>
              <a:avLst/>
              <a:gdLst/>
              <a:ahLst/>
              <a:cxnLst>
                <a:cxn ang="0">
                  <a:pos x="78" y="186"/>
                </a:cxn>
                <a:cxn ang="0">
                  <a:pos x="186" y="119"/>
                </a:cxn>
                <a:cxn ang="0">
                  <a:pos x="119" y="11"/>
                </a:cxn>
                <a:cxn ang="0">
                  <a:pos x="11" y="78"/>
                </a:cxn>
                <a:cxn ang="0">
                  <a:pos x="78" y="186"/>
                </a:cxn>
              </a:cxnLst>
              <a:rect l="0" t="0" r="r" b="b"/>
              <a:pathLst>
                <a:path w="198" h="198">
                  <a:moveTo>
                    <a:pt x="78" y="186"/>
                  </a:moveTo>
                  <a:cubicBezTo>
                    <a:pt x="127" y="198"/>
                    <a:pt x="175" y="168"/>
                    <a:pt x="186" y="119"/>
                  </a:cubicBezTo>
                  <a:cubicBezTo>
                    <a:pt x="198" y="71"/>
                    <a:pt x="168" y="22"/>
                    <a:pt x="119" y="11"/>
                  </a:cubicBezTo>
                  <a:cubicBezTo>
                    <a:pt x="71" y="0"/>
                    <a:pt x="22" y="30"/>
                    <a:pt x="11" y="78"/>
                  </a:cubicBezTo>
                  <a:cubicBezTo>
                    <a:pt x="0" y="127"/>
                    <a:pt x="30" y="175"/>
                    <a:pt x="78" y="186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41" name="Freeform 6"/>
            <p:cNvSpPr>
              <a:spLocks/>
            </p:cNvSpPr>
            <p:nvPr/>
          </p:nvSpPr>
          <p:spPr bwMode="auto">
            <a:xfrm>
              <a:off x="1071988" y="2525684"/>
              <a:ext cx="114509" cy="152876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0" y="696"/>
                </a:cxn>
                <a:cxn ang="0">
                  <a:pos x="190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8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3" y="349"/>
                </a:cxn>
                <a:cxn ang="0">
                  <a:pos x="364" y="383"/>
                </a:cxn>
                <a:cxn ang="0">
                  <a:pos x="365" y="383"/>
                </a:cxn>
                <a:cxn ang="0">
                  <a:pos x="397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2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4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0" y="723"/>
                    <a:pt x="190" y="696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8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3" y="349"/>
                  </a:cubicBezTo>
                  <a:cubicBezTo>
                    <a:pt x="332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5" y="383"/>
                  </a:cubicBezTo>
                  <a:cubicBezTo>
                    <a:pt x="382" y="383"/>
                    <a:pt x="396" y="370"/>
                    <a:pt x="397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0" y="0"/>
                    <a:pt x="277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7" y="4"/>
                    <a:pt x="88" y="9"/>
                  </a:cubicBezTo>
                  <a:cubicBezTo>
                    <a:pt x="67" y="20"/>
                    <a:pt x="43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0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42" name="Freeform 7"/>
            <p:cNvSpPr>
              <a:spLocks/>
            </p:cNvSpPr>
            <p:nvPr/>
          </p:nvSpPr>
          <p:spPr bwMode="auto">
            <a:xfrm>
              <a:off x="1100827" y="2482253"/>
              <a:ext cx="56709" cy="40564"/>
            </a:xfrm>
            <a:custGeom>
              <a:avLst/>
              <a:gdLst/>
              <a:ahLst/>
              <a:cxnLst>
                <a:cxn ang="0">
                  <a:pos x="78" y="186"/>
                </a:cxn>
                <a:cxn ang="0">
                  <a:pos x="186" y="119"/>
                </a:cxn>
                <a:cxn ang="0">
                  <a:pos x="119" y="11"/>
                </a:cxn>
                <a:cxn ang="0">
                  <a:pos x="11" y="78"/>
                </a:cxn>
                <a:cxn ang="0">
                  <a:pos x="78" y="186"/>
                </a:cxn>
              </a:cxnLst>
              <a:rect l="0" t="0" r="r" b="b"/>
              <a:pathLst>
                <a:path w="198" h="198">
                  <a:moveTo>
                    <a:pt x="78" y="186"/>
                  </a:moveTo>
                  <a:cubicBezTo>
                    <a:pt x="127" y="198"/>
                    <a:pt x="175" y="168"/>
                    <a:pt x="186" y="119"/>
                  </a:cubicBezTo>
                  <a:cubicBezTo>
                    <a:pt x="198" y="71"/>
                    <a:pt x="168" y="22"/>
                    <a:pt x="119" y="11"/>
                  </a:cubicBezTo>
                  <a:cubicBezTo>
                    <a:pt x="71" y="0"/>
                    <a:pt x="22" y="30"/>
                    <a:pt x="11" y="78"/>
                  </a:cubicBezTo>
                  <a:cubicBezTo>
                    <a:pt x="0" y="127"/>
                    <a:pt x="30" y="175"/>
                    <a:pt x="78" y="186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43" name="Freeform 6"/>
            <p:cNvSpPr>
              <a:spLocks/>
            </p:cNvSpPr>
            <p:nvPr/>
          </p:nvSpPr>
          <p:spPr bwMode="auto">
            <a:xfrm>
              <a:off x="1261169" y="2525414"/>
              <a:ext cx="114509" cy="152876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0" y="696"/>
                </a:cxn>
                <a:cxn ang="0">
                  <a:pos x="190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8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3" y="349"/>
                </a:cxn>
                <a:cxn ang="0">
                  <a:pos x="364" y="383"/>
                </a:cxn>
                <a:cxn ang="0">
                  <a:pos x="365" y="383"/>
                </a:cxn>
                <a:cxn ang="0">
                  <a:pos x="397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2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4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0" y="723"/>
                    <a:pt x="190" y="696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8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3" y="349"/>
                  </a:cubicBezTo>
                  <a:cubicBezTo>
                    <a:pt x="332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5" y="383"/>
                  </a:cubicBezTo>
                  <a:cubicBezTo>
                    <a:pt x="382" y="383"/>
                    <a:pt x="396" y="370"/>
                    <a:pt x="397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0" y="0"/>
                    <a:pt x="277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7" y="4"/>
                    <a:pt x="88" y="9"/>
                  </a:cubicBezTo>
                  <a:cubicBezTo>
                    <a:pt x="67" y="20"/>
                    <a:pt x="43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0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44" name="Freeform 7"/>
            <p:cNvSpPr>
              <a:spLocks/>
            </p:cNvSpPr>
            <p:nvPr/>
          </p:nvSpPr>
          <p:spPr bwMode="auto">
            <a:xfrm>
              <a:off x="1290008" y="2481983"/>
              <a:ext cx="56709" cy="40564"/>
            </a:xfrm>
            <a:custGeom>
              <a:avLst/>
              <a:gdLst/>
              <a:ahLst/>
              <a:cxnLst>
                <a:cxn ang="0">
                  <a:pos x="78" y="186"/>
                </a:cxn>
                <a:cxn ang="0">
                  <a:pos x="186" y="119"/>
                </a:cxn>
                <a:cxn ang="0">
                  <a:pos x="119" y="11"/>
                </a:cxn>
                <a:cxn ang="0">
                  <a:pos x="11" y="78"/>
                </a:cxn>
                <a:cxn ang="0">
                  <a:pos x="78" y="186"/>
                </a:cxn>
              </a:cxnLst>
              <a:rect l="0" t="0" r="r" b="b"/>
              <a:pathLst>
                <a:path w="198" h="198">
                  <a:moveTo>
                    <a:pt x="78" y="186"/>
                  </a:moveTo>
                  <a:cubicBezTo>
                    <a:pt x="127" y="198"/>
                    <a:pt x="175" y="168"/>
                    <a:pt x="186" y="119"/>
                  </a:cubicBezTo>
                  <a:cubicBezTo>
                    <a:pt x="198" y="71"/>
                    <a:pt x="168" y="22"/>
                    <a:pt x="119" y="11"/>
                  </a:cubicBezTo>
                  <a:cubicBezTo>
                    <a:pt x="71" y="0"/>
                    <a:pt x="22" y="30"/>
                    <a:pt x="11" y="78"/>
                  </a:cubicBezTo>
                  <a:cubicBezTo>
                    <a:pt x="0" y="127"/>
                    <a:pt x="30" y="175"/>
                    <a:pt x="78" y="186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45" name="Szövegdoboz 349"/>
            <p:cNvSpPr txBox="1"/>
            <p:nvPr/>
          </p:nvSpPr>
          <p:spPr>
            <a:xfrm>
              <a:off x="2132594" y="2418368"/>
              <a:ext cx="635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404040"/>
                  </a:solidFill>
                </a:rPr>
                <a:t>3</a:t>
              </a:r>
              <a:r>
                <a:rPr lang="hu-HU" sz="1400" dirty="0">
                  <a:solidFill>
                    <a:srgbClr val="404040"/>
                  </a:solidFill>
                </a:rPr>
                <a:t>%</a:t>
              </a:r>
            </a:p>
          </p:txBody>
        </p:sp>
        <p:sp>
          <p:nvSpPr>
            <p:cNvPr id="146" name="Freeform 6"/>
            <p:cNvSpPr>
              <a:spLocks/>
            </p:cNvSpPr>
            <p:nvPr/>
          </p:nvSpPr>
          <p:spPr bwMode="auto">
            <a:xfrm>
              <a:off x="1433325" y="2522547"/>
              <a:ext cx="114509" cy="152876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0" y="696"/>
                </a:cxn>
                <a:cxn ang="0">
                  <a:pos x="190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8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3" y="349"/>
                </a:cxn>
                <a:cxn ang="0">
                  <a:pos x="364" y="383"/>
                </a:cxn>
                <a:cxn ang="0">
                  <a:pos x="365" y="383"/>
                </a:cxn>
                <a:cxn ang="0">
                  <a:pos x="397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2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4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0" y="723"/>
                    <a:pt x="190" y="696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8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3" y="349"/>
                  </a:cubicBezTo>
                  <a:cubicBezTo>
                    <a:pt x="332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5" y="383"/>
                  </a:cubicBezTo>
                  <a:cubicBezTo>
                    <a:pt x="382" y="383"/>
                    <a:pt x="396" y="370"/>
                    <a:pt x="397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0" y="0"/>
                    <a:pt x="277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7" y="4"/>
                    <a:pt x="88" y="9"/>
                  </a:cubicBezTo>
                  <a:cubicBezTo>
                    <a:pt x="67" y="20"/>
                    <a:pt x="43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0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  <p:sp>
          <p:nvSpPr>
            <p:cNvPr id="150" name="Freeform 7"/>
            <p:cNvSpPr>
              <a:spLocks/>
            </p:cNvSpPr>
            <p:nvPr/>
          </p:nvSpPr>
          <p:spPr bwMode="auto">
            <a:xfrm>
              <a:off x="1462164" y="2479116"/>
              <a:ext cx="56709" cy="40564"/>
            </a:xfrm>
            <a:custGeom>
              <a:avLst/>
              <a:gdLst/>
              <a:ahLst/>
              <a:cxnLst>
                <a:cxn ang="0">
                  <a:pos x="78" y="186"/>
                </a:cxn>
                <a:cxn ang="0">
                  <a:pos x="186" y="119"/>
                </a:cxn>
                <a:cxn ang="0">
                  <a:pos x="119" y="11"/>
                </a:cxn>
                <a:cxn ang="0">
                  <a:pos x="11" y="78"/>
                </a:cxn>
                <a:cxn ang="0">
                  <a:pos x="78" y="186"/>
                </a:cxn>
              </a:cxnLst>
              <a:rect l="0" t="0" r="r" b="b"/>
              <a:pathLst>
                <a:path w="198" h="198">
                  <a:moveTo>
                    <a:pt x="78" y="186"/>
                  </a:moveTo>
                  <a:cubicBezTo>
                    <a:pt x="127" y="198"/>
                    <a:pt x="175" y="168"/>
                    <a:pt x="186" y="119"/>
                  </a:cubicBezTo>
                  <a:cubicBezTo>
                    <a:pt x="198" y="71"/>
                    <a:pt x="168" y="22"/>
                    <a:pt x="119" y="11"/>
                  </a:cubicBezTo>
                  <a:cubicBezTo>
                    <a:pt x="71" y="0"/>
                    <a:pt x="22" y="30"/>
                    <a:pt x="11" y="78"/>
                  </a:cubicBezTo>
                  <a:cubicBezTo>
                    <a:pt x="0" y="127"/>
                    <a:pt x="30" y="175"/>
                    <a:pt x="78" y="186"/>
                  </a:cubicBez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2223"/>
                </a:solidFill>
              </a:endParaRPr>
            </a:p>
          </p:txBody>
        </p:sp>
      </p:grpSp>
      <p:graphicFrame>
        <p:nvGraphicFramePr>
          <p:cNvPr id="5" name="Chart 4"/>
          <p:cNvGraphicFramePr/>
          <p:nvPr/>
        </p:nvGraphicFramePr>
        <p:xfrm>
          <a:off x="3980052" y="739535"/>
          <a:ext cx="2896204" cy="225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2383135" y="3560649"/>
            <a:ext cx="1674341" cy="0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215"/>
          <p:cNvGrpSpPr>
            <a:grpSpLocks noChangeAspect="1"/>
          </p:cNvGrpSpPr>
          <p:nvPr/>
        </p:nvGrpSpPr>
        <p:grpSpPr>
          <a:xfrm>
            <a:off x="4588464" y="3383584"/>
            <a:ext cx="271568" cy="438582"/>
            <a:chOff x="1208088" y="3201988"/>
            <a:chExt cx="635001" cy="1025526"/>
          </a:xfrm>
          <a:solidFill>
            <a:srgbClr val="BABABA"/>
          </a:solidFill>
        </p:grpSpPr>
        <p:sp>
          <p:nvSpPr>
            <p:cNvPr id="173" name="Freeform 42"/>
            <p:cNvSpPr>
              <a:spLocks/>
            </p:cNvSpPr>
            <p:nvPr/>
          </p:nvSpPr>
          <p:spPr bwMode="auto">
            <a:xfrm>
              <a:off x="1322388" y="3201988"/>
              <a:ext cx="211138" cy="211138"/>
            </a:xfrm>
            <a:custGeom>
              <a:avLst/>
              <a:gdLst/>
              <a:ahLst/>
              <a:cxnLst>
                <a:cxn ang="0">
                  <a:pos x="119" y="11"/>
                </a:cxn>
                <a:cxn ang="0">
                  <a:pos x="11" y="78"/>
                </a:cxn>
                <a:cxn ang="0">
                  <a:pos x="79" y="186"/>
                </a:cxn>
                <a:cxn ang="0">
                  <a:pos x="187" y="119"/>
                </a:cxn>
                <a:cxn ang="0">
                  <a:pos x="119" y="11"/>
                </a:cxn>
              </a:cxnLst>
              <a:rect l="0" t="0" r="r" b="b"/>
              <a:pathLst>
                <a:path w="198" h="197">
                  <a:moveTo>
                    <a:pt x="119" y="11"/>
                  </a:moveTo>
                  <a:cubicBezTo>
                    <a:pt x="71" y="0"/>
                    <a:pt x="23" y="30"/>
                    <a:pt x="11" y="78"/>
                  </a:cubicBezTo>
                  <a:cubicBezTo>
                    <a:pt x="0" y="127"/>
                    <a:pt x="30" y="175"/>
                    <a:pt x="79" y="186"/>
                  </a:cubicBezTo>
                  <a:cubicBezTo>
                    <a:pt x="127" y="197"/>
                    <a:pt x="175" y="167"/>
                    <a:pt x="187" y="119"/>
                  </a:cubicBezTo>
                  <a:cubicBezTo>
                    <a:pt x="198" y="71"/>
                    <a:pt x="168" y="22"/>
                    <a:pt x="119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3"/>
            <p:cNvSpPr>
              <a:spLocks/>
            </p:cNvSpPr>
            <p:nvPr/>
          </p:nvSpPr>
          <p:spPr bwMode="auto">
            <a:xfrm>
              <a:off x="1208088" y="3432176"/>
              <a:ext cx="576263" cy="795338"/>
            </a:xfrm>
            <a:custGeom>
              <a:avLst/>
              <a:gdLst/>
              <a:ahLst/>
              <a:cxnLst>
                <a:cxn ang="0">
                  <a:pos x="85" y="359"/>
                </a:cxn>
                <a:cxn ang="0">
                  <a:pos x="64" y="195"/>
                </a:cxn>
                <a:cxn ang="0">
                  <a:pos x="75" y="115"/>
                </a:cxn>
                <a:cxn ang="0">
                  <a:pos x="99" y="74"/>
                </a:cxn>
                <a:cxn ang="0">
                  <a:pos x="99" y="229"/>
                </a:cxn>
                <a:cxn ang="0">
                  <a:pos x="99" y="305"/>
                </a:cxn>
                <a:cxn ang="0">
                  <a:pos x="99" y="697"/>
                </a:cxn>
                <a:cxn ang="0">
                  <a:pos x="148" y="746"/>
                </a:cxn>
                <a:cxn ang="0">
                  <a:pos x="198" y="697"/>
                </a:cxn>
                <a:cxn ang="0">
                  <a:pos x="198" y="336"/>
                </a:cxn>
                <a:cxn ang="0">
                  <a:pos x="216" y="336"/>
                </a:cxn>
                <a:cxn ang="0">
                  <a:pos x="216" y="697"/>
                </a:cxn>
                <a:cxn ang="0">
                  <a:pos x="266" y="746"/>
                </a:cxn>
                <a:cxn ang="0">
                  <a:pos x="315" y="697"/>
                </a:cxn>
                <a:cxn ang="0">
                  <a:pos x="315" y="459"/>
                </a:cxn>
                <a:cxn ang="0">
                  <a:pos x="286" y="336"/>
                </a:cxn>
                <a:cxn ang="0">
                  <a:pos x="285" y="322"/>
                </a:cxn>
                <a:cxn ang="0">
                  <a:pos x="315" y="227"/>
                </a:cxn>
                <a:cxn ang="0">
                  <a:pos x="315" y="227"/>
                </a:cxn>
                <a:cxn ang="0">
                  <a:pos x="315" y="128"/>
                </a:cxn>
                <a:cxn ang="0">
                  <a:pos x="412" y="192"/>
                </a:cxn>
                <a:cxn ang="0">
                  <a:pos x="507" y="192"/>
                </a:cxn>
                <a:cxn ang="0">
                  <a:pos x="511" y="193"/>
                </a:cxn>
                <a:cxn ang="0">
                  <a:pos x="515" y="193"/>
                </a:cxn>
                <a:cxn ang="0">
                  <a:pos x="532" y="198"/>
                </a:cxn>
                <a:cxn ang="0">
                  <a:pos x="540" y="177"/>
                </a:cxn>
                <a:cxn ang="0">
                  <a:pos x="516" y="146"/>
                </a:cxn>
                <a:cxn ang="0">
                  <a:pos x="444" y="190"/>
                </a:cxn>
                <a:cxn ang="0">
                  <a:pos x="364" y="110"/>
                </a:cxn>
                <a:cxn ang="0">
                  <a:pos x="367" y="90"/>
                </a:cxn>
                <a:cxn ang="0">
                  <a:pos x="360" y="83"/>
                </a:cxn>
                <a:cxn ang="0">
                  <a:pos x="330" y="40"/>
                </a:cxn>
                <a:cxn ang="0">
                  <a:pos x="323" y="26"/>
                </a:cxn>
                <a:cxn ang="0">
                  <a:pos x="321" y="23"/>
                </a:cxn>
                <a:cxn ang="0">
                  <a:pos x="321" y="22"/>
                </a:cxn>
                <a:cxn ang="0">
                  <a:pos x="290" y="1"/>
                </a:cxn>
                <a:cxn ang="0">
                  <a:pos x="284" y="0"/>
                </a:cxn>
                <a:cxn ang="0">
                  <a:pos x="130" y="0"/>
                </a:cxn>
                <a:cxn ang="0">
                  <a:pos x="126" y="1"/>
                </a:cxn>
                <a:cxn ang="0">
                  <a:pos x="124" y="1"/>
                </a:cxn>
                <a:cxn ang="0">
                  <a:pos x="91" y="6"/>
                </a:cxn>
                <a:cxn ang="0">
                  <a:pos x="29" y="61"/>
                </a:cxn>
                <a:cxn ang="0">
                  <a:pos x="0" y="195"/>
                </a:cxn>
                <a:cxn ang="0">
                  <a:pos x="23" y="373"/>
                </a:cxn>
                <a:cxn ang="0">
                  <a:pos x="54" y="398"/>
                </a:cxn>
                <a:cxn ang="0">
                  <a:pos x="61" y="397"/>
                </a:cxn>
                <a:cxn ang="0">
                  <a:pos x="85" y="359"/>
                </a:cxn>
              </a:cxnLst>
              <a:rect l="0" t="0" r="r" b="b"/>
              <a:pathLst>
                <a:path w="540" h="746">
                  <a:moveTo>
                    <a:pt x="85" y="359"/>
                  </a:moveTo>
                  <a:cubicBezTo>
                    <a:pt x="70" y="290"/>
                    <a:pt x="64" y="236"/>
                    <a:pt x="64" y="195"/>
                  </a:cubicBezTo>
                  <a:cubicBezTo>
                    <a:pt x="64" y="159"/>
                    <a:pt x="69" y="133"/>
                    <a:pt x="75" y="115"/>
                  </a:cubicBezTo>
                  <a:cubicBezTo>
                    <a:pt x="82" y="92"/>
                    <a:pt x="91" y="81"/>
                    <a:pt x="99" y="74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697"/>
                    <a:pt x="99" y="697"/>
                    <a:pt x="99" y="697"/>
                  </a:cubicBezTo>
                  <a:cubicBezTo>
                    <a:pt x="99" y="724"/>
                    <a:pt x="121" y="746"/>
                    <a:pt x="148" y="746"/>
                  </a:cubicBezTo>
                  <a:cubicBezTo>
                    <a:pt x="176" y="746"/>
                    <a:pt x="198" y="724"/>
                    <a:pt x="198" y="697"/>
                  </a:cubicBezTo>
                  <a:cubicBezTo>
                    <a:pt x="198" y="336"/>
                    <a:pt x="198" y="336"/>
                    <a:pt x="198" y="336"/>
                  </a:cubicBezTo>
                  <a:cubicBezTo>
                    <a:pt x="216" y="336"/>
                    <a:pt x="216" y="336"/>
                    <a:pt x="216" y="336"/>
                  </a:cubicBezTo>
                  <a:cubicBezTo>
                    <a:pt x="216" y="697"/>
                    <a:pt x="216" y="697"/>
                    <a:pt x="216" y="697"/>
                  </a:cubicBezTo>
                  <a:cubicBezTo>
                    <a:pt x="216" y="724"/>
                    <a:pt x="239" y="746"/>
                    <a:pt x="266" y="746"/>
                  </a:cubicBezTo>
                  <a:cubicBezTo>
                    <a:pt x="293" y="746"/>
                    <a:pt x="315" y="724"/>
                    <a:pt x="315" y="697"/>
                  </a:cubicBezTo>
                  <a:cubicBezTo>
                    <a:pt x="315" y="459"/>
                    <a:pt x="315" y="459"/>
                    <a:pt x="315" y="459"/>
                  </a:cubicBezTo>
                  <a:cubicBezTo>
                    <a:pt x="297" y="412"/>
                    <a:pt x="288" y="372"/>
                    <a:pt x="286" y="336"/>
                  </a:cubicBezTo>
                  <a:cubicBezTo>
                    <a:pt x="285" y="331"/>
                    <a:pt x="285" y="326"/>
                    <a:pt x="285" y="322"/>
                  </a:cubicBezTo>
                  <a:cubicBezTo>
                    <a:pt x="285" y="274"/>
                    <a:pt x="301" y="244"/>
                    <a:pt x="315" y="227"/>
                  </a:cubicBezTo>
                  <a:cubicBezTo>
                    <a:pt x="315" y="227"/>
                    <a:pt x="315" y="227"/>
                    <a:pt x="315" y="227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38" y="153"/>
                    <a:pt x="370" y="177"/>
                    <a:pt x="412" y="192"/>
                  </a:cubicBezTo>
                  <a:cubicBezTo>
                    <a:pt x="507" y="192"/>
                    <a:pt x="507" y="192"/>
                    <a:pt x="507" y="192"/>
                  </a:cubicBezTo>
                  <a:cubicBezTo>
                    <a:pt x="508" y="192"/>
                    <a:pt x="510" y="192"/>
                    <a:pt x="511" y="193"/>
                  </a:cubicBezTo>
                  <a:cubicBezTo>
                    <a:pt x="513" y="193"/>
                    <a:pt x="514" y="193"/>
                    <a:pt x="515" y="193"/>
                  </a:cubicBezTo>
                  <a:cubicBezTo>
                    <a:pt x="519" y="194"/>
                    <a:pt x="525" y="195"/>
                    <a:pt x="532" y="198"/>
                  </a:cubicBezTo>
                  <a:cubicBezTo>
                    <a:pt x="537" y="192"/>
                    <a:pt x="540" y="185"/>
                    <a:pt x="540" y="177"/>
                  </a:cubicBezTo>
                  <a:cubicBezTo>
                    <a:pt x="540" y="162"/>
                    <a:pt x="530" y="149"/>
                    <a:pt x="516" y="146"/>
                  </a:cubicBezTo>
                  <a:cubicBezTo>
                    <a:pt x="503" y="172"/>
                    <a:pt x="476" y="190"/>
                    <a:pt x="444" y="190"/>
                  </a:cubicBezTo>
                  <a:cubicBezTo>
                    <a:pt x="400" y="190"/>
                    <a:pt x="364" y="155"/>
                    <a:pt x="364" y="110"/>
                  </a:cubicBezTo>
                  <a:cubicBezTo>
                    <a:pt x="364" y="103"/>
                    <a:pt x="365" y="96"/>
                    <a:pt x="367" y="90"/>
                  </a:cubicBezTo>
                  <a:cubicBezTo>
                    <a:pt x="365" y="88"/>
                    <a:pt x="363" y="85"/>
                    <a:pt x="360" y="83"/>
                  </a:cubicBezTo>
                  <a:cubicBezTo>
                    <a:pt x="346" y="68"/>
                    <a:pt x="336" y="52"/>
                    <a:pt x="330" y="40"/>
                  </a:cubicBezTo>
                  <a:cubicBezTo>
                    <a:pt x="326" y="34"/>
                    <a:pt x="324" y="29"/>
                    <a:pt x="323" y="26"/>
                  </a:cubicBezTo>
                  <a:cubicBezTo>
                    <a:pt x="322" y="25"/>
                    <a:pt x="322" y="24"/>
                    <a:pt x="321" y="23"/>
                  </a:cubicBezTo>
                  <a:cubicBezTo>
                    <a:pt x="321" y="22"/>
                    <a:pt x="321" y="22"/>
                    <a:pt x="321" y="22"/>
                  </a:cubicBezTo>
                  <a:cubicBezTo>
                    <a:pt x="316" y="9"/>
                    <a:pt x="303" y="0"/>
                    <a:pt x="290" y="1"/>
                  </a:cubicBezTo>
                  <a:cubicBezTo>
                    <a:pt x="288" y="1"/>
                    <a:pt x="286" y="0"/>
                    <a:pt x="28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9" y="0"/>
                    <a:pt x="127" y="0"/>
                    <a:pt x="126" y="1"/>
                  </a:cubicBezTo>
                  <a:cubicBezTo>
                    <a:pt x="125" y="1"/>
                    <a:pt x="125" y="1"/>
                    <a:pt x="124" y="1"/>
                  </a:cubicBezTo>
                  <a:cubicBezTo>
                    <a:pt x="117" y="1"/>
                    <a:pt x="105" y="2"/>
                    <a:pt x="91" y="6"/>
                  </a:cubicBezTo>
                  <a:cubicBezTo>
                    <a:pt x="71" y="13"/>
                    <a:pt x="46" y="30"/>
                    <a:pt x="29" y="61"/>
                  </a:cubicBezTo>
                  <a:cubicBezTo>
                    <a:pt x="11" y="91"/>
                    <a:pt x="0" y="134"/>
                    <a:pt x="0" y="195"/>
                  </a:cubicBezTo>
                  <a:cubicBezTo>
                    <a:pt x="0" y="242"/>
                    <a:pt x="7" y="300"/>
                    <a:pt x="23" y="373"/>
                  </a:cubicBezTo>
                  <a:cubicBezTo>
                    <a:pt x="26" y="388"/>
                    <a:pt x="39" y="398"/>
                    <a:pt x="54" y="398"/>
                  </a:cubicBezTo>
                  <a:cubicBezTo>
                    <a:pt x="56" y="398"/>
                    <a:pt x="58" y="398"/>
                    <a:pt x="61" y="397"/>
                  </a:cubicBezTo>
                  <a:cubicBezTo>
                    <a:pt x="78" y="393"/>
                    <a:pt x="89" y="376"/>
                    <a:pt x="85" y="3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44"/>
            <p:cNvSpPr>
              <a:spLocks/>
            </p:cNvSpPr>
            <p:nvPr/>
          </p:nvSpPr>
          <p:spPr bwMode="auto">
            <a:xfrm>
              <a:off x="1604963" y="3471863"/>
              <a:ext cx="152400" cy="153988"/>
            </a:xfrm>
            <a:custGeom>
              <a:avLst/>
              <a:gdLst/>
              <a:ahLst/>
              <a:cxnLst>
                <a:cxn ang="0">
                  <a:pos x="72" y="144"/>
                </a:cxn>
                <a:cxn ang="0">
                  <a:pos x="135" y="107"/>
                </a:cxn>
                <a:cxn ang="0">
                  <a:pos x="144" y="72"/>
                </a:cxn>
                <a:cxn ang="0">
                  <a:pos x="72" y="0"/>
                </a:cxn>
                <a:cxn ang="0">
                  <a:pos x="2" y="58"/>
                </a:cxn>
                <a:cxn ang="0">
                  <a:pos x="0" y="72"/>
                </a:cxn>
                <a:cxn ang="0">
                  <a:pos x="72" y="144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100" y="144"/>
                    <a:pt x="123" y="129"/>
                    <a:pt x="135" y="107"/>
                  </a:cubicBezTo>
                  <a:cubicBezTo>
                    <a:pt x="141" y="97"/>
                    <a:pt x="144" y="85"/>
                    <a:pt x="144" y="72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7" y="0"/>
                    <a:pt x="8" y="25"/>
                    <a:pt x="2" y="58"/>
                  </a:cubicBezTo>
                  <a:cubicBezTo>
                    <a:pt x="1" y="63"/>
                    <a:pt x="0" y="67"/>
                    <a:pt x="0" y="72"/>
                  </a:cubicBezTo>
                  <a:cubicBezTo>
                    <a:pt x="0" y="112"/>
                    <a:pt x="33" y="144"/>
                    <a:pt x="72" y="1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45"/>
            <p:cNvSpPr>
              <a:spLocks noEditPoints="1"/>
            </p:cNvSpPr>
            <p:nvPr/>
          </p:nvSpPr>
          <p:spPr bwMode="auto">
            <a:xfrm>
              <a:off x="1520826" y="3644901"/>
              <a:ext cx="322263" cy="581025"/>
            </a:xfrm>
            <a:custGeom>
              <a:avLst/>
              <a:gdLst/>
              <a:ahLst/>
              <a:cxnLst>
                <a:cxn ang="0">
                  <a:pos x="218" y="1"/>
                </a:cxn>
                <a:cxn ang="0">
                  <a:pos x="214" y="0"/>
                </a:cxn>
                <a:cxn ang="0">
                  <a:pos x="144" y="0"/>
                </a:cxn>
                <a:cxn ang="0">
                  <a:pos x="89" y="0"/>
                </a:cxn>
                <a:cxn ang="0">
                  <a:pos x="85" y="1"/>
                </a:cxn>
                <a:cxn ang="0">
                  <a:pos x="81" y="1"/>
                </a:cxn>
                <a:cxn ang="0">
                  <a:pos x="39" y="22"/>
                </a:cxn>
                <a:cxn ang="0">
                  <a:pos x="22" y="41"/>
                </a:cxn>
                <a:cxn ang="0">
                  <a:pos x="0" y="122"/>
                </a:cxn>
                <a:cxn ang="0">
                  <a:pos x="1" y="134"/>
                </a:cxn>
                <a:cxn ang="0">
                  <a:pos x="22" y="236"/>
                </a:cxn>
                <a:cxn ang="0">
                  <a:pos x="32" y="263"/>
                </a:cxn>
                <a:cxn ang="0">
                  <a:pos x="55" y="278"/>
                </a:cxn>
                <a:cxn ang="0">
                  <a:pos x="63" y="277"/>
                </a:cxn>
                <a:cxn ang="0">
                  <a:pos x="64" y="276"/>
                </a:cxn>
                <a:cxn ang="0">
                  <a:pos x="64" y="507"/>
                </a:cxn>
                <a:cxn ang="0">
                  <a:pos x="102" y="545"/>
                </a:cxn>
                <a:cxn ang="0">
                  <a:pos x="140" y="507"/>
                </a:cxn>
                <a:cxn ang="0">
                  <a:pos x="140" y="300"/>
                </a:cxn>
                <a:cxn ang="0">
                  <a:pos x="163" y="300"/>
                </a:cxn>
                <a:cxn ang="0">
                  <a:pos x="163" y="507"/>
                </a:cxn>
                <a:cxn ang="0">
                  <a:pos x="201" y="545"/>
                </a:cxn>
                <a:cxn ang="0">
                  <a:pos x="239" y="507"/>
                </a:cxn>
                <a:cxn ang="0">
                  <a:pos x="239" y="276"/>
                </a:cxn>
                <a:cxn ang="0">
                  <a:pos x="239" y="277"/>
                </a:cxn>
                <a:cxn ang="0">
                  <a:pos x="248" y="278"/>
                </a:cxn>
                <a:cxn ang="0">
                  <a:pos x="270" y="263"/>
                </a:cxn>
                <a:cxn ang="0">
                  <a:pos x="302" y="122"/>
                </a:cxn>
                <a:cxn ang="0">
                  <a:pos x="264" y="22"/>
                </a:cxn>
                <a:cxn ang="0">
                  <a:pos x="233" y="4"/>
                </a:cxn>
                <a:cxn ang="0">
                  <a:pos x="221" y="1"/>
                </a:cxn>
                <a:cxn ang="0">
                  <a:pos x="218" y="1"/>
                </a:cxn>
                <a:cxn ang="0">
                  <a:pos x="64" y="203"/>
                </a:cxn>
                <a:cxn ang="0">
                  <a:pos x="64" y="208"/>
                </a:cxn>
                <a:cxn ang="0">
                  <a:pos x="48" y="122"/>
                </a:cxn>
                <a:cxn ang="0">
                  <a:pos x="64" y="65"/>
                </a:cxn>
                <a:cxn ang="0">
                  <a:pos x="64" y="203"/>
                </a:cxn>
                <a:cxn ang="0">
                  <a:pos x="239" y="65"/>
                </a:cxn>
                <a:cxn ang="0">
                  <a:pos x="254" y="122"/>
                </a:cxn>
                <a:cxn ang="0">
                  <a:pos x="239" y="208"/>
                </a:cxn>
                <a:cxn ang="0">
                  <a:pos x="239" y="203"/>
                </a:cxn>
                <a:cxn ang="0">
                  <a:pos x="239" y="65"/>
                </a:cxn>
              </a:cxnLst>
              <a:rect l="0" t="0" r="r" b="b"/>
              <a:pathLst>
                <a:path w="303" h="545">
                  <a:moveTo>
                    <a:pt x="218" y="1"/>
                  </a:moveTo>
                  <a:cubicBezTo>
                    <a:pt x="216" y="0"/>
                    <a:pt x="215" y="0"/>
                    <a:pt x="21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0"/>
                    <a:pt x="86" y="0"/>
                    <a:pt x="85" y="1"/>
                  </a:cubicBezTo>
                  <a:cubicBezTo>
                    <a:pt x="84" y="1"/>
                    <a:pt x="83" y="1"/>
                    <a:pt x="81" y="1"/>
                  </a:cubicBezTo>
                  <a:cubicBezTo>
                    <a:pt x="79" y="1"/>
                    <a:pt x="59" y="4"/>
                    <a:pt x="39" y="22"/>
                  </a:cubicBezTo>
                  <a:cubicBezTo>
                    <a:pt x="33" y="27"/>
                    <a:pt x="27" y="33"/>
                    <a:pt x="22" y="41"/>
                  </a:cubicBezTo>
                  <a:cubicBezTo>
                    <a:pt x="9" y="59"/>
                    <a:pt x="0" y="86"/>
                    <a:pt x="0" y="122"/>
                  </a:cubicBezTo>
                  <a:cubicBezTo>
                    <a:pt x="0" y="126"/>
                    <a:pt x="0" y="130"/>
                    <a:pt x="1" y="134"/>
                  </a:cubicBezTo>
                  <a:cubicBezTo>
                    <a:pt x="2" y="162"/>
                    <a:pt x="9" y="196"/>
                    <a:pt x="22" y="236"/>
                  </a:cubicBezTo>
                  <a:cubicBezTo>
                    <a:pt x="25" y="244"/>
                    <a:pt x="29" y="254"/>
                    <a:pt x="32" y="263"/>
                  </a:cubicBezTo>
                  <a:cubicBezTo>
                    <a:pt x="36" y="272"/>
                    <a:pt x="45" y="278"/>
                    <a:pt x="55" y="278"/>
                  </a:cubicBezTo>
                  <a:cubicBezTo>
                    <a:pt x="57" y="278"/>
                    <a:pt x="60" y="278"/>
                    <a:pt x="63" y="277"/>
                  </a:cubicBezTo>
                  <a:cubicBezTo>
                    <a:pt x="63" y="277"/>
                    <a:pt x="64" y="276"/>
                    <a:pt x="64" y="276"/>
                  </a:cubicBezTo>
                  <a:cubicBezTo>
                    <a:pt x="64" y="507"/>
                    <a:pt x="64" y="507"/>
                    <a:pt x="64" y="507"/>
                  </a:cubicBezTo>
                  <a:cubicBezTo>
                    <a:pt x="64" y="528"/>
                    <a:pt x="81" y="545"/>
                    <a:pt x="102" y="545"/>
                  </a:cubicBezTo>
                  <a:cubicBezTo>
                    <a:pt x="123" y="545"/>
                    <a:pt x="140" y="528"/>
                    <a:pt x="140" y="507"/>
                  </a:cubicBezTo>
                  <a:cubicBezTo>
                    <a:pt x="140" y="300"/>
                    <a:pt x="140" y="300"/>
                    <a:pt x="140" y="300"/>
                  </a:cubicBezTo>
                  <a:cubicBezTo>
                    <a:pt x="163" y="300"/>
                    <a:pt x="163" y="300"/>
                    <a:pt x="163" y="300"/>
                  </a:cubicBezTo>
                  <a:cubicBezTo>
                    <a:pt x="163" y="507"/>
                    <a:pt x="163" y="507"/>
                    <a:pt x="163" y="507"/>
                  </a:cubicBezTo>
                  <a:cubicBezTo>
                    <a:pt x="163" y="528"/>
                    <a:pt x="180" y="545"/>
                    <a:pt x="201" y="545"/>
                  </a:cubicBezTo>
                  <a:cubicBezTo>
                    <a:pt x="222" y="545"/>
                    <a:pt x="239" y="528"/>
                    <a:pt x="239" y="507"/>
                  </a:cubicBezTo>
                  <a:cubicBezTo>
                    <a:pt x="239" y="276"/>
                    <a:pt x="239" y="276"/>
                    <a:pt x="239" y="276"/>
                  </a:cubicBezTo>
                  <a:cubicBezTo>
                    <a:pt x="239" y="276"/>
                    <a:pt x="239" y="277"/>
                    <a:pt x="239" y="277"/>
                  </a:cubicBezTo>
                  <a:cubicBezTo>
                    <a:pt x="242" y="278"/>
                    <a:pt x="245" y="278"/>
                    <a:pt x="248" y="278"/>
                  </a:cubicBezTo>
                  <a:cubicBezTo>
                    <a:pt x="258" y="278"/>
                    <a:pt x="267" y="272"/>
                    <a:pt x="270" y="263"/>
                  </a:cubicBezTo>
                  <a:cubicBezTo>
                    <a:pt x="293" y="204"/>
                    <a:pt x="302" y="158"/>
                    <a:pt x="302" y="122"/>
                  </a:cubicBezTo>
                  <a:cubicBezTo>
                    <a:pt x="303" y="72"/>
                    <a:pt x="284" y="39"/>
                    <a:pt x="264" y="22"/>
                  </a:cubicBezTo>
                  <a:cubicBezTo>
                    <a:pt x="252" y="12"/>
                    <a:pt x="241" y="7"/>
                    <a:pt x="233" y="4"/>
                  </a:cubicBezTo>
                  <a:cubicBezTo>
                    <a:pt x="227" y="2"/>
                    <a:pt x="222" y="1"/>
                    <a:pt x="221" y="1"/>
                  </a:cubicBezTo>
                  <a:cubicBezTo>
                    <a:pt x="220" y="1"/>
                    <a:pt x="219" y="1"/>
                    <a:pt x="218" y="1"/>
                  </a:cubicBezTo>
                  <a:close/>
                  <a:moveTo>
                    <a:pt x="64" y="203"/>
                  </a:moveTo>
                  <a:cubicBezTo>
                    <a:pt x="64" y="208"/>
                    <a:pt x="64" y="208"/>
                    <a:pt x="64" y="208"/>
                  </a:cubicBezTo>
                  <a:cubicBezTo>
                    <a:pt x="52" y="172"/>
                    <a:pt x="48" y="143"/>
                    <a:pt x="48" y="122"/>
                  </a:cubicBezTo>
                  <a:cubicBezTo>
                    <a:pt x="49" y="91"/>
                    <a:pt x="56" y="75"/>
                    <a:pt x="64" y="65"/>
                  </a:cubicBezTo>
                  <a:lnTo>
                    <a:pt x="64" y="203"/>
                  </a:lnTo>
                  <a:close/>
                  <a:moveTo>
                    <a:pt x="239" y="65"/>
                  </a:moveTo>
                  <a:cubicBezTo>
                    <a:pt x="247" y="75"/>
                    <a:pt x="254" y="91"/>
                    <a:pt x="254" y="122"/>
                  </a:cubicBezTo>
                  <a:cubicBezTo>
                    <a:pt x="254" y="143"/>
                    <a:pt x="250" y="172"/>
                    <a:pt x="239" y="208"/>
                  </a:cubicBezTo>
                  <a:cubicBezTo>
                    <a:pt x="239" y="203"/>
                    <a:pt x="239" y="203"/>
                    <a:pt x="239" y="203"/>
                  </a:cubicBezTo>
                  <a:lnTo>
                    <a:pt x="239" y="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9" name="Group 947"/>
          <p:cNvGrpSpPr>
            <a:grpSpLocks noChangeAspect="1"/>
          </p:cNvGrpSpPr>
          <p:nvPr/>
        </p:nvGrpSpPr>
        <p:grpSpPr>
          <a:xfrm>
            <a:off x="6192965" y="3476701"/>
            <a:ext cx="155021" cy="276999"/>
            <a:chOff x="4264716" y="4440251"/>
            <a:chExt cx="264158" cy="472013"/>
          </a:xfrm>
          <a:solidFill>
            <a:srgbClr val="BABABA"/>
          </a:solidFill>
        </p:grpSpPr>
        <p:sp>
          <p:nvSpPr>
            <p:cNvPr id="180" name="Freeform 429"/>
            <p:cNvSpPr>
              <a:spLocks/>
            </p:cNvSpPr>
            <p:nvPr/>
          </p:nvSpPr>
          <p:spPr bwMode="auto">
            <a:xfrm>
              <a:off x="4264716" y="4554127"/>
              <a:ext cx="264158" cy="358137"/>
            </a:xfrm>
            <a:custGeom>
              <a:avLst/>
              <a:gdLst/>
              <a:ahLst/>
              <a:cxnLst>
                <a:cxn ang="0">
                  <a:pos x="259" y="146"/>
                </a:cxn>
                <a:cxn ang="0">
                  <a:pos x="213" y="27"/>
                </a:cxn>
                <a:cxn ang="0">
                  <a:pos x="174" y="0"/>
                </a:cxn>
                <a:cxn ang="0">
                  <a:pos x="134" y="0"/>
                </a:cxn>
                <a:cxn ang="0">
                  <a:pos x="131" y="0"/>
                </a:cxn>
                <a:cxn ang="0">
                  <a:pos x="91" y="0"/>
                </a:cxn>
                <a:cxn ang="0">
                  <a:pos x="51" y="27"/>
                </a:cxn>
                <a:cxn ang="0">
                  <a:pos x="6" y="146"/>
                </a:cxn>
                <a:cxn ang="0">
                  <a:pos x="15" y="176"/>
                </a:cxn>
                <a:cxn ang="0">
                  <a:pos x="41" y="161"/>
                </a:cxn>
                <a:cxn ang="0">
                  <a:pos x="67" y="94"/>
                </a:cxn>
                <a:cxn ang="0">
                  <a:pos x="82" y="96"/>
                </a:cxn>
                <a:cxn ang="0">
                  <a:pos x="74" y="329"/>
                </a:cxn>
                <a:cxn ang="0">
                  <a:pos x="98" y="358"/>
                </a:cxn>
                <a:cxn ang="0">
                  <a:pos x="122" y="329"/>
                </a:cxn>
                <a:cxn ang="0">
                  <a:pos x="123" y="245"/>
                </a:cxn>
                <a:cxn ang="0">
                  <a:pos x="132" y="216"/>
                </a:cxn>
                <a:cxn ang="0">
                  <a:pos x="142" y="245"/>
                </a:cxn>
                <a:cxn ang="0">
                  <a:pos x="142" y="329"/>
                </a:cxn>
                <a:cxn ang="0">
                  <a:pos x="166" y="358"/>
                </a:cxn>
                <a:cxn ang="0">
                  <a:pos x="191" y="329"/>
                </a:cxn>
                <a:cxn ang="0">
                  <a:pos x="183" y="96"/>
                </a:cxn>
                <a:cxn ang="0">
                  <a:pos x="197" y="94"/>
                </a:cxn>
                <a:cxn ang="0">
                  <a:pos x="224" y="161"/>
                </a:cxn>
                <a:cxn ang="0">
                  <a:pos x="250" y="176"/>
                </a:cxn>
                <a:cxn ang="0">
                  <a:pos x="259" y="146"/>
                </a:cxn>
              </a:cxnLst>
              <a:rect l="0" t="0" r="r" b="b"/>
              <a:pathLst>
                <a:path w="264" h="358">
                  <a:moveTo>
                    <a:pt x="259" y="146"/>
                  </a:moveTo>
                  <a:cubicBezTo>
                    <a:pt x="213" y="27"/>
                    <a:pt x="213" y="27"/>
                    <a:pt x="213" y="27"/>
                  </a:cubicBezTo>
                  <a:cubicBezTo>
                    <a:pt x="207" y="12"/>
                    <a:pt x="190" y="0"/>
                    <a:pt x="17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5" y="0"/>
                    <a:pt x="57" y="12"/>
                    <a:pt x="51" y="27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0" y="161"/>
                    <a:pt x="2" y="172"/>
                    <a:pt x="15" y="176"/>
                  </a:cubicBezTo>
                  <a:cubicBezTo>
                    <a:pt x="27" y="180"/>
                    <a:pt x="35" y="176"/>
                    <a:pt x="41" y="161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73" y="79"/>
                    <a:pt x="80" y="80"/>
                    <a:pt x="82" y="96"/>
                  </a:cubicBezTo>
                  <a:cubicBezTo>
                    <a:pt x="74" y="329"/>
                    <a:pt x="74" y="329"/>
                    <a:pt x="74" y="329"/>
                  </a:cubicBezTo>
                  <a:cubicBezTo>
                    <a:pt x="74" y="345"/>
                    <a:pt x="85" y="358"/>
                    <a:pt x="98" y="358"/>
                  </a:cubicBezTo>
                  <a:cubicBezTo>
                    <a:pt x="112" y="358"/>
                    <a:pt x="122" y="345"/>
                    <a:pt x="122" y="329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1"/>
                    <a:pt x="123" y="219"/>
                    <a:pt x="132" y="216"/>
                  </a:cubicBezTo>
                  <a:cubicBezTo>
                    <a:pt x="141" y="219"/>
                    <a:pt x="142" y="231"/>
                    <a:pt x="142" y="245"/>
                  </a:cubicBezTo>
                  <a:cubicBezTo>
                    <a:pt x="142" y="329"/>
                    <a:pt x="142" y="329"/>
                    <a:pt x="142" y="329"/>
                  </a:cubicBezTo>
                  <a:cubicBezTo>
                    <a:pt x="142" y="345"/>
                    <a:pt x="153" y="358"/>
                    <a:pt x="166" y="358"/>
                  </a:cubicBezTo>
                  <a:cubicBezTo>
                    <a:pt x="180" y="358"/>
                    <a:pt x="191" y="345"/>
                    <a:pt x="191" y="329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80"/>
                    <a:pt x="191" y="79"/>
                    <a:pt x="197" y="94"/>
                  </a:cubicBezTo>
                  <a:cubicBezTo>
                    <a:pt x="224" y="161"/>
                    <a:pt x="224" y="161"/>
                    <a:pt x="224" y="161"/>
                  </a:cubicBezTo>
                  <a:cubicBezTo>
                    <a:pt x="230" y="176"/>
                    <a:pt x="238" y="180"/>
                    <a:pt x="250" y="176"/>
                  </a:cubicBezTo>
                  <a:cubicBezTo>
                    <a:pt x="262" y="172"/>
                    <a:pt x="264" y="161"/>
                    <a:pt x="259" y="1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30"/>
            <p:cNvSpPr>
              <a:spLocks/>
            </p:cNvSpPr>
            <p:nvPr/>
          </p:nvSpPr>
          <p:spPr bwMode="auto">
            <a:xfrm>
              <a:off x="4339646" y="4440251"/>
              <a:ext cx="111336" cy="109219"/>
            </a:xfrm>
            <a:custGeom>
              <a:avLst/>
              <a:gdLst/>
              <a:ahLst/>
              <a:cxnLst>
                <a:cxn ang="0">
                  <a:pos x="54" y="109"/>
                </a:cxn>
                <a:cxn ang="0">
                  <a:pos x="56" y="109"/>
                </a:cxn>
                <a:cxn ang="0">
                  <a:pos x="57" y="109"/>
                </a:cxn>
                <a:cxn ang="0">
                  <a:pos x="111" y="54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0" y="54"/>
                </a:cxn>
                <a:cxn ang="0">
                  <a:pos x="54" y="109"/>
                </a:cxn>
              </a:cxnLst>
              <a:rect l="0" t="0" r="r" b="b"/>
              <a:pathLst>
                <a:path w="111" h="109">
                  <a:moveTo>
                    <a:pt x="54" y="109"/>
                  </a:moveTo>
                  <a:cubicBezTo>
                    <a:pt x="55" y="109"/>
                    <a:pt x="55" y="109"/>
                    <a:pt x="56" y="109"/>
                  </a:cubicBezTo>
                  <a:cubicBezTo>
                    <a:pt x="56" y="109"/>
                    <a:pt x="57" y="109"/>
                    <a:pt x="57" y="109"/>
                  </a:cubicBezTo>
                  <a:cubicBezTo>
                    <a:pt x="87" y="109"/>
                    <a:pt x="111" y="84"/>
                    <a:pt x="111" y="54"/>
                  </a:cubicBezTo>
                  <a:cubicBezTo>
                    <a:pt x="111" y="24"/>
                    <a:pt x="87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9"/>
                    <a:pt x="54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2" name="Group 952"/>
          <p:cNvGrpSpPr>
            <a:grpSpLocks noChangeAspect="1"/>
          </p:cNvGrpSpPr>
          <p:nvPr/>
        </p:nvGrpSpPr>
        <p:grpSpPr>
          <a:xfrm>
            <a:off x="6330391" y="3477211"/>
            <a:ext cx="185825" cy="277644"/>
            <a:chOff x="6308978" y="4490204"/>
            <a:chExt cx="287865" cy="430103"/>
          </a:xfrm>
          <a:solidFill>
            <a:srgbClr val="BABABA"/>
          </a:solidFill>
        </p:grpSpPr>
        <p:sp>
          <p:nvSpPr>
            <p:cNvPr id="183" name="Freeform 431"/>
            <p:cNvSpPr>
              <a:spLocks/>
            </p:cNvSpPr>
            <p:nvPr/>
          </p:nvSpPr>
          <p:spPr bwMode="auto">
            <a:xfrm>
              <a:off x="6308978" y="4603233"/>
              <a:ext cx="287865" cy="317074"/>
            </a:xfrm>
            <a:custGeom>
              <a:avLst/>
              <a:gdLst/>
              <a:ahLst/>
              <a:cxnLst>
                <a:cxn ang="0">
                  <a:pos x="279" y="115"/>
                </a:cxn>
                <a:cxn ang="0">
                  <a:pos x="224" y="31"/>
                </a:cxn>
                <a:cxn ang="0">
                  <a:pos x="179" y="0"/>
                </a:cxn>
                <a:cxn ang="0">
                  <a:pos x="109" y="0"/>
                </a:cxn>
                <a:cxn ang="0">
                  <a:pos x="64" y="31"/>
                </a:cxn>
                <a:cxn ang="0">
                  <a:pos x="9" y="115"/>
                </a:cxn>
                <a:cxn ang="0">
                  <a:pos x="17" y="146"/>
                </a:cxn>
                <a:cxn ang="0">
                  <a:pos x="51" y="122"/>
                </a:cxn>
                <a:cxn ang="0">
                  <a:pos x="88" y="76"/>
                </a:cxn>
                <a:cxn ang="0">
                  <a:pos x="53" y="175"/>
                </a:cxn>
                <a:cxn ang="0">
                  <a:pos x="76" y="205"/>
                </a:cxn>
                <a:cxn ang="0">
                  <a:pos x="88" y="205"/>
                </a:cxn>
                <a:cxn ang="0">
                  <a:pos x="88" y="275"/>
                </a:cxn>
                <a:cxn ang="0">
                  <a:pos x="113" y="317"/>
                </a:cxn>
                <a:cxn ang="0">
                  <a:pos x="138" y="275"/>
                </a:cxn>
                <a:cxn ang="0">
                  <a:pos x="138" y="205"/>
                </a:cxn>
                <a:cxn ang="0">
                  <a:pos x="150" y="205"/>
                </a:cxn>
                <a:cxn ang="0">
                  <a:pos x="150" y="275"/>
                </a:cxn>
                <a:cxn ang="0">
                  <a:pos x="174" y="317"/>
                </a:cxn>
                <a:cxn ang="0">
                  <a:pos x="199" y="275"/>
                </a:cxn>
                <a:cxn ang="0">
                  <a:pos x="199" y="205"/>
                </a:cxn>
                <a:cxn ang="0">
                  <a:pos x="212" y="205"/>
                </a:cxn>
                <a:cxn ang="0">
                  <a:pos x="234" y="175"/>
                </a:cxn>
                <a:cxn ang="0">
                  <a:pos x="200" y="76"/>
                </a:cxn>
                <a:cxn ang="0">
                  <a:pos x="239" y="121"/>
                </a:cxn>
                <a:cxn ang="0">
                  <a:pos x="273" y="145"/>
                </a:cxn>
                <a:cxn ang="0">
                  <a:pos x="279" y="115"/>
                </a:cxn>
              </a:cxnLst>
              <a:rect l="0" t="0" r="r" b="b"/>
              <a:pathLst>
                <a:path w="288" h="317">
                  <a:moveTo>
                    <a:pt x="279" y="115"/>
                  </a:moveTo>
                  <a:cubicBezTo>
                    <a:pt x="224" y="31"/>
                    <a:pt x="224" y="31"/>
                    <a:pt x="224" y="31"/>
                  </a:cubicBezTo>
                  <a:cubicBezTo>
                    <a:pt x="217" y="14"/>
                    <a:pt x="197" y="0"/>
                    <a:pt x="17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91" y="0"/>
                    <a:pt x="71" y="14"/>
                    <a:pt x="64" y="31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0" y="132"/>
                    <a:pt x="6" y="142"/>
                    <a:pt x="17" y="146"/>
                  </a:cubicBezTo>
                  <a:cubicBezTo>
                    <a:pt x="28" y="149"/>
                    <a:pt x="41" y="138"/>
                    <a:pt x="51" y="122"/>
                  </a:cubicBezTo>
                  <a:cubicBezTo>
                    <a:pt x="51" y="122"/>
                    <a:pt x="82" y="73"/>
                    <a:pt x="88" y="76"/>
                  </a:cubicBezTo>
                  <a:cubicBezTo>
                    <a:pt x="100" y="83"/>
                    <a:pt x="63" y="146"/>
                    <a:pt x="53" y="175"/>
                  </a:cubicBezTo>
                  <a:cubicBezTo>
                    <a:pt x="48" y="192"/>
                    <a:pt x="58" y="205"/>
                    <a:pt x="76" y="205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8" y="298"/>
                    <a:pt x="100" y="317"/>
                    <a:pt x="113" y="317"/>
                  </a:cubicBezTo>
                  <a:cubicBezTo>
                    <a:pt x="127" y="317"/>
                    <a:pt x="138" y="298"/>
                    <a:pt x="138" y="27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50" y="205"/>
                    <a:pt x="150" y="205"/>
                    <a:pt x="150" y="205"/>
                  </a:cubicBezTo>
                  <a:cubicBezTo>
                    <a:pt x="150" y="275"/>
                    <a:pt x="150" y="275"/>
                    <a:pt x="150" y="275"/>
                  </a:cubicBezTo>
                  <a:cubicBezTo>
                    <a:pt x="150" y="298"/>
                    <a:pt x="161" y="317"/>
                    <a:pt x="174" y="317"/>
                  </a:cubicBezTo>
                  <a:cubicBezTo>
                    <a:pt x="188" y="317"/>
                    <a:pt x="199" y="298"/>
                    <a:pt x="199" y="27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212" y="205"/>
                    <a:pt x="212" y="205"/>
                    <a:pt x="212" y="205"/>
                  </a:cubicBezTo>
                  <a:cubicBezTo>
                    <a:pt x="230" y="205"/>
                    <a:pt x="240" y="192"/>
                    <a:pt x="234" y="175"/>
                  </a:cubicBezTo>
                  <a:cubicBezTo>
                    <a:pt x="225" y="146"/>
                    <a:pt x="188" y="83"/>
                    <a:pt x="200" y="76"/>
                  </a:cubicBezTo>
                  <a:cubicBezTo>
                    <a:pt x="206" y="73"/>
                    <a:pt x="239" y="121"/>
                    <a:pt x="239" y="121"/>
                  </a:cubicBezTo>
                  <a:cubicBezTo>
                    <a:pt x="249" y="137"/>
                    <a:pt x="261" y="149"/>
                    <a:pt x="273" y="145"/>
                  </a:cubicBezTo>
                  <a:cubicBezTo>
                    <a:pt x="284" y="142"/>
                    <a:pt x="288" y="132"/>
                    <a:pt x="279" y="1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432"/>
            <p:cNvSpPr>
              <a:spLocks/>
            </p:cNvSpPr>
            <p:nvPr/>
          </p:nvSpPr>
          <p:spPr bwMode="auto">
            <a:xfrm>
              <a:off x="6397877" y="4490204"/>
              <a:ext cx="110913" cy="109219"/>
            </a:xfrm>
            <a:custGeom>
              <a:avLst/>
              <a:gdLst/>
              <a:ahLst/>
              <a:cxnLst>
                <a:cxn ang="0">
                  <a:pos x="54" y="109"/>
                </a:cxn>
                <a:cxn ang="0">
                  <a:pos x="55" y="109"/>
                </a:cxn>
                <a:cxn ang="0">
                  <a:pos x="57" y="109"/>
                </a:cxn>
                <a:cxn ang="0">
                  <a:pos x="111" y="55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0" y="55"/>
                </a:cxn>
                <a:cxn ang="0">
                  <a:pos x="54" y="109"/>
                </a:cxn>
              </a:cxnLst>
              <a:rect l="0" t="0" r="r" b="b"/>
              <a:pathLst>
                <a:path w="111" h="109">
                  <a:moveTo>
                    <a:pt x="54" y="109"/>
                  </a:moveTo>
                  <a:cubicBezTo>
                    <a:pt x="54" y="109"/>
                    <a:pt x="55" y="109"/>
                    <a:pt x="55" y="109"/>
                  </a:cubicBezTo>
                  <a:cubicBezTo>
                    <a:pt x="56" y="109"/>
                    <a:pt x="56" y="109"/>
                    <a:pt x="57" y="109"/>
                  </a:cubicBezTo>
                  <a:cubicBezTo>
                    <a:pt x="87" y="109"/>
                    <a:pt x="111" y="85"/>
                    <a:pt x="111" y="55"/>
                  </a:cubicBezTo>
                  <a:cubicBezTo>
                    <a:pt x="111" y="25"/>
                    <a:pt x="87" y="0"/>
                    <a:pt x="57" y="0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5"/>
                    <a:pt x="24" y="109"/>
                    <a:pt x="54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74EB32-CBBB-48FD-BD57-DC06E8A9C768}"/>
              </a:ext>
            </a:extLst>
          </p:cNvPr>
          <p:cNvGraphicFramePr>
            <a:graphicFrameLocks noGrp="1"/>
          </p:cNvGraphicFramePr>
          <p:nvPr/>
        </p:nvGraphicFramePr>
        <p:xfrm>
          <a:off x="2865032" y="1072950"/>
          <a:ext cx="969424" cy="164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712">
                  <a:extLst>
                    <a:ext uri="{9D8B030D-6E8A-4147-A177-3AD203B41FA5}">
                      <a16:colId xmlns:a16="http://schemas.microsoft.com/office/drawing/2014/main" val="3666793785"/>
                    </a:ext>
                  </a:extLst>
                </a:gridCol>
                <a:gridCol w="484712">
                  <a:extLst>
                    <a:ext uri="{9D8B030D-6E8A-4147-A177-3AD203B41FA5}">
                      <a16:colId xmlns:a16="http://schemas.microsoft.com/office/drawing/2014/main" val="2826620191"/>
                    </a:ext>
                  </a:extLst>
                </a:gridCol>
              </a:tblGrid>
              <a:tr h="273472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24001"/>
                  </a:ext>
                </a:extLst>
              </a:tr>
              <a:tr h="273472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238372"/>
                  </a:ext>
                </a:extLst>
              </a:tr>
              <a:tr h="273472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759360"/>
                  </a:ext>
                </a:extLst>
              </a:tr>
              <a:tr h="273472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102907"/>
                  </a:ext>
                </a:extLst>
              </a:tr>
              <a:tr h="273472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933397"/>
                  </a:ext>
                </a:extLst>
              </a:tr>
              <a:tr h="273472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1114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A7E468-884A-4748-9A6E-69B8123A02BF}"/>
              </a:ext>
            </a:extLst>
          </p:cNvPr>
          <p:cNvGraphicFramePr>
            <a:graphicFrameLocks noGrp="1"/>
          </p:cNvGraphicFramePr>
          <p:nvPr/>
        </p:nvGraphicFramePr>
        <p:xfrm>
          <a:off x="7275750" y="884934"/>
          <a:ext cx="1142014" cy="200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07">
                  <a:extLst>
                    <a:ext uri="{9D8B030D-6E8A-4147-A177-3AD203B41FA5}">
                      <a16:colId xmlns:a16="http://schemas.microsoft.com/office/drawing/2014/main" val="357695178"/>
                    </a:ext>
                  </a:extLst>
                </a:gridCol>
                <a:gridCol w="571007">
                  <a:extLst>
                    <a:ext uri="{9D8B030D-6E8A-4147-A177-3AD203B41FA5}">
                      <a16:colId xmlns:a16="http://schemas.microsoft.com/office/drawing/2014/main" val="2826620191"/>
                    </a:ext>
                  </a:extLst>
                </a:gridCol>
              </a:tblGrid>
              <a:tr h="222724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24001"/>
                  </a:ext>
                </a:extLst>
              </a:tr>
              <a:tr h="222724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238372"/>
                  </a:ext>
                </a:extLst>
              </a:tr>
              <a:tr h="222724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759360"/>
                  </a:ext>
                </a:extLst>
              </a:tr>
              <a:tr h="222724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102907"/>
                  </a:ext>
                </a:extLst>
              </a:tr>
              <a:tr h="222724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933397"/>
                  </a:ext>
                </a:extLst>
              </a:tr>
              <a:tr h="222724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11143"/>
                  </a:ext>
                </a:extLst>
              </a:tr>
              <a:tr h="222724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710647"/>
                  </a:ext>
                </a:extLst>
              </a:tr>
              <a:tr h="222724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83469"/>
                  </a:ext>
                </a:extLst>
              </a:tr>
              <a:tr h="222724"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201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AED7E2-B239-4756-A3B0-11D8DD9E91AC}"/>
              </a:ext>
            </a:extLst>
          </p:cNvPr>
          <p:cNvGraphicFramePr>
            <a:graphicFrameLocks noGrp="1"/>
          </p:cNvGraphicFramePr>
          <p:nvPr/>
        </p:nvGraphicFramePr>
        <p:xfrm>
          <a:off x="3995935" y="4645878"/>
          <a:ext cx="476453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179">
                  <a:extLst>
                    <a:ext uri="{9D8B030D-6E8A-4147-A177-3AD203B41FA5}">
                      <a16:colId xmlns:a16="http://schemas.microsoft.com/office/drawing/2014/main" val="3616830352"/>
                    </a:ext>
                  </a:extLst>
                </a:gridCol>
                <a:gridCol w="1588179">
                  <a:extLst>
                    <a:ext uri="{9D8B030D-6E8A-4147-A177-3AD203B41FA5}">
                      <a16:colId xmlns:a16="http://schemas.microsoft.com/office/drawing/2014/main" val="1270696017"/>
                    </a:ext>
                  </a:extLst>
                </a:gridCol>
                <a:gridCol w="1588179">
                  <a:extLst>
                    <a:ext uri="{9D8B030D-6E8A-4147-A177-3AD203B41FA5}">
                      <a16:colId xmlns:a16="http://schemas.microsoft.com/office/drawing/2014/main" val="370514322"/>
                    </a:ext>
                  </a:extLst>
                </a:gridCol>
              </a:tblGrid>
              <a:tr h="205755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199414"/>
                  </a:ext>
                </a:extLst>
              </a:tr>
              <a:tr h="205755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111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AF1DE9-99FB-4789-B168-5DF0C10931D5}"/>
              </a:ext>
            </a:extLst>
          </p:cNvPr>
          <p:cNvSpPr txBox="1"/>
          <p:nvPr/>
        </p:nvSpPr>
        <p:spPr>
          <a:xfrm>
            <a:off x="1547664" y="4668169"/>
            <a:ext cx="810586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chemeClr val="bg1">
                    <a:lumMod val="75000"/>
                  </a:schemeClr>
                </a:solidFill>
              </a:rPr>
              <a:t>26%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806B2-5581-4EE6-86D7-0FE411CB7417}"/>
              </a:ext>
            </a:extLst>
          </p:cNvPr>
          <p:cNvSpPr txBox="1"/>
          <p:nvPr/>
        </p:nvSpPr>
        <p:spPr>
          <a:xfrm>
            <a:off x="542942" y="4671015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2FB3D2-6E72-4AED-B3D8-BA440D47D880}"/>
              </a:ext>
            </a:extLst>
          </p:cNvPr>
          <p:cNvSpPr txBox="1"/>
          <p:nvPr/>
        </p:nvSpPr>
        <p:spPr>
          <a:xfrm>
            <a:off x="3289977" y="820795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14E7D-4A20-4E4E-8D91-D41D01FD8402}"/>
              </a:ext>
            </a:extLst>
          </p:cNvPr>
          <p:cNvSpPr txBox="1"/>
          <p:nvPr/>
        </p:nvSpPr>
        <p:spPr>
          <a:xfrm>
            <a:off x="7185433" y="656980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F32355-B088-8AB5-CDD9-BE0CA4C03342}"/>
              </a:ext>
            </a:extLst>
          </p:cNvPr>
          <p:cNvSpPr txBox="1"/>
          <p:nvPr/>
        </p:nvSpPr>
        <p:spPr>
          <a:xfrm>
            <a:off x="2865032" y="820795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7C819E-D696-FF55-CDB1-D887C260ED80}"/>
              </a:ext>
            </a:extLst>
          </p:cNvPr>
          <p:cNvSpPr txBox="1"/>
          <p:nvPr/>
        </p:nvSpPr>
        <p:spPr>
          <a:xfrm>
            <a:off x="7707799" y="656980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F830CA-E0AB-C9BB-48D0-33FE343F9E72}"/>
              </a:ext>
            </a:extLst>
          </p:cNvPr>
          <p:cNvSpPr txBox="1"/>
          <p:nvPr/>
        </p:nvSpPr>
        <p:spPr>
          <a:xfrm>
            <a:off x="1544274" y="4515966"/>
            <a:ext cx="810586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chemeClr val="bg1">
                    <a:lumMod val="75000"/>
                  </a:schemeClr>
                </a:solidFill>
              </a:rPr>
              <a:t>32%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63B164-4266-C609-D803-1394EC79ED63}"/>
              </a:ext>
            </a:extLst>
          </p:cNvPr>
          <p:cNvSpPr txBox="1"/>
          <p:nvPr/>
        </p:nvSpPr>
        <p:spPr>
          <a:xfrm>
            <a:off x="539552" y="4518812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052B0E-7EF0-96D1-D0AA-E5369CE11020}"/>
              </a:ext>
            </a:extLst>
          </p:cNvPr>
          <p:cNvSpPr txBox="1"/>
          <p:nvPr/>
        </p:nvSpPr>
        <p:spPr>
          <a:xfrm>
            <a:off x="3603343" y="4887039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31CA57-2474-821A-6F4E-766E33CAA276}"/>
              </a:ext>
            </a:extLst>
          </p:cNvPr>
          <p:cNvSpPr txBox="1"/>
          <p:nvPr/>
        </p:nvSpPr>
        <p:spPr>
          <a:xfrm>
            <a:off x="3599953" y="4587974"/>
            <a:ext cx="60861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2020:</a:t>
            </a: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EEB3213B-A34E-A295-AC4C-73919F29E556}"/>
              </a:ext>
            </a:extLst>
          </p:cNvPr>
          <p:cNvSpPr/>
          <p:nvPr/>
        </p:nvSpPr>
        <p:spPr>
          <a:xfrm rot="10800000">
            <a:off x="2051721" y="3774584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3" name="Szövegdoboz 135">
            <a:extLst>
              <a:ext uri="{FF2B5EF4-FFF2-40B4-BE49-F238E27FC236}">
                <a16:creationId xmlns:a16="http://schemas.microsoft.com/office/drawing/2014/main" id="{48BFDA67-6776-220F-BD9C-58F515A2F62E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2020, 2023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N=1000; 2017: N=1005</a:t>
            </a:r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9B509FE2-FE7D-27DF-966D-13048BB9890B}"/>
              </a:ext>
            </a:extLst>
          </p:cNvPr>
          <p:cNvSpPr/>
          <p:nvPr/>
        </p:nvSpPr>
        <p:spPr>
          <a:xfrm rot="10800000">
            <a:off x="6136898" y="1549008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8262320F-FEC6-D23F-F6B4-576866044DF9}"/>
              </a:ext>
            </a:extLst>
          </p:cNvPr>
          <p:cNvSpPr/>
          <p:nvPr/>
        </p:nvSpPr>
        <p:spPr>
          <a:xfrm rot="10800000">
            <a:off x="6578076" y="1094700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8A8ECC3F-CC00-7183-19C6-8243D928D16B}"/>
              </a:ext>
            </a:extLst>
          </p:cNvPr>
          <p:cNvSpPr/>
          <p:nvPr/>
        </p:nvSpPr>
        <p:spPr>
          <a:xfrm rot="10800000">
            <a:off x="6714675" y="853422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B45ADA10-D481-FB02-8CB9-DD7248C9F740}"/>
              </a:ext>
            </a:extLst>
          </p:cNvPr>
          <p:cNvSpPr/>
          <p:nvPr/>
        </p:nvSpPr>
        <p:spPr>
          <a:xfrm>
            <a:off x="6329899" y="1302093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FAEB01BE-938E-1E39-6393-2A3F9995DDB3}"/>
              </a:ext>
            </a:extLst>
          </p:cNvPr>
          <p:cNvSpPr/>
          <p:nvPr/>
        </p:nvSpPr>
        <p:spPr>
          <a:xfrm>
            <a:off x="5724128" y="1755338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1" name="Arrow: Down 90">
            <a:extLst>
              <a:ext uri="{FF2B5EF4-FFF2-40B4-BE49-F238E27FC236}">
                <a16:creationId xmlns:a16="http://schemas.microsoft.com/office/drawing/2014/main" id="{C0506E1C-4C33-EF58-421A-C579DE669C0F}"/>
              </a:ext>
            </a:extLst>
          </p:cNvPr>
          <p:cNvSpPr/>
          <p:nvPr/>
        </p:nvSpPr>
        <p:spPr>
          <a:xfrm rot="10800000">
            <a:off x="4938789" y="4025743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0031CE94-14AE-D912-AC45-F5306DFF1766}"/>
              </a:ext>
            </a:extLst>
          </p:cNvPr>
          <p:cNvSpPr/>
          <p:nvPr/>
        </p:nvSpPr>
        <p:spPr>
          <a:xfrm>
            <a:off x="6474026" y="4046585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E3D8AF6-271E-DB99-C006-C9450C990C76}"/>
              </a:ext>
            </a:extLst>
          </p:cNvPr>
          <p:cNvSpPr/>
          <p:nvPr/>
        </p:nvSpPr>
        <p:spPr>
          <a:xfrm rot="10800000">
            <a:off x="2243418" y="1088681"/>
            <a:ext cx="139717" cy="2211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26EE3B5-A2D5-CBB1-CEB6-CABCF3E635BB}"/>
              </a:ext>
            </a:extLst>
          </p:cNvPr>
          <p:cNvSpPr/>
          <p:nvPr/>
        </p:nvSpPr>
        <p:spPr>
          <a:xfrm>
            <a:off x="2158061" y="2464567"/>
            <a:ext cx="139717" cy="221177"/>
          </a:xfrm>
          <a:prstGeom prst="downArrow">
            <a:avLst/>
          </a:prstGeom>
          <a:solidFill>
            <a:srgbClr val="C9421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B6E8B92-0CEA-EC03-E1E0-1F3756C8D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530270" y="4479418"/>
            <a:ext cx="460403" cy="2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8BCF92-91BB-8F86-C3B2-560DF35613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16" y="4383897"/>
            <a:ext cx="760218" cy="1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709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Reklámok elfogadottsága platform szerint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És mikor tartja elfogadhatóbbnak a reklámokat, ha a tévében megy, vagy ha internetezés közben jelenik meg?</a:t>
            </a:r>
          </a:p>
        </p:txBody>
      </p:sp>
      <p:sp>
        <p:nvSpPr>
          <p:cNvPr id="38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aki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tévézik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internetezik is |</a:t>
            </a:r>
            <a:r>
              <a:rPr kumimoji="0" lang="hu-HU" sz="900" b="1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2017: n=919; 2020: n</a:t>
            </a:r>
            <a:r>
              <a:rPr lang="hu-HU" sz="900" kern="0" dirty="0">
                <a:solidFill>
                  <a:srgbClr val="222223"/>
                </a:solidFill>
              </a:rPr>
              <a:t>=890</a:t>
            </a:r>
            <a:r>
              <a:rPr lang="en-GB" sz="900" kern="0" dirty="0">
                <a:solidFill>
                  <a:srgbClr val="222223"/>
                </a:solidFill>
              </a:rPr>
              <a:t>; 2023 n=837</a:t>
            </a:r>
            <a:r>
              <a:rPr lang="hu-HU" sz="900" kern="0" dirty="0">
                <a:solidFill>
                  <a:srgbClr val="222223"/>
                </a:solidFill>
              </a:rPr>
              <a:t>, 36-59 évesek n=366, 60+ évesek n=268</a:t>
            </a:r>
            <a:r>
              <a:rPr kumimoji="0" lang="hu-HU" sz="90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Szövegdoboz 30"/>
          <p:cNvSpPr txBox="1"/>
          <p:nvPr/>
        </p:nvSpPr>
        <p:spPr>
          <a:xfrm>
            <a:off x="509142" y="4083482"/>
            <a:ext cx="8125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>
                <a:solidFill>
                  <a:srgbClr val="58595B"/>
                </a:solidFill>
                <a:latin typeface="Calibri"/>
              </a:rPr>
              <a:t>Már csak a televíziót és az online világot összehasonlítva alapvetően hasonló a kép a vizsgált kohorsz és a 36-59 évesek között, míg a 60 feletiek kevésbé toleránsak az online reklámokkal kapcsolatban, hiszen ők kevésbé használják az internetet.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6F69020-A94E-4526-133F-473987AA0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590641"/>
              </p:ext>
            </p:extLst>
          </p:nvPr>
        </p:nvGraphicFramePr>
        <p:xfrm>
          <a:off x="4813340" y="1275606"/>
          <a:ext cx="1774884" cy="175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26AC8C4-8659-3ECE-D444-C1F6971F43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610841"/>
              </p:ext>
            </p:extLst>
          </p:nvPr>
        </p:nvGraphicFramePr>
        <p:xfrm>
          <a:off x="2531407" y="1275606"/>
          <a:ext cx="1774884" cy="175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23">
            <a:extLst>
              <a:ext uri="{FF2B5EF4-FFF2-40B4-BE49-F238E27FC236}">
                <a16:creationId xmlns:a16="http://schemas.microsoft.com/office/drawing/2014/main" id="{4DB8630B-DED5-7379-8B37-C0B8E842D1EA}"/>
              </a:ext>
            </a:extLst>
          </p:cNvPr>
          <p:cNvSpPr/>
          <p:nvPr/>
        </p:nvSpPr>
        <p:spPr>
          <a:xfrm>
            <a:off x="3089075" y="2991765"/>
            <a:ext cx="661390" cy="393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cs typeface="Arial" panose="020B0604020202020204" pitchFamily="34" charset="0"/>
              </a:rPr>
              <a:t>77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7C0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rgbClr val="00B7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9DE3D65C-A9F2-1593-91F5-4EEB512D55CD}"/>
              </a:ext>
            </a:extLst>
          </p:cNvPr>
          <p:cNvSpPr/>
          <p:nvPr/>
        </p:nvSpPr>
        <p:spPr>
          <a:xfrm>
            <a:off x="3087534" y="2776673"/>
            <a:ext cx="661390" cy="106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TV</a:t>
            </a: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DA16EAA3-A315-380A-F8B6-72359D096C96}"/>
              </a:ext>
            </a:extLst>
          </p:cNvPr>
          <p:cNvSpPr/>
          <p:nvPr/>
        </p:nvSpPr>
        <p:spPr>
          <a:xfrm>
            <a:off x="5366580" y="2781589"/>
            <a:ext cx="661390" cy="106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ONLINE</a:t>
            </a: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382AC5-978D-9EAD-7DF4-36AF126A6673}"/>
              </a:ext>
            </a:extLst>
          </p:cNvPr>
          <p:cNvSpPr txBox="1"/>
          <p:nvPr/>
        </p:nvSpPr>
        <p:spPr>
          <a:xfrm>
            <a:off x="4393074" y="1787530"/>
            <a:ext cx="57833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VS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B26E7A4C-BF11-735F-9095-01166EDD80BF}"/>
              </a:ext>
            </a:extLst>
          </p:cNvPr>
          <p:cNvSpPr/>
          <p:nvPr/>
        </p:nvSpPr>
        <p:spPr>
          <a:xfrm>
            <a:off x="5404971" y="2991764"/>
            <a:ext cx="661390" cy="393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23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18" name="Group 462">
            <a:extLst>
              <a:ext uri="{FF2B5EF4-FFF2-40B4-BE49-F238E27FC236}">
                <a16:creationId xmlns:a16="http://schemas.microsoft.com/office/drawing/2014/main" id="{0EA50C22-813F-12D4-C326-F8A6B16C76F0}"/>
              </a:ext>
            </a:extLst>
          </p:cNvPr>
          <p:cNvGrpSpPr/>
          <p:nvPr/>
        </p:nvGrpSpPr>
        <p:grpSpPr>
          <a:xfrm>
            <a:off x="5396577" y="1820174"/>
            <a:ext cx="603050" cy="286438"/>
            <a:chOff x="3472954" y="5154017"/>
            <a:chExt cx="793751" cy="327025"/>
          </a:xfrm>
          <a:solidFill>
            <a:schemeClr val="bg2"/>
          </a:solidFill>
        </p:grpSpPr>
        <p:sp>
          <p:nvSpPr>
            <p:cNvPr id="19" name="Freeform 468">
              <a:extLst>
                <a:ext uri="{FF2B5EF4-FFF2-40B4-BE49-F238E27FC236}">
                  <a16:creationId xmlns:a16="http://schemas.microsoft.com/office/drawing/2014/main" id="{5584AA2F-380B-5FDF-15A7-5F10337EF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042" y="5273080"/>
              <a:ext cx="31750" cy="85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15" y="44"/>
                </a:cxn>
                <a:cxn ang="0">
                  <a:pos x="0" y="79"/>
                </a:cxn>
                <a:cxn ang="0">
                  <a:pos x="8" y="87"/>
                </a:cxn>
                <a:cxn ang="0">
                  <a:pos x="8" y="0"/>
                </a:cxn>
              </a:cxnLst>
              <a:rect l="0" t="0" r="r" b="b"/>
              <a:pathLst>
                <a:path w="32" h="87">
                  <a:moveTo>
                    <a:pt x="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0" y="18"/>
                    <a:pt x="15" y="31"/>
                    <a:pt x="15" y="44"/>
                  </a:cubicBezTo>
                  <a:cubicBezTo>
                    <a:pt x="15" y="57"/>
                    <a:pt x="10" y="69"/>
                    <a:pt x="0" y="79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32" y="63"/>
                    <a:pt x="32" y="24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469">
              <a:extLst>
                <a:ext uri="{FF2B5EF4-FFF2-40B4-BE49-F238E27FC236}">
                  <a16:creationId xmlns:a16="http://schemas.microsoft.com/office/drawing/2014/main" id="{6B9EBDC4-F349-67FE-909D-59F50884D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679" y="5252442"/>
              <a:ext cx="44450" cy="13017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5" y="67"/>
                </a:cxn>
                <a:cxn ang="0">
                  <a:pos x="2" y="123"/>
                </a:cxn>
                <a:cxn ang="0">
                  <a:pos x="10" y="131"/>
                </a:cxn>
                <a:cxn ang="0">
                  <a:pos x="10" y="2"/>
                </a:cxn>
              </a:cxnLst>
              <a:rect l="0" t="0" r="r" b="b"/>
              <a:pathLst>
                <a:path w="45" h="131">
                  <a:moveTo>
                    <a:pt x="10" y="2"/>
                  </a:moveTo>
                  <a:cubicBezTo>
                    <a:pt x="9" y="2"/>
                    <a:pt x="8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10"/>
                  </a:cubicBezTo>
                  <a:cubicBezTo>
                    <a:pt x="17" y="26"/>
                    <a:pt x="25" y="46"/>
                    <a:pt x="25" y="67"/>
                  </a:cubicBezTo>
                  <a:cubicBezTo>
                    <a:pt x="25" y="87"/>
                    <a:pt x="17" y="107"/>
                    <a:pt x="2" y="12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45" y="95"/>
                    <a:pt x="45" y="38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470">
              <a:extLst>
                <a:ext uri="{FF2B5EF4-FFF2-40B4-BE49-F238E27FC236}">
                  <a16:creationId xmlns:a16="http://schemas.microsoft.com/office/drawing/2014/main" id="{C59A5E94-7709-B53E-0419-EA3FD0515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729" y="5234980"/>
              <a:ext cx="55563" cy="16510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34" y="86"/>
                </a:cxn>
                <a:cxn ang="0">
                  <a:pos x="2" y="161"/>
                </a:cxn>
                <a:cxn ang="0">
                  <a:pos x="10" y="169"/>
                </a:cxn>
                <a:cxn ang="0">
                  <a:pos x="10" y="2"/>
                </a:cxn>
              </a:cxnLst>
              <a:rect l="0" t="0" r="r" b="b"/>
              <a:pathLst>
                <a:path w="56" h="169">
                  <a:moveTo>
                    <a:pt x="10" y="2"/>
                  </a:moveTo>
                  <a:cubicBezTo>
                    <a:pt x="9" y="1"/>
                    <a:pt x="9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3" y="31"/>
                    <a:pt x="34" y="58"/>
                    <a:pt x="34" y="86"/>
                  </a:cubicBezTo>
                  <a:cubicBezTo>
                    <a:pt x="34" y="113"/>
                    <a:pt x="23" y="141"/>
                    <a:pt x="2" y="161"/>
                  </a:cubicBezTo>
                  <a:cubicBezTo>
                    <a:pt x="10" y="169"/>
                    <a:pt x="10" y="169"/>
                    <a:pt x="10" y="169"/>
                  </a:cubicBezTo>
                  <a:cubicBezTo>
                    <a:pt x="56" y="123"/>
                    <a:pt x="56" y="48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471">
              <a:extLst>
                <a:ext uri="{FF2B5EF4-FFF2-40B4-BE49-F238E27FC236}">
                  <a16:creationId xmlns:a16="http://schemas.microsoft.com/office/drawing/2014/main" id="{9D2885C9-1AC5-3540-CFBE-03A4FD79B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367" y="5212755"/>
              <a:ext cx="68263" cy="20955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2" y="108"/>
                </a:cxn>
                <a:cxn ang="0">
                  <a:pos x="2" y="205"/>
                </a:cxn>
                <a:cxn ang="0">
                  <a:pos x="10" y="213"/>
                </a:cxn>
                <a:cxn ang="0">
                  <a:pos x="10" y="2"/>
                </a:cxn>
              </a:cxnLst>
              <a:rect l="0" t="0" r="r" b="b"/>
              <a:pathLst>
                <a:path w="68" h="213">
                  <a:moveTo>
                    <a:pt x="10" y="2"/>
                  </a:moveTo>
                  <a:cubicBezTo>
                    <a:pt x="9" y="2"/>
                    <a:pt x="8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10"/>
                  </a:cubicBezTo>
                  <a:cubicBezTo>
                    <a:pt x="29" y="37"/>
                    <a:pt x="42" y="72"/>
                    <a:pt x="42" y="108"/>
                  </a:cubicBezTo>
                  <a:cubicBezTo>
                    <a:pt x="42" y="143"/>
                    <a:pt x="29" y="178"/>
                    <a:pt x="2" y="205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68" y="155"/>
                    <a:pt x="68" y="60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472">
              <a:extLst>
                <a:ext uri="{FF2B5EF4-FFF2-40B4-BE49-F238E27FC236}">
                  <a16:creationId xmlns:a16="http://schemas.microsoft.com/office/drawing/2014/main" id="{C122B3AE-1C18-78E9-4224-360D73501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417" y="5193705"/>
              <a:ext cx="77788" cy="24765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51" y="127"/>
                </a:cxn>
                <a:cxn ang="0">
                  <a:pos x="2" y="244"/>
                </a:cxn>
                <a:cxn ang="0">
                  <a:pos x="10" y="251"/>
                </a:cxn>
                <a:cxn ang="0">
                  <a:pos x="10" y="2"/>
                </a:cxn>
              </a:cxnLst>
              <a:rect l="0" t="0" r="r" b="b"/>
              <a:pathLst>
                <a:path w="79" h="251">
                  <a:moveTo>
                    <a:pt x="10" y="2"/>
                  </a:moveTo>
                  <a:cubicBezTo>
                    <a:pt x="9" y="1"/>
                    <a:pt x="9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5" y="42"/>
                    <a:pt x="51" y="84"/>
                    <a:pt x="51" y="127"/>
                  </a:cubicBezTo>
                  <a:cubicBezTo>
                    <a:pt x="51" y="169"/>
                    <a:pt x="35" y="211"/>
                    <a:pt x="2" y="244"/>
                  </a:cubicBezTo>
                  <a:cubicBezTo>
                    <a:pt x="10" y="251"/>
                    <a:pt x="10" y="251"/>
                    <a:pt x="10" y="251"/>
                  </a:cubicBezTo>
                  <a:cubicBezTo>
                    <a:pt x="79" y="182"/>
                    <a:pt x="79" y="71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473">
              <a:extLst>
                <a:ext uri="{FF2B5EF4-FFF2-40B4-BE49-F238E27FC236}">
                  <a16:creationId xmlns:a16="http://schemas.microsoft.com/office/drawing/2014/main" id="{4E883E48-107B-10C7-6D20-56B10F99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642" y="5173067"/>
              <a:ext cx="88900" cy="2889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59" y="149"/>
                </a:cxn>
                <a:cxn ang="0">
                  <a:pos x="2" y="287"/>
                </a:cxn>
                <a:cxn ang="0">
                  <a:pos x="10" y="295"/>
                </a:cxn>
                <a:cxn ang="0">
                  <a:pos x="10" y="2"/>
                </a:cxn>
              </a:cxnLst>
              <a:rect l="0" t="0" r="r" b="b"/>
              <a:pathLst>
                <a:path w="91" h="295">
                  <a:moveTo>
                    <a:pt x="10" y="2"/>
                  </a:moveTo>
                  <a:cubicBezTo>
                    <a:pt x="9" y="2"/>
                    <a:pt x="8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40" y="48"/>
                    <a:pt x="59" y="98"/>
                    <a:pt x="59" y="149"/>
                  </a:cubicBezTo>
                  <a:cubicBezTo>
                    <a:pt x="59" y="199"/>
                    <a:pt x="40" y="249"/>
                    <a:pt x="2" y="287"/>
                  </a:cubicBezTo>
                  <a:cubicBezTo>
                    <a:pt x="10" y="295"/>
                    <a:pt x="10" y="295"/>
                    <a:pt x="10" y="295"/>
                  </a:cubicBezTo>
                  <a:cubicBezTo>
                    <a:pt x="91" y="214"/>
                    <a:pt x="90" y="83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474">
              <a:extLst>
                <a:ext uri="{FF2B5EF4-FFF2-40B4-BE49-F238E27FC236}">
                  <a16:creationId xmlns:a16="http://schemas.microsoft.com/office/drawing/2014/main" id="{BCAA2134-5568-7D00-E8D1-3AC21508C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692" y="5154017"/>
              <a:ext cx="100013" cy="3270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8" y="168"/>
                </a:cxn>
                <a:cxn ang="0">
                  <a:pos x="2" y="326"/>
                </a:cxn>
                <a:cxn ang="0">
                  <a:pos x="10" y="333"/>
                </a:cxn>
                <a:cxn ang="0">
                  <a:pos x="10" y="2"/>
                </a:cxn>
              </a:cxnLst>
              <a:rect l="0" t="0" r="r" b="b"/>
              <a:pathLst>
                <a:path w="102" h="333">
                  <a:moveTo>
                    <a:pt x="10" y="2"/>
                  </a:moveTo>
                  <a:cubicBezTo>
                    <a:pt x="9" y="1"/>
                    <a:pt x="9" y="0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46" y="53"/>
                    <a:pt x="68" y="110"/>
                    <a:pt x="68" y="168"/>
                  </a:cubicBezTo>
                  <a:cubicBezTo>
                    <a:pt x="68" y="225"/>
                    <a:pt x="46" y="282"/>
                    <a:pt x="2" y="326"/>
                  </a:cubicBezTo>
                  <a:cubicBezTo>
                    <a:pt x="10" y="333"/>
                    <a:pt x="10" y="333"/>
                    <a:pt x="10" y="333"/>
                  </a:cubicBezTo>
                  <a:cubicBezTo>
                    <a:pt x="102" y="242"/>
                    <a:pt x="102" y="93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75">
              <a:extLst>
                <a:ext uri="{FF2B5EF4-FFF2-40B4-BE49-F238E27FC236}">
                  <a16:creationId xmlns:a16="http://schemas.microsoft.com/office/drawing/2014/main" id="{9E9EACBB-BDD2-6FB4-4FB4-BBA3B10FE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867" y="5273080"/>
              <a:ext cx="31750" cy="857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8"/>
                </a:cxn>
                <a:cxn ang="0">
                  <a:pos x="17" y="44"/>
                </a:cxn>
                <a:cxn ang="0">
                  <a:pos x="32" y="79"/>
                </a:cxn>
                <a:cxn ang="0">
                  <a:pos x="24" y="87"/>
                </a:cxn>
                <a:cxn ang="0">
                  <a:pos x="24" y="0"/>
                </a:cxn>
              </a:cxnLst>
              <a:rect l="0" t="0" r="r" b="b"/>
              <a:pathLst>
                <a:path w="32" h="87">
                  <a:moveTo>
                    <a:pt x="24" y="0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22" y="18"/>
                    <a:pt x="17" y="31"/>
                    <a:pt x="17" y="44"/>
                  </a:cubicBezTo>
                  <a:cubicBezTo>
                    <a:pt x="17" y="57"/>
                    <a:pt x="22" y="69"/>
                    <a:pt x="32" y="79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0" y="63"/>
                    <a:pt x="0" y="24"/>
                    <a:pt x="2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76">
              <a:extLst>
                <a:ext uri="{FF2B5EF4-FFF2-40B4-BE49-F238E27FC236}">
                  <a16:creationId xmlns:a16="http://schemas.microsoft.com/office/drawing/2014/main" id="{8506F077-53ED-15B7-722F-322ABB28D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529" y="5252442"/>
              <a:ext cx="44450" cy="130175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7" y="0"/>
                </a:cxn>
                <a:cxn ang="0">
                  <a:pos x="45" y="8"/>
                </a:cxn>
                <a:cxn ang="0">
                  <a:pos x="43" y="10"/>
                </a:cxn>
                <a:cxn ang="0">
                  <a:pos x="20" y="67"/>
                </a:cxn>
                <a:cxn ang="0">
                  <a:pos x="43" y="123"/>
                </a:cxn>
                <a:cxn ang="0">
                  <a:pos x="35" y="131"/>
                </a:cxn>
                <a:cxn ang="0">
                  <a:pos x="35" y="2"/>
                </a:cxn>
              </a:cxnLst>
              <a:rect l="0" t="0" r="r" b="b"/>
              <a:pathLst>
                <a:path w="45" h="131">
                  <a:moveTo>
                    <a:pt x="35" y="2"/>
                  </a:moveTo>
                  <a:cubicBezTo>
                    <a:pt x="36" y="2"/>
                    <a:pt x="37" y="1"/>
                    <a:pt x="37" y="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44" y="9"/>
                    <a:pt x="43" y="10"/>
                  </a:cubicBezTo>
                  <a:cubicBezTo>
                    <a:pt x="28" y="26"/>
                    <a:pt x="20" y="46"/>
                    <a:pt x="20" y="67"/>
                  </a:cubicBezTo>
                  <a:cubicBezTo>
                    <a:pt x="20" y="87"/>
                    <a:pt x="27" y="107"/>
                    <a:pt x="43" y="123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0" y="95"/>
                    <a:pt x="0" y="38"/>
                    <a:pt x="3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77">
              <a:extLst>
                <a:ext uri="{FF2B5EF4-FFF2-40B4-BE49-F238E27FC236}">
                  <a16:creationId xmlns:a16="http://schemas.microsoft.com/office/drawing/2014/main" id="{3E52383D-F066-6782-2345-A0F5D000A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367" y="5234980"/>
              <a:ext cx="55563" cy="16510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54" y="10"/>
                </a:cxn>
                <a:cxn ang="0">
                  <a:pos x="22" y="86"/>
                </a:cxn>
                <a:cxn ang="0">
                  <a:pos x="54" y="161"/>
                </a:cxn>
                <a:cxn ang="0">
                  <a:pos x="46" y="169"/>
                </a:cxn>
                <a:cxn ang="0">
                  <a:pos x="46" y="2"/>
                </a:cxn>
              </a:cxnLst>
              <a:rect l="0" t="0" r="r" b="b"/>
              <a:pathLst>
                <a:path w="56" h="169">
                  <a:moveTo>
                    <a:pt x="46" y="2"/>
                  </a:moveTo>
                  <a:cubicBezTo>
                    <a:pt x="47" y="1"/>
                    <a:pt x="47" y="1"/>
                    <a:pt x="48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9"/>
                    <a:pt x="54" y="10"/>
                  </a:cubicBezTo>
                  <a:cubicBezTo>
                    <a:pt x="33" y="31"/>
                    <a:pt x="22" y="58"/>
                    <a:pt x="22" y="86"/>
                  </a:cubicBezTo>
                  <a:cubicBezTo>
                    <a:pt x="22" y="113"/>
                    <a:pt x="33" y="141"/>
                    <a:pt x="54" y="161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0" y="123"/>
                    <a:pt x="0" y="48"/>
                    <a:pt x="46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78">
              <a:extLst>
                <a:ext uri="{FF2B5EF4-FFF2-40B4-BE49-F238E27FC236}">
                  <a16:creationId xmlns:a16="http://schemas.microsoft.com/office/drawing/2014/main" id="{8F26C516-215D-A7D7-E765-59484C4C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029" y="5212755"/>
              <a:ext cx="66675" cy="20955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60" y="0"/>
                </a:cxn>
                <a:cxn ang="0">
                  <a:pos x="68" y="8"/>
                </a:cxn>
                <a:cxn ang="0">
                  <a:pos x="66" y="10"/>
                </a:cxn>
                <a:cxn ang="0">
                  <a:pos x="26" y="108"/>
                </a:cxn>
                <a:cxn ang="0">
                  <a:pos x="66" y="205"/>
                </a:cxn>
                <a:cxn ang="0">
                  <a:pos x="58" y="213"/>
                </a:cxn>
                <a:cxn ang="0">
                  <a:pos x="58" y="2"/>
                </a:cxn>
              </a:cxnLst>
              <a:rect l="0" t="0" r="r" b="b"/>
              <a:pathLst>
                <a:path w="68" h="213">
                  <a:moveTo>
                    <a:pt x="58" y="2"/>
                  </a:moveTo>
                  <a:cubicBezTo>
                    <a:pt x="59" y="2"/>
                    <a:pt x="60" y="1"/>
                    <a:pt x="60" y="0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9"/>
                    <a:pt x="67" y="9"/>
                    <a:pt x="66" y="10"/>
                  </a:cubicBezTo>
                  <a:cubicBezTo>
                    <a:pt x="39" y="37"/>
                    <a:pt x="26" y="72"/>
                    <a:pt x="26" y="108"/>
                  </a:cubicBezTo>
                  <a:cubicBezTo>
                    <a:pt x="26" y="143"/>
                    <a:pt x="39" y="178"/>
                    <a:pt x="66" y="205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0" y="155"/>
                    <a:pt x="0" y="60"/>
                    <a:pt x="58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79">
              <a:extLst>
                <a:ext uri="{FF2B5EF4-FFF2-40B4-BE49-F238E27FC236}">
                  <a16:creationId xmlns:a16="http://schemas.microsoft.com/office/drawing/2014/main" id="{7435C670-4E26-8329-0700-9AB3A76B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867" y="5193705"/>
              <a:ext cx="77788" cy="247650"/>
            </a:xfrm>
            <a:custGeom>
              <a:avLst/>
              <a:gdLst/>
              <a:ahLst/>
              <a:cxnLst>
                <a:cxn ang="0">
                  <a:pos x="69" y="2"/>
                </a:cxn>
                <a:cxn ang="0">
                  <a:pos x="71" y="0"/>
                </a:cxn>
                <a:cxn ang="0">
                  <a:pos x="79" y="8"/>
                </a:cxn>
                <a:cxn ang="0">
                  <a:pos x="77" y="10"/>
                </a:cxn>
                <a:cxn ang="0">
                  <a:pos x="28" y="127"/>
                </a:cxn>
                <a:cxn ang="0">
                  <a:pos x="77" y="244"/>
                </a:cxn>
                <a:cxn ang="0">
                  <a:pos x="69" y="251"/>
                </a:cxn>
                <a:cxn ang="0">
                  <a:pos x="69" y="2"/>
                </a:cxn>
              </a:cxnLst>
              <a:rect l="0" t="0" r="r" b="b"/>
              <a:pathLst>
                <a:path w="79" h="251">
                  <a:moveTo>
                    <a:pt x="69" y="2"/>
                  </a:moveTo>
                  <a:cubicBezTo>
                    <a:pt x="70" y="1"/>
                    <a:pt x="70" y="1"/>
                    <a:pt x="71" y="0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7" y="9"/>
                    <a:pt x="77" y="10"/>
                  </a:cubicBezTo>
                  <a:cubicBezTo>
                    <a:pt x="44" y="42"/>
                    <a:pt x="28" y="84"/>
                    <a:pt x="28" y="127"/>
                  </a:cubicBezTo>
                  <a:cubicBezTo>
                    <a:pt x="28" y="169"/>
                    <a:pt x="44" y="211"/>
                    <a:pt x="77" y="244"/>
                  </a:cubicBezTo>
                  <a:cubicBezTo>
                    <a:pt x="69" y="251"/>
                    <a:pt x="69" y="251"/>
                    <a:pt x="69" y="251"/>
                  </a:cubicBezTo>
                  <a:cubicBezTo>
                    <a:pt x="0" y="182"/>
                    <a:pt x="0" y="71"/>
                    <a:pt x="6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80">
              <a:extLst>
                <a:ext uri="{FF2B5EF4-FFF2-40B4-BE49-F238E27FC236}">
                  <a16:creationId xmlns:a16="http://schemas.microsoft.com/office/drawing/2014/main" id="{6CEBDC07-3179-45A5-066E-7A882E8C3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529" y="5173067"/>
              <a:ext cx="90488" cy="288925"/>
            </a:xfrm>
            <a:custGeom>
              <a:avLst/>
              <a:gdLst/>
              <a:ahLst/>
              <a:cxnLst>
                <a:cxn ang="0">
                  <a:pos x="81" y="2"/>
                </a:cxn>
                <a:cxn ang="0">
                  <a:pos x="83" y="0"/>
                </a:cxn>
                <a:cxn ang="0">
                  <a:pos x="91" y="8"/>
                </a:cxn>
                <a:cxn ang="0">
                  <a:pos x="89" y="10"/>
                </a:cxn>
                <a:cxn ang="0">
                  <a:pos x="32" y="149"/>
                </a:cxn>
                <a:cxn ang="0">
                  <a:pos x="89" y="287"/>
                </a:cxn>
                <a:cxn ang="0">
                  <a:pos x="81" y="295"/>
                </a:cxn>
                <a:cxn ang="0">
                  <a:pos x="81" y="2"/>
                </a:cxn>
              </a:cxnLst>
              <a:rect l="0" t="0" r="r" b="b"/>
              <a:pathLst>
                <a:path w="91" h="295">
                  <a:moveTo>
                    <a:pt x="81" y="2"/>
                  </a:moveTo>
                  <a:cubicBezTo>
                    <a:pt x="82" y="2"/>
                    <a:pt x="83" y="1"/>
                    <a:pt x="83" y="0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9"/>
                    <a:pt x="90" y="9"/>
                    <a:pt x="89" y="10"/>
                  </a:cubicBezTo>
                  <a:cubicBezTo>
                    <a:pt x="51" y="48"/>
                    <a:pt x="32" y="98"/>
                    <a:pt x="32" y="149"/>
                  </a:cubicBezTo>
                  <a:cubicBezTo>
                    <a:pt x="32" y="199"/>
                    <a:pt x="51" y="249"/>
                    <a:pt x="89" y="287"/>
                  </a:cubicBezTo>
                  <a:cubicBezTo>
                    <a:pt x="81" y="295"/>
                    <a:pt x="81" y="295"/>
                    <a:pt x="81" y="295"/>
                  </a:cubicBezTo>
                  <a:cubicBezTo>
                    <a:pt x="0" y="214"/>
                    <a:pt x="0" y="83"/>
                    <a:pt x="8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81">
              <a:extLst>
                <a:ext uri="{FF2B5EF4-FFF2-40B4-BE49-F238E27FC236}">
                  <a16:creationId xmlns:a16="http://schemas.microsoft.com/office/drawing/2014/main" id="{2D0AF286-B9FB-CE12-F05A-A4540CBA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954" y="5154017"/>
              <a:ext cx="100013" cy="327025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4" y="0"/>
                </a:cxn>
                <a:cxn ang="0">
                  <a:pos x="102" y="8"/>
                </a:cxn>
                <a:cxn ang="0">
                  <a:pos x="100" y="10"/>
                </a:cxn>
                <a:cxn ang="0">
                  <a:pos x="34" y="168"/>
                </a:cxn>
                <a:cxn ang="0">
                  <a:pos x="99" y="326"/>
                </a:cxn>
                <a:cxn ang="0">
                  <a:pos x="92" y="333"/>
                </a:cxn>
                <a:cxn ang="0">
                  <a:pos x="92" y="2"/>
                </a:cxn>
              </a:cxnLst>
              <a:rect l="0" t="0" r="r" b="b"/>
              <a:pathLst>
                <a:path w="102" h="333">
                  <a:moveTo>
                    <a:pt x="92" y="2"/>
                  </a:moveTo>
                  <a:cubicBezTo>
                    <a:pt x="92" y="1"/>
                    <a:pt x="93" y="0"/>
                    <a:pt x="94" y="0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1" y="8"/>
                    <a:pt x="100" y="9"/>
                    <a:pt x="100" y="10"/>
                  </a:cubicBezTo>
                  <a:cubicBezTo>
                    <a:pt x="56" y="53"/>
                    <a:pt x="34" y="110"/>
                    <a:pt x="34" y="168"/>
                  </a:cubicBezTo>
                  <a:cubicBezTo>
                    <a:pt x="34" y="225"/>
                    <a:pt x="56" y="282"/>
                    <a:pt x="99" y="326"/>
                  </a:cubicBezTo>
                  <a:cubicBezTo>
                    <a:pt x="92" y="333"/>
                    <a:pt x="92" y="333"/>
                    <a:pt x="92" y="333"/>
                  </a:cubicBezTo>
                  <a:cubicBezTo>
                    <a:pt x="0" y="242"/>
                    <a:pt x="0" y="93"/>
                    <a:pt x="9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82">
              <a:extLst>
                <a:ext uri="{FF2B5EF4-FFF2-40B4-BE49-F238E27FC236}">
                  <a16:creationId xmlns:a16="http://schemas.microsoft.com/office/drawing/2014/main" id="{A5219768-D3BC-D82F-AFF4-6427B2968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7904" y="5157192"/>
              <a:ext cx="322263" cy="320675"/>
            </a:xfrm>
            <a:custGeom>
              <a:avLst/>
              <a:gdLst/>
              <a:ahLst/>
              <a:cxnLst>
                <a:cxn ang="0">
                  <a:pos x="297" y="258"/>
                </a:cxn>
                <a:cxn ang="0">
                  <a:pos x="298" y="70"/>
                </a:cxn>
                <a:cxn ang="0">
                  <a:pos x="0" y="164"/>
                </a:cxn>
                <a:cxn ang="0">
                  <a:pos x="296" y="260"/>
                </a:cxn>
                <a:cxn ang="0">
                  <a:pos x="313" y="152"/>
                </a:cxn>
                <a:cxn ang="0">
                  <a:pos x="274" y="153"/>
                </a:cxn>
                <a:cxn ang="0">
                  <a:pos x="292" y="86"/>
                </a:cxn>
                <a:cxn ang="0">
                  <a:pos x="201" y="91"/>
                </a:cxn>
                <a:cxn ang="0">
                  <a:pos x="250" y="89"/>
                </a:cxn>
                <a:cxn ang="0">
                  <a:pos x="205" y="157"/>
                </a:cxn>
                <a:cxn ang="0">
                  <a:pos x="249" y="241"/>
                </a:cxn>
                <a:cxn ang="0">
                  <a:pos x="201" y="239"/>
                </a:cxn>
                <a:cxn ang="0">
                  <a:pos x="262" y="173"/>
                </a:cxn>
                <a:cxn ang="0">
                  <a:pos x="255" y="70"/>
                </a:cxn>
                <a:cxn ang="0">
                  <a:pos x="217" y="20"/>
                </a:cxn>
                <a:cxn ang="0">
                  <a:pos x="238" y="64"/>
                </a:cxn>
                <a:cxn ang="0">
                  <a:pos x="198" y="66"/>
                </a:cxn>
                <a:cxn ang="0">
                  <a:pos x="192" y="18"/>
                </a:cxn>
                <a:cxn ang="0">
                  <a:pos x="141" y="90"/>
                </a:cxn>
                <a:cxn ang="0">
                  <a:pos x="191" y="90"/>
                </a:cxn>
                <a:cxn ang="0">
                  <a:pos x="136" y="157"/>
                </a:cxn>
                <a:cxn ang="0">
                  <a:pos x="191" y="240"/>
                </a:cxn>
                <a:cxn ang="0">
                  <a:pos x="141" y="240"/>
                </a:cxn>
                <a:cxn ang="0">
                  <a:pos x="195" y="173"/>
                </a:cxn>
                <a:cxn ang="0">
                  <a:pos x="167" y="14"/>
                </a:cxn>
                <a:cxn ang="0">
                  <a:pos x="186" y="58"/>
                </a:cxn>
                <a:cxn ang="0">
                  <a:pos x="143" y="70"/>
                </a:cxn>
                <a:cxn ang="0">
                  <a:pos x="161" y="15"/>
                </a:cxn>
                <a:cxn ang="0">
                  <a:pos x="149" y="15"/>
                </a:cxn>
                <a:cxn ang="0">
                  <a:pos x="134" y="70"/>
                </a:cxn>
                <a:cxn ang="0">
                  <a:pos x="139" y="20"/>
                </a:cxn>
                <a:cxn ang="0">
                  <a:pos x="131" y="239"/>
                </a:cxn>
                <a:cxn ang="0">
                  <a:pos x="87" y="241"/>
                </a:cxn>
                <a:cxn ang="0">
                  <a:pos x="127" y="173"/>
                </a:cxn>
                <a:cxn ang="0">
                  <a:pos x="86" y="89"/>
                </a:cxn>
                <a:cxn ang="0">
                  <a:pos x="131" y="91"/>
                </a:cxn>
                <a:cxn ang="0">
                  <a:pos x="74" y="157"/>
                </a:cxn>
                <a:cxn ang="0">
                  <a:pos x="82" y="67"/>
                </a:cxn>
                <a:cxn ang="0">
                  <a:pos x="125" y="17"/>
                </a:cxn>
                <a:cxn ang="0">
                  <a:pos x="36" y="86"/>
                </a:cxn>
                <a:cxn ang="0">
                  <a:pos x="62" y="153"/>
                </a:cxn>
                <a:cxn ang="0">
                  <a:pos x="14" y="152"/>
                </a:cxn>
                <a:cxn ang="0">
                  <a:pos x="15" y="178"/>
                </a:cxn>
                <a:cxn ang="0">
                  <a:pos x="62" y="177"/>
                </a:cxn>
                <a:cxn ang="0">
                  <a:pos x="37" y="243"/>
                </a:cxn>
                <a:cxn ang="0">
                  <a:pos x="49" y="260"/>
                </a:cxn>
                <a:cxn ang="0">
                  <a:pos x="125" y="311"/>
                </a:cxn>
                <a:cxn ang="0">
                  <a:pos x="95" y="260"/>
                </a:cxn>
                <a:cxn ang="0">
                  <a:pos x="145" y="302"/>
                </a:cxn>
                <a:cxn ang="0">
                  <a:pos x="170" y="313"/>
                </a:cxn>
                <a:cxn ang="0">
                  <a:pos x="162" y="313"/>
                </a:cxn>
                <a:cxn ang="0">
                  <a:pos x="145" y="265"/>
                </a:cxn>
                <a:cxn ang="0">
                  <a:pos x="187" y="265"/>
                </a:cxn>
                <a:cxn ang="0">
                  <a:pos x="170" y="313"/>
                </a:cxn>
                <a:cxn ang="0">
                  <a:pos x="186" y="304"/>
                </a:cxn>
                <a:cxn ang="0">
                  <a:pos x="240" y="260"/>
                </a:cxn>
                <a:cxn ang="0">
                  <a:pos x="218" y="305"/>
                </a:cxn>
                <a:cxn ang="0">
                  <a:pos x="279" y="260"/>
                </a:cxn>
                <a:cxn ang="0">
                  <a:pos x="261" y="243"/>
                </a:cxn>
                <a:cxn ang="0">
                  <a:pos x="274" y="173"/>
                </a:cxn>
                <a:cxn ang="0">
                  <a:pos x="292" y="241"/>
                </a:cxn>
              </a:cxnLst>
              <a:rect l="0" t="0" r="r" b="b"/>
              <a:pathLst>
                <a:path w="327" h="327">
                  <a:moveTo>
                    <a:pt x="296" y="260"/>
                  </a:moveTo>
                  <a:cubicBezTo>
                    <a:pt x="297" y="260"/>
                    <a:pt x="297" y="260"/>
                    <a:pt x="297" y="260"/>
                  </a:cubicBezTo>
                  <a:cubicBezTo>
                    <a:pt x="297" y="258"/>
                    <a:pt x="297" y="258"/>
                    <a:pt x="297" y="258"/>
                  </a:cubicBezTo>
                  <a:cubicBezTo>
                    <a:pt x="298" y="257"/>
                    <a:pt x="298" y="257"/>
                    <a:pt x="298" y="257"/>
                  </a:cubicBezTo>
                  <a:cubicBezTo>
                    <a:pt x="317" y="230"/>
                    <a:pt x="327" y="197"/>
                    <a:pt x="327" y="164"/>
                  </a:cubicBezTo>
                  <a:cubicBezTo>
                    <a:pt x="327" y="130"/>
                    <a:pt x="317" y="98"/>
                    <a:pt x="298" y="70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66" y="25"/>
                    <a:pt x="216" y="0"/>
                    <a:pt x="164" y="0"/>
                  </a:cubicBezTo>
                  <a:cubicBezTo>
                    <a:pt x="73" y="0"/>
                    <a:pt x="0" y="73"/>
                    <a:pt x="0" y="164"/>
                  </a:cubicBezTo>
                  <a:cubicBezTo>
                    <a:pt x="0" y="254"/>
                    <a:pt x="73" y="327"/>
                    <a:pt x="164" y="327"/>
                  </a:cubicBezTo>
                  <a:cubicBezTo>
                    <a:pt x="216" y="327"/>
                    <a:pt x="263" y="303"/>
                    <a:pt x="295" y="261"/>
                  </a:cubicBezTo>
                  <a:lnTo>
                    <a:pt x="296" y="260"/>
                  </a:lnTo>
                  <a:close/>
                  <a:moveTo>
                    <a:pt x="292" y="86"/>
                  </a:moveTo>
                  <a:cubicBezTo>
                    <a:pt x="293" y="88"/>
                    <a:pt x="293" y="88"/>
                    <a:pt x="293" y="88"/>
                  </a:cubicBezTo>
                  <a:cubicBezTo>
                    <a:pt x="304" y="108"/>
                    <a:pt x="311" y="130"/>
                    <a:pt x="313" y="152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3" y="131"/>
                    <a:pt x="269" y="111"/>
                    <a:pt x="263" y="92"/>
                  </a:cubicBezTo>
                  <a:cubicBezTo>
                    <a:pt x="261" y="86"/>
                    <a:pt x="261" y="86"/>
                    <a:pt x="261" y="86"/>
                  </a:cubicBezTo>
                  <a:lnTo>
                    <a:pt x="292" y="86"/>
                  </a:lnTo>
                  <a:close/>
                  <a:moveTo>
                    <a:pt x="205" y="157"/>
                  </a:moveTo>
                  <a:cubicBezTo>
                    <a:pt x="205" y="153"/>
                    <a:pt x="205" y="153"/>
                    <a:pt x="205" y="153"/>
                  </a:cubicBezTo>
                  <a:cubicBezTo>
                    <a:pt x="205" y="138"/>
                    <a:pt x="204" y="115"/>
                    <a:pt x="201" y="91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9"/>
                    <a:pt x="250" y="89"/>
                    <a:pt x="250" y="89"/>
                  </a:cubicBezTo>
                  <a:cubicBezTo>
                    <a:pt x="257" y="109"/>
                    <a:pt x="261" y="130"/>
                    <a:pt x="262" y="152"/>
                  </a:cubicBezTo>
                  <a:cubicBezTo>
                    <a:pt x="262" y="157"/>
                    <a:pt x="262" y="157"/>
                    <a:pt x="262" y="157"/>
                  </a:cubicBezTo>
                  <a:lnTo>
                    <a:pt x="205" y="157"/>
                  </a:lnTo>
                  <a:close/>
                  <a:moveTo>
                    <a:pt x="262" y="173"/>
                  </a:moveTo>
                  <a:cubicBezTo>
                    <a:pt x="262" y="178"/>
                    <a:pt x="262" y="178"/>
                    <a:pt x="262" y="178"/>
                  </a:cubicBezTo>
                  <a:cubicBezTo>
                    <a:pt x="260" y="200"/>
                    <a:pt x="256" y="221"/>
                    <a:pt x="249" y="241"/>
                  </a:cubicBezTo>
                  <a:cubicBezTo>
                    <a:pt x="248" y="243"/>
                    <a:pt x="248" y="243"/>
                    <a:pt x="248" y="243"/>
                  </a:cubicBezTo>
                  <a:cubicBezTo>
                    <a:pt x="200" y="243"/>
                    <a:pt x="200" y="243"/>
                    <a:pt x="200" y="243"/>
                  </a:cubicBezTo>
                  <a:cubicBezTo>
                    <a:pt x="201" y="239"/>
                    <a:pt x="201" y="239"/>
                    <a:pt x="201" y="239"/>
                  </a:cubicBezTo>
                  <a:cubicBezTo>
                    <a:pt x="204" y="215"/>
                    <a:pt x="205" y="192"/>
                    <a:pt x="205" y="177"/>
                  </a:cubicBezTo>
                  <a:cubicBezTo>
                    <a:pt x="205" y="173"/>
                    <a:pt x="205" y="173"/>
                    <a:pt x="205" y="173"/>
                  </a:cubicBezTo>
                  <a:lnTo>
                    <a:pt x="262" y="173"/>
                  </a:lnTo>
                  <a:close/>
                  <a:moveTo>
                    <a:pt x="274" y="63"/>
                  </a:moveTo>
                  <a:cubicBezTo>
                    <a:pt x="281" y="70"/>
                    <a:pt x="281" y="70"/>
                    <a:pt x="281" y="70"/>
                  </a:cubicBezTo>
                  <a:cubicBezTo>
                    <a:pt x="255" y="70"/>
                    <a:pt x="255" y="70"/>
                    <a:pt x="255" y="70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1" y="61"/>
                    <a:pt x="247" y="55"/>
                    <a:pt x="244" y="50"/>
                  </a:cubicBezTo>
                  <a:cubicBezTo>
                    <a:pt x="237" y="38"/>
                    <a:pt x="219" y="22"/>
                    <a:pt x="217" y="20"/>
                  </a:cubicBezTo>
                  <a:cubicBezTo>
                    <a:pt x="217" y="20"/>
                    <a:pt x="247" y="33"/>
                    <a:pt x="274" y="63"/>
                  </a:cubicBezTo>
                  <a:close/>
                  <a:moveTo>
                    <a:pt x="192" y="18"/>
                  </a:moveTo>
                  <a:cubicBezTo>
                    <a:pt x="210" y="25"/>
                    <a:pt x="226" y="41"/>
                    <a:pt x="238" y="64"/>
                  </a:cubicBezTo>
                  <a:cubicBezTo>
                    <a:pt x="242" y="70"/>
                    <a:pt x="242" y="70"/>
                    <a:pt x="242" y="70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195" y="48"/>
                    <a:pt x="191" y="34"/>
                    <a:pt x="186" y="23"/>
                  </a:cubicBezTo>
                  <a:cubicBezTo>
                    <a:pt x="182" y="14"/>
                    <a:pt x="182" y="14"/>
                    <a:pt x="182" y="14"/>
                  </a:cubicBezTo>
                  <a:lnTo>
                    <a:pt x="192" y="18"/>
                  </a:lnTo>
                  <a:close/>
                  <a:moveTo>
                    <a:pt x="136" y="157"/>
                  </a:moveTo>
                  <a:cubicBezTo>
                    <a:pt x="137" y="153"/>
                    <a:pt x="137" y="153"/>
                    <a:pt x="137" y="153"/>
                  </a:cubicBezTo>
                  <a:cubicBezTo>
                    <a:pt x="137" y="130"/>
                    <a:pt x="138" y="109"/>
                    <a:pt x="141" y="90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94" y="109"/>
                    <a:pt x="195" y="130"/>
                    <a:pt x="195" y="153"/>
                  </a:cubicBezTo>
                  <a:cubicBezTo>
                    <a:pt x="195" y="157"/>
                    <a:pt x="195" y="157"/>
                    <a:pt x="195" y="157"/>
                  </a:cubicBezTo>
                  <a:lnTo>
                    <a:pt x="136" y="157"/>
                  </a:lnTo>
                  <a:close/>
                  <a:moveTo>
                    <a:pt x="195" y="173"/>
                  </a:moveTo>
                  <a:cubicBezTo>
                    <a:pt x="195" y="177"/>
                    <a:pt x="195" y="177"/>
                    <a:pt x="195" y="177"/>
                  </a:cubicBezTo>
                  <a:cubicBezTo>
                    <a:pt x="195" y="200"/>
                    <a:pt x="193" y="220"/>
                    <a:pt x="191" y="240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41" y="243"/>
                    <a:pt x="141" y="243"/>
                    <a:pt x="141" y="243"/>
                  </a:cubicBezTo>
                  <a:cubicBezTo>
                    <a:pt x="141" y="240"/>
                    <a:pt x="141" y="240"/>
                    <a:pt x="141" y="240"/>
                  </a:cubicBezTo>
                  <a:cubicBezTo>
                    <a:pt x="138" y="220"/>
                    <a:pt x="137" y="200"/>
                    <a:pt x="137" y="177"/>
                  </a:cubicBezTo>
                  <a:cubicBezTo>
                    <a:pt x="136" y="173"/>
                    <a:pt x="136" y="173"/>
                    <a:pt x="136" y="173"/>
                  </a:cubicBezTo>
                  <a:lnTo>
                    <a:pt x="195" y="173"/>
                  </a:lnTo>
                  <a:close/>
                  <a:moveTo>
                    <a:pt x="162" y="14"/>
                  </a:moveTo>
                  <a:cubicBezTo>
                    <a:pt x="164" y="14"/>
                    <a:pt x="164" y="14"/>
                    <a:pt x="164" y="14"/>
                  </a:cubicBezTo>
                  <a:cubicBezTo>
                    <a:pt x="165" y="14"/>
                    <a:pt x="166" y="14"/>
                    <a:pt x="167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5" y="20"/>
                    <a:pt x="181" y="31"/>
                    <a:pt x="186" y="58"/>
                  </a:cubicBezTo>
                  <a:cubicBezTo>
                    <a:pt x="187" y="60"/>
                    <a:pt x="187" y="63"/>
                    <a:pt x="188" y="65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5" y="63"/>
                    <a:pt x="145" y="60"/>
                    <a:pt x="146" y="58"/>
                  </a:cubicBezTo>
                  <a:cubicBezTo>
                    <a:pt x="151" y="30"/>
                    <a:pt x="157" y="20"/>
                    <a:pt x="161" y="15"/>
                  </a:cubicBezTo>
                  <a:lnTo>
                    <a:pt x="162" y="14"/>
                  </a:lnTo>
                  <a:close/>
                  <a:moveTo>
                    <a:pt x="139" y="20"/>
                  </a:moveTo>
                  <a:cubicBezTo>
                    <a:pt x="149" y="15"/>
                    <a:pt x="149" y="15"/>
                    <a:pt x="149" y="1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1" y="36"/>
                    <a:pt x="137" y="50"/>
                    <a:pt x="134" y="66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109" y="43"/>
                    <a:pt x="123" y="28"/>
                    <a:pt x="139" y="20"/>
                  </a:cubicBezTo>
                  <a:close/>
                  <a:moveTo>
                    <a:pt x="127" y="173"/>
                  </a:moveTo>
                  <a:cubicBezTo>
                    <a:pt x="127" y="177"/>
                    <a:pt x="127" y="177"/>
                    <a:pt x="127" y="177"/>
                  </a:cubicBezTo>
                  <a:cubicBezTo>
                    <a:pt x="127" y="192"/>
                    <a:pt x="128" y="215"/>
                    <a:pt x="131" y="239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88" y="243"/>
                    <a:pt x="88" y="243"/>
                    <a:pt x="88" y="243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0" y="221"/>
                    <a:pt x="75" y="200"/>
                    <a:pt x="74" y="178"/>
                  </a:cubicBezTo>
                  <a:cubicBezTo>
                    <a:pt x="74" y="173"/>
                    <a:pt x="74" y="173"/>
                    <a:pt x="74" y="173"/>
                  </a:cubicBezTo>
                  <a:lnTo>
                    <a:pt x="127" y="173"/>
                  </a:lnTo>
                  <a:close/>
                  <a:moveTo>
                    <a:pt x="74" y="157"/>
                  </a:moveTo>
                  <a:cubicBezTo>
                    <a:pt x="74" y="152"/>
                    <a:pt x="74" y="152"/>
                    <a:pt x="74" y="152"/>
                  </a:cubicBezTo>
                  <a:cubicBezTo>
                    <a:pt x="75" y="130"/>
                    <a:pt x="79" y="109"/>
                    <a:pt x="86" y="89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28" y="115"/>
                    <a:pt x="127" y="138"/>
                    <a:pt x="127" y="153"/>
                  </a:cubicBezTo>
                  <a:cubicBezTo>
                    <a:pt x="127" y="157"/>
                    <a:pt x="127" y="157"/>
                    <a:pt x="127" y="157"/>
                  </a:cubicBezTo>
                  <a:lnTo>
                    <a:pt x="74" y="157"/>
                  </a:lnTo>
                  <a:close/>
                  <a:moveTo>
                    <a:pt x="125" y="17"/>
                  </a:moveTo>
                  <a:cubicBezTo>
                    <a:pt x="119" y="22"/>
                    <a:pt x="107" y="28"/>
                    <a:pt x="92" y="50"/>
                  </a:cubicBezTo>
                  <a:cubicBezTo>
                    <a:pt x="88" y="55"/>
                    <a:pt x="85" y="61"/>
                    <a:pt x="82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80" y="29"/>
                    <a:pt x="125" y="17"/>
                    <a:pt x="125" y="17"/>
                  </a:cubicBezTo>
                  <a:close/>
                  <a:moveTo>
                    <a:pt x="14" y="152"/>
                  </a:moveTo>
                  <a:cubicBezTo>
                    <a:pt x="16" y="130"/>
                    <a:pt x="23" y="108"/>
                    <a:pt x="34" y="88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66" y="111"/>
                    <a:pt x="63" y="131"/>
                    <a:pt x="62" y="153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14" y="157"/>
                    <a:pt x="14" y="157"/>
                    <a:pt x="14" y="157"/>
                  </a:cubicBezTo>
                  <a:lnTo>
                    <a:pt x="14" y="152"/>
                  </a:lnTo>
                  <a:close/>
                  <a:moveTo>
                    <a:pt x="37" y="243"/>
                  </a:moveTo>
                  <a:cubicBezTo>
                    <a:pt x="36" y="241"/>
                    <a:pt x="36" y="241"/>
                    <a:pt x="36" y="241"/>
                  </a:cubicBezTo>
                  <a:cubicBezTo>
                    <a:pt x="24" y="222"/>
                    <a:pt x="17" y="200"/>
                    <a:pt x="15" y="178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62" y="173"/>
                    <a:pt x="62" y="173"/>
                    <a:pt x="62" y="173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3" y="199"/>
                    <a:pt x="67" y="219"/>
                    <a:pt x="73" y="238"/>
                  </a:cubicBezTo>
                  <a:cubicBezTo>
                    <a:pt x="75" y="243"/>
                    <a:pt x="75" y="243"/>
                    <a:pt x="75" y="243"/>
                  </a:cubicBezTo>
                  <a:lnTo>
                    <a:pt x="37" y="243"/>
                  </a:lnTo>
                  <a:close/>
                  <a:moveTo>
                    <a:pt x="125" y="311"/>
                  </a:moveTo>
                  <a:cubicBezTo>
                    <a:pt x="92" y="301"/>
                    <a:pt x="67" y="279"/>
                    <a:pt x="55" y="267"/>
                  </a:cubicBezTo>
                  <a:cubicBezTo>
                    <a:pt x="49" y="260"/>
                    <a:pt x="49" y="260"/>
                    <a:pt x="49" y="260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83" y="262"/>
                    <a:pt x="83" y="262"/>
                    <a:pt x="83" y="262"/>
                  </a:cubicBezTo>
                  <a:cubicBezTo>
                    <a:pt x="97" y="292"/>
                    <a:pt x="125" y="311"/>
                    <a:pt x="125" y="311"/>
                  </a:cubicBezTo>
                  <a:close/>
                  <a:moveTo>
                    <a:pt x="139" y="307"/>
                  </a:moveTo>
                  <a:cubicBezTo>
                    <a:pt x="124" y="299"/>
                    <a:pt x="110" y="285"/>
                    <a:pt x="99" y="266"/>
                  </a:cubicBezTo>
                  <a:cubicBezTo>
                    <a:pt x="95" y="260"/>
                    <a:pt x="95" y="260"/>
                    <a:pt x="95" y="260"/>
                  </a:cubicBezTo>
                  <a:cubicBezTo>
                    <a:pt x="134" y="260"/>
                    <a:pt x="134" y="260"/>
                    <a:pt x="134" y="260"/>
                  </a:cubicBezTo>
                  <a:cubicBezTo>
                    <a:pt x="134" y="263"/>
                    <a:pt x="134" y="263"/>
                    <a:pt x="134" y="263"/>
                  </a:cubicBezTo>
                  <a:cubicBezTo>
                    <a:pt x="137" y="279"/>
                    <a:pt x="141" y="292"/>
                    <a:pt x="145" y="302"/>
                  </a:cubicBezTo>
                  <a:cubicBezTo>
                    <a:pt x="149" y="312"/>
                    <a:pt x="149" y="312"/>
                    <a:pt x="149" y="312"/>
                  </a:cubicBezTo>
                  <a:lnTo>
                    <a:pt x="139" y="307"/>
                  </a:lnTo>
                  <a:close/>
                  <a:moveTo>
                    <a:pt x="170" y="313"/>
                  </a:moveTo>
                  <a:cubicBezTo>
                    <a:pt x="167" y="313"/>
                    <a:pt x="167" y="313"/>
                    <a:pt x="167" y="313"/>
                  </a:cubicBezTo>
                  <a:cubicBezTo>
                    <a:pt x="166" y="313"/>
                    <a:pt x="165" y="313"/>
                    <a:pt x="164" y="313"/>
                  </a:cubicBezTo>
                  <a:cubicBezTo>
                    <a:pt x="162" y="313"/>
                    <a:pt x="162" y="313"/>
                    <a:pt x="162" y="313"/>
                  </a:cubicBezTo>
                  <a:cubicBezTo>
                    <a:pt x="161" y="312"/>
                    <a:pt x="161" y="312"/>
                    <a:pt x="161" y="312"/>
                  </a:cubicBezTo>
                  <a:cubicBezTo>
                    <a:pt x="157" y="308"/>
                    <a:pt x="151" y="297"/>
                    <a:pt x="146" y="269"/>
                  </a:cubicBezTo>
                  <a:cubicBezTo>
                    <a:pt x="145" y="268"/>
                    <a:pt x="145" y="266"/>
                    <a:pt x="145" y="265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87" y="265"/>
                    <a:pt x="187" y="265"/>
                    <a:pt x="187" y="265"/>
                  </a:cubicBezTo>
                  <a:cubicBezTo>
                    <a:pt x="187" y="266"/>
                    <a:pt x="187" y="268"/>
                    <a:pt x="186" y="269"/>
                  </a:cubicBezTo>
                  <a:cubicBezTo>
                    <a:pt x="181" y="297"/>
                    <a:pt x="175" y="307"/>
                    <a:pt x="171" y="312"/>
                  </a:cubicBezTo>
                  <a:lnTo>
                    <a:pt x="170" y="313"/>
                  </a:lnTo>
                  <a:close/>
                  <a:moveTo>
                    <a:pt x="192" y="309"/>
                  </a:moveTo>
                  <a:cubicBezTo>
                    <a:pt x="182" y="313"/>
                    <a:pt x="182" y="313"/>
                    <a:pt x="182" y="313"/>
                  </a:cubicBezTo>
                  <a:cubicBezTo>
                    <a:pt x="186" y="304"/>
                    <a:pt x="186" y="304"/>
                    <a:pt x="186" y="304"/>
                  </a:cubicBezTo>
                  <a:cubicBezTo>
                    <a:pt x="191" y="294"/>
                    <a:pt x="194" y="280"/>
                    <a:pt x="197" y="263"/>
                  </a:cubicBezTo>
                  <a:cubicBezTo>
                    <a:pt x="198" y="260"/>
                    <a:pt x="198" y="260"/>
                    <a:pt x="198" y="260"/>
                  </a:cubicBezTo>
                  <a:cubicBezTo>
                    <a:pt x="240" y="260"/>
                    <a:pt x="240" y="260"/>
                    <a:pt x="240" y="260"/>
                  </a:cubicBezTo>
                  <a:cubicBezTo>
                    <a:pt x="237" y="266"/>
                    <a:pt x="237" y="266"/>
                    <a:pt x="237" y="266"/>
                  </a:cubicBezTo>
                  <a:cubicBezTo>
                    <a:pt x="225" y="287"/>
                    <a:pt x="209" y="302"/>
                    <a:pt x="192" y="309"/>
                  </a:cubicBezTo>
                  <a:close/>
                  <a:moveTo>
                    <a:pt x="218" y="305"/>
                  </a:moveTo>
                  <a:cubicBezTo>
                    <a:pt x="220" y="304"/>
                    <a:pt x="245" y="285"/>
                    <a:pt x="252" y="262"/>
                  </a:cubicBezTo>
                  <a:cubicBezTo>
                    <a:pt x="254" y="260"/>
                    <a:pt x="254" y="260"/>
                    <a:pt x="254" y="260"/>
                  </a:cubicBezTo>
                  <a:cubicBezTo>
                    <a:pt x="279" y="260"/>
                    <a:pt x="279" y="260"/>
                    <a:pt x="279" y="260"/>
                  </a:cubicBezTo>
                  <a:cubicBezTo>
                    <a:pt x="254" y="295"/>
                    <a:pt x="218" y="305"/>
                    <a:pt x="218" y="305"/>
                  </a:cubicBezTo>
                  <a:close/>
                  <a:moveTo>
                    <a:pt x="290" y="243"/>
                  </a:moveTo>
                  <a:cubicBezTo>
                    <a:pt x="261" y="243"/>
                    <a:pt x="261" y="243"/>
                    <a:pt x="261" y="243"/>
                  </a:cubicBezTo>
                  <a:cubicBezTo>
                    <a:pt x="262" y="238"/>
                    <a:pt x="262" y="238"/>
                    <a:pt x="262" y="238"/>
                  </a:cubicBezTo>
                  <a:cubicBezTo>
                    <a:pt x="269" y="219"/>
                    <a:pt x="273" y="199"/>
                    <a:pt x="274" y="177"/>
                  </a:cubicBezTo>
                  <a:cubicBezTo>
                    <a:pt x="274" y="173"/>
                    <a:pt x="274" y="173"/>
                    <a:pt x="274" y="173"/>
                  </a:cubicBezTo>
                  <a:cubicBezTo>
                    <a:pt x="313" y="173"/>
                    <a:pt x="313" y="173"/>
                    <a:pt x="313" y="173"/>
                  </a:cubicBezTo>
                  <a:cubicBezTo>
                    <a:pt x="313" y="178"/>
                    <a:pt x="313" y="178"/>
                    <a:pt x="313" y="178"/>
                  </a:cubicBezTo>
                  <a:cubicBezTo>
                    <a:pt x="310" y="200"/>
                    <a:pt x="303" y="222"/>
                    <a:pt x="292" y="241"/>
                  </a:cubicBezTo>
                  <a:lnTo>
                    <a:pt x="290" y="2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60">
            <a:extLst>
              <a:ext uri="{FF2B5EF4-FFF2-40B4-BE49-F238E27FC236}">
                <a16:creationId xmlns:a16="http://schemas.microsoft.com/office/drawing/2014/main" id="{2B373F1F-C00C-F780-E1C1-60F64F234B83}"/>
              </a:ext>
            </a:extLst>
          </p:cNvPr>
          <p:cNvGrpSpPr>
            <a:grpSpLocks noChangeAspect="1"/>
          </p:cNvGrpSpPr>
          <p:nvPr/>
        </p:nvGrpSpPr>
        <p:grpSpPr>
          <a:xfrm>
            <a:off x="3168078" y="1801105"/>
            <a:ext cx="501542" cy="394142"/>
            <a:chOff x="7969250" y="2316163"/>
            <a:chExt cx="763588" cy="600075"/>
          </a:xfrm>
          <a:solidFill>
            <a:schemeClr val="bg2"/>
          </a:solidFill>
        </p:grpSpPr>
        <p:sp>
          <p:nvSpPr>
            <p:cNvPr id="43" name="Oval 53">
              <a:extLst>
                <a:ext uri="{FF2B5EF4-FFF2-40B4-BE49-F238E27FC236}">
                  <a16:creationId xmlns:a16="http://schemas.microsoft.com/office/drawing/2014/main" id="{88E65377-33D6-118C-A7FC-3A79716FA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5300" y="2881313"/>
              <a:ext cx="4841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54">
              <a:extLst>
                <a:ext uri="{FF2B5EF4-FFF2-40B4-BE49-F238E27FC236}">
                  <a16:creationId xmlns:a16="http://schemas.microsoft.com/office/drawing/2014/main" id="{9C1CCB81-50A4-A59F-0155-0BBC6EDF7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9250" y="2316163"/>
              <a:ext cx="763588" cy="487362"/>
            </a:xfrm>
            <a:custGeom>
              <a:avLst/>
              <a:gdLst/>
              <a:ahLst/>
              <a:cxnLst>
                <a:cxn ang="0">
                  <a:pos x="528" y="304"/>
                </a:cxn>
                <a:cxn ang="0">
                  <a:pos x="495" y="337"/>
                </a:cxn>
                <a:cxn ang="0">
                  <a:pos x="33" y="337"/>
                </a:cxn>
                <a:cxn ang="0">
                  <a:pos x="0" y="304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495" y="0"/>
                </a:cxn>
                <a:cxn ang="0">
                  <a:pos x="528" y="33"/>
                </a:cxn>
                <a:cxn ang="0">
                  <a:pos x="528" y="304"/>
                </a:cxn>
              </a:cxnLst>
              <a:rect l="0" t="0" r="r" b="b"/>
              <a:pathLst>
                <a:path w="528" h="337">
                  <a:moveTo>
                    <a:pt x="528" y="304"/>
                  </a:moveTo>
                  <a:cubicBezTo>
                    <a:pt x="528" y="323"/>
                    <a:pt x="513" y="337"/>
                    <a:pt x="495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14" y="337"/>
                    <a:pt x="0" y="323"/>
                    <a:pt x="0" y="3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3" y="0"/>
                    <a:pt x="528" y="14"/>
                    <a:pt x="528" y="33"/>
                  </a:cubicBezTo>
                  <a:lnTo>
                    <a:pt x="528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Rectangle 55">
              <a:extLst>
                <a:ext uri="{FF2B5EF4-FFF2-40B4-BE49-F238E27FC236}">
                  <a16:creationId xmlns:a16="http://schemas.microsoft.com/office/drawing/2014/main" id="{DE3C0725-6586-BD8E-EB76-38A1EF45C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0050" y="2355850"/>
              <a:ext cx="6604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FDFA6D86-7D40-C937-35A9-80B30CBDA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338" y="2403475"/>
              <a:ext cx="590550" cy="306388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72" y="193"/>
                </a:cxn>
                <a:cxn ang="0">
                  <a:pos x="0" y="0"/>
                </a:cxn>
                <a:cxn ang="0">
                  <a:pos x="0" y="193"/>
                </a:cxn>
              </a:cxnLst>
              <a:rect l="0" t="0" r="r" b="b"/>
              <a:pathLst>
                <a:path w="372" h="193">
                  <a:moveTo>
                    <a:pt x="0" y="193"/>
                  </a:moveTo>
                  <a:lnTo>
                    <a:pt x="372" y="193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57">
              <a:extLst>
                <a:ext uri="{FF2B5EF4-FFF2-40B4-BE49-F238E27FC236}">
                  <a16:creationId xmlns:a16="http://schemas.microsoft.com/office/drawing/2014/main" id="{B45F5B11-DEF1-02CB-2155-433887AF0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4175" y="2355850"/>
              <a:ext cx="693738" cy="371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EAAD4DE5-AA51-B225-BEE3-72577F3CC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2822575"/>
              <a:ext cx="279400" cy="666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30" y="42"/>
                </a:cxn>
                <a:cxn ang="0">
                  <a:pos x="147" y="42"/>
                </a:cxn>
                <a:cxn ang="0">
                  <a:pos x="176" y="0"/>
                </a:cxn>
              </a:cxnLst>
              <a:rect l="0" t="0" r="r" b="b"/>
              <a:pathLst>
                <a:path w="176" h="42">
                  <a:moveTo>
                    <a:pt x="176" y="0"/>
                  </a:moveTo>
                  <a:lnTo>
                    <a:pt x="0" y="0"/>
                  </a:lnTo>
                  <a:lnTo>
                    <a:pt x="30" y="42"/>
                  </a:lnTo>
                  <a:lnTo>
                    <a:pt x="147" y="4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8DEAFC57-0C2A-6BFF-F273-7ABCFE0FB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2757488"/>
              <a:ext cx="317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22" y="0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BD449BFD-1FE0-530C-4302-C02664CF8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00" y="2757488"/>
              <a:ext cx="41275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67E6A9F0-3C52-E089-3DC7-384D6B70D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2757488"/>
              <a:ext cx="39688" cy="206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7" y="7"/>
                </a:cxn>
                <a:cxn ang="0">
                  <a:pos x="20" y="0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Rectangle 23">
            <a:extLst>
              <a:ext uri="{FF2B5EF4-FFF2-40B4-BE49-F238E27FC236}">
                <a16:creationId xmlns:a16="http://schemas.microsoft.com/office/drawing/2014/main" id="{30A44F48-9F52-E810-DFA2-FC8F422B5905}"/>
              </a:ext>
            </a:extLst>
          </p:cNvPr>
          <p:cNvSpPr/>
          <p:nvPr/>
        </p:nvSpPr>
        <p:spPr>
          <a:xfrm>
            <a:off x="3087534" y="3364821"/>
            <a:ext cx="661390" cy="20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kern="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77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0" name="Rectangle 23">
            <a:extLst>
              <a:ext uri="{FF2B5EF4-FFF2-40B4-BE49-F238E27FC236}">
                <a16:creationId xmlns:a16="http://schemas.microsoft.com/office/drawing/2014/main" id="{1FDF69E7-2FD1-3A36-99C4-766498057078}"/>
              </a:ext>
            </a:extLst>
          </p:cNvPr>
          <p:cNvSpPr/>
          <p:nvPr/>
        </p:nvSpPr>
        <p:spPr>
          <a:xfrm>
            <a:off x="5406930" y="3364615"/>
            <a:ext cx="661390" cy="206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23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1" name="Rectangle 23">
            <a:extLst>
              <a:ext uri="{FF2B5EF4-FFF2-40B4-BE49-F238E27FC236}">
                <a16:creationId xmlns:a16="http://schemas.microsoft.com/office/drawing/2014/main" id="{672BCEDA-44B3-20EC-320A-1CFF5BE7477A}"/>
              </a:ext>
            </a:extLst>
          </p:cNvPr>
          <p:cNvSpPr/>
          <p:nvPr/>
        </p:nvSpPr>
        <p:spPr>
          <a:xfrm>
            <a:off x="3087534" y="3664171"/>
            <a:ext cx="661390" cy="20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63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2" name="Rectangle 23">
            <a:extLst>
              <a:ext uri="{FF2B5EF4-FFF2-40B4-BE49-F238E27FC236}">
                <a16:creationId xmlns:a16="http://schemas.microsoft.com/office/drawing/2014/main" id="{3D24DD66-1F33-9442-3442-7F3B8F5F3E6C}"/>
              </a:ext>
            </a:extLst>
          </p:cNvPr>
          <p:cNvSpPr/>
          <p:nvPr/>
        </p:nvSpPr>
        <p:spPr>
          <a:xfrm>
            <a:off x="5406930" y="3664171"/>
            <a:ext cx="661390" cy="20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37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271D614-6629-9851-027A-3A3BAAEE189A}"/>
              </a:ext>
            </a:extLst>
          </p:cNvPr>
          <p:cNvSpPr txBox="1"/>
          <p:nvPr/>
        </p:nvSpPr>
        <p:spPr>
          <a:xfrm>
            <a:off x="2113933" y="3298576"/>
            <a:ext cx="84290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36-59:</a:t>
            </a:r>
            <a:endParaRPr lang="en-GB" sz="16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73525E5-246A-1213-4DDF-A7381D0DE96C}"/>
              </a:ext>
            </a:extLst>
          </p:cNvPr>
          <p:cNvSpPr txBox="1"/>
          <p:nvPr/>
        </p:nvSpPr>
        <p:spPr>
          <a:xfrm>
            <a:off x="2104839" y="3597926"/>
            <a:ext cx="79208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6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60+:</a:t>
            </a:r>
            <a:endParaRPr lang="en-GB" sz="16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5C60A9F4-B448-F424-EE9C-50708D961136}"/>
              </a:ext>
            </a:extLst>
          </p:cNvPr>
          <p:cNvSpPr/>
          <p:nvPr/>
        </p:nvSpPr>
        <p:spPr>
          <a:xfrm>
            <a:off x="3708718" y="3718093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6" name="Arrow: Down 75">
            <a:extLst>
              <a:ext uri="{FF2B5EF4-FFF2-40B4-BE49-F238E27FC236}">
                <a16:creationId xmlns:a16="http://schemas.microsoft.com/office/drawing/2014/main" id="{8FF65BD0-6AAF-C535-D834-D42CE6A0617F}"/>
              </a:ext>
            </a:extLst>
          </p:cNvPr>
          <p:cNvSpPr/>
          <p:nvPr/>
        </p:nvSpPr>
        <p:spPr>
          <a:xfrm rot="10800000">
            <a:off x="6011271" y="3718093"/>
            <a:ext cx="80412" cy="125368"/>
          </a:xfrm>
          <a:prstGeom prst="downArrow">
            <a:avLst/>
          </a:prstGeom>
          <a:solidFill>
            <a:srgbClr val="7CA24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1B6497-9221-B21A-D7E6-EA5E39827ABB}"/>
              </a:ext>
            </a:extLst>
          </p:cNvPr>
          <p:cNvSpPr txBox="1"/>
          <p:nvPr/>
        </p:nvSpPr>
        <p:spPr>
          <a:xfrm>
            <a:off x="8426208" y="0"/>
            <a:ext cx="814442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Omnibusz</a:t>
            </a:r>
          </a:p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adat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99693-CFD5-AD5E-03CB-89CC446C3850}"/>
              </a:ext>
            </a:extLst>
          </p:cNvPr>
          <p:cNvSpPr txBox="1"/>
          <p:nvPr/>
        </p:nvSpPr>
        <p:spPr>
          <a:xfrm>
            <a:off x="8175434" y="-186650"/>
            <a:ext cx="2568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hu-HU" sz="4800" b="1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EE47E9-4670-D6B6-ABBC-58E2C2A65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C6A427-2973-FE75-2FFF-3087F2984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236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Reakció a tévés reklámokra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Gondoljon általánosságban egy műsorra, amit a tévében néz! Mit szokott Ön leggyakrabban tenni, amikor a műsort reklámokkal szakítják meg?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487278" y="2681192"/>
            <a:ext cx="2253394" cy="9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99" name="Group 69"/>
          <p:cNvGrpSpPr/>
          <p:nvPr/>
        </p:nvGrpSpPr>
        <p:grpSpPr>
          <a:xfrm rot="6910982">
            <a:off x="1318615" y="1321800"/>
            <a:ext cx="2759725" cy="3133593"/>
            <a:chOff x="0" y="0"/>
            <a:chExt cx="5715000" cy="6490858"/>
          </a:xfrm>
        </p:grpSpPr>
        <p:grpSp>
          <p:nvGrpSpPr>
            <p:cNvPr id="100" name="Group 53"/>
            <p:cNvGrpSpPr/>
            <p:nvPr/>
          </p:nvGrpSpPr>
          <p:grpSpPr>
            <a:xfrm>
              <a:off x="3532397" y="1186357"/>
              <a:ext cx="2108175" cy="2677897"/>
              <a:chOff x="0" y="0"/>
              <a:chExt cx="2108173" cy="2677895"/>
            </a:xfrm>
          </p:grpSpPr>
          <p:sp>
            <p:nvSpPr>
              <p:cNvPr id="165" name="Shape 51"/>
              <p:cNvSpPr/>
              <p:nvPr/>
            </p:nvSpPr>
            <p:spPr>
              <a:xfrm>
                <a:off x="634852" y="0"/>
                <a:ext cx="1473322" cy="2677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3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Shape 52"/>
              <p:cNvSpPr/>
              <p:nvPr/>
            </p:nvSpPr>
            <p:spPr>
              <a:xfrm>
                <a:off x="0" y="1849"/>
                <a:ext cx="640915" cy="1209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515"/>
                    </a:lnTo>
                    <a:lnTo>
                      <a:pt x="17668" y="21600"/>
                    </a:lnTo>
                    <a:lnTo>
                      <a:pt x="21528" y="205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oup 56"/>
            <p:cNvGrpSpPr/>
            <p:nvPr/>
          </p:nvGrpSpPr>
          <p:grpSpPr>
            <a:xfrm>
              <a:off x="1587454" y="0"/>
              <a:ext cx="2471373" cy="2397505"/>
              <a:chOff x="0" y="0"/>
              <a:chExt cx="2471372" cy="2397504"/>
            </a:xfrm>
          </p:grpSpPr>
          <p:sp>
            <p:nvSpPr>
              <p:cNvPr id="163" name="Shape 54"/>
              <p:cNvSpPr/>
              <p:nvPr/>
            </p:nvSpPr>
            <p:spPr>
              <a:xfrm>
                <a:off x="140650" y="0"/>
                <a:ext cx="2330723" cy="2397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720"/>
                    </a:moveTo>
                    <a:lnTo>
                      <a:pt x="21600" y="21600"/>
                    </a:lnTo>
                    <a:lnTo>
                      <a:pt x="10056" y="0"/>
                    </a:lnTo>
                    <a:lnTo>
                      <a:pt x="0" y="972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Shape 55"/>
              <p:cNvSpPr/>
              <p:nvPr/>
            </p:nvSpPr>
            <p:spPr>
              <a:xfrm>
                <a:off x="0" y="1074480"/>
                <a:ext cx="1112821" cy="678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19" y="0"/>
                    </a:moveTo>
                    <a:lnTo>
                      <a:pt x="0" y="20457"/>
                    </a:lnTo>
                    <a:lnTo>
                      <a:pt x="21483" y="21600"/>
                    </a:lnTo>
                    <a:lnTo>
                      <a:pt x="21600" y="17517"/>
                    </a:lnTo>
                    <a:lnTo>
                      <a:pt x="2819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oup 59"/>
            <p:cNvGrpSpPr/>
            <p:nvPr/>
          </p:nvGrpSpPr>
          <p:grpSpPr>
            <a:xfrm>
              <a:off x="-1" y="1664999"/>
              <a:ext cx="2699760" cy="1913789"/>
              <a:chOff x="0" y="0"/>
              <a:chExt cx="2699758" cy="1913787"/>
            </a:xfrm>
          </p:grpSpPr>
          <p:sp>
            <p:nvSpPr>
              <p:cNvPr id="161" name="Shape 57"/>
              <p:cNvSpPr/>
              <p:nvPr/>
            </p:nvSpPr>
            <p:spPr>
              <a:xfrm>
                <a:off x="0" y="0"/>
                <a:ext cx="2699759" cy="1473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93" y="21600"/>
                    </a:moveTo>
                    <a:lnTo>
                      <a:pt x="21600" y="1224"/>
                    </a:lnTo>
                    <a:lnTo>
                      <a:pt x="0" y="0"/>
                    </a:lnTo>
                    <a:lnTo>
                      <a:pt x="3293" y="216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Shape 58"/>
              <p:cNvSpPr/>
              <p:nvPr/>
            </p:nvSpPr>
            <p:spPr>
              <a:xfrm>
                <a:off x="410829" y="891605"/>
                <a:ext cx="1060953" cy="1022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298"/>
                    </a:moveTo>
                    <a:lnTo>
                      <a:pt x="9964" y="21600"/>
                    </a:lnTo>
                    <a:lnTo>
                      <a:pt x="21600" y="1564"/>
                    </a:lnTo>
                    <a:lnTo>
                      <a:pt x="19319" y="0"/>
                    </a:lnTo>
                    <a:lnTo>
                      <a:pt x="0" y="12298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Group 62"/>
            <p:cNvGrpSpPr/>
            <p:nvPr/>
          </p:nvGrpSpPr>
          <p:grpSpPr>
            <a:xfrm>
              <a:off x="69301" y="2632505"/>
              <a:ext cx="2102477" cy="2678151"/>
              <a:chOff x="0" y="0"/>
              <a:chExt cx="2102476" cy="2678150"/>
            </a:xfrm>
          </p:grpSpPr>
          <p:sp>
            <p:nvSpPr>
              <p:cNvPr id="159" name="Shape 60"/>
              <p:cNvSpPr/>
              <p:nvPr/>
            </p:nvSpPr>
            <p:spPr>
              <a:xfrm>
                <a:off x="0" y="0"/>
                <a:ext cx="1485019" cy="2675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94" y="0"/>
                    </a:lnTo>
                    <a:lnTo>
                      <a:pt x="0" y="186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Shape 61"/>
              <p:cNvSpPr/>
              <p:nvPr/>
            </p:nvSpPr>
            <p:spPr>
              <a:xfrm>
                <a:off x="1446045" y="1504610"/>
                <a:ext cx="656432" cy="117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4" y="21600"/>
                    </a:moveTo>
                    <a:lnTo>
                      <a:pt x="21600" y="17750"/>
                    </a:lnTo>
                    <a:lnTo>
                      <a:pt x="3707" y="0"/>
                    </a:lnTo>
                    <a:lnTo>
                      <a:pt x="0" y="1130"/>
                    </a:lnTo>
                    <a:lnTo>
                      <a:pt x="1064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65"/>
            <p:cNvGrpSpPr/>
            <p:nvPr/>
          </p:nvGrpSpPr>
          <p:grpSpPr>
            <a:xfrm>
              <a:off x="1626214" y="4140461"/>
              <a:ext cx="2498848" cy="2350398"/>
              <a:chOff x="0" y="0"/>
              <a:chExt cx="2498847" cy="2350396"/>
            </a:xfrm>
          </p:grpSpPr>
          <p:sp>
            <p:nvSpPr>
              <p:cNvPr id="157" name="Shape 63"/>
              <p:cNvSpPr/>
              <p:nvPr/>
            </p:nvSpPr>
            <p:spPr>
              <a:xfrm>
                <a:off x="0" y="0"/>
                <a:ext cx="2376135" cy="235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35"/>
                    </a:moveTo>
                    <a:lnTo>
                      <a:pt x="0" y="0"/>
                    </a:lnTo>
                    <a:lnTo>
                      <a:pt x="12098" y="21600"/>
                    </a:lnTo>
                    <a:lnTo>
                      <a:pt x="21600" y="11335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Shape 64"/>
              <p:cNvSpPr/>
              <p:nvPr/>
            </p:nvSpPr>
            <p:spPr>
              <a:xfrm>
                <a:off x="1390375" y="590223"/>
                <a:ext cx="1108473" cy="646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23" y="21600"/>
                    </a:moveTo>
                    <a:lnTo>
                      <a:pt x="21600" y="0"/>
                    </a:lnTo>
                    <a:lnTo>
                      <a:pt x="27" y="136"/>
                    </a:lnTo>
                    <a:lnTo>
                      <a:pt x="0" y="4419"/>
                    </a:lnTo>
                    <a:lnTo>
                      <a:pt x="19223" y="2160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oup 68"/>
            <p:cNvGrpSpPr/>
            <p:nvPr/>
          </p:nvGrpSpPr>
          <p:grpSpPr>
            <a:xfrm>
              <a:off x="3014054" y="2852634"/>
              <a:ext cx="2700946" cy="1887598"/>
              <a:chOff x="0" y="0"/>
              <a:chExt cx="2700945" cy="1887596"/>
            </a:xfrm>
          </p:grpSpPr>
          <p:sp>
            <p:nvSpPr>
              <p:cNvPr id="155" name="Shape 66"/>
              <p:cNvSpPr/>
              <p:nvPr/>
            </p:nvSpPr>
            <p:spPr>
              <a:xfrm>
                <a:off x="0" y="408024"/>
                <a:ext cx="2700946" cy="1479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43" y="0"/>
                    </a:moveTo>
                    <a:lnTo>
                      <a:pt x="0" y="21600"/>
                    </a:lnTo>
                    <a:lnTo>
                      <a:pt x="21600" y="21254"/>
                    </a:lnTo>
                    <a:lnTo>
                      <a:pt x="17843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Shape 67"/>
              <p:cNvSpPr/>
              <p:nvPr/>
            </p:nvSpPr>
            <p:spPr>
              <a:xfrm>
                <a:off x="1152169" y="0"/>
                <a:ext cx="1082574" cy="1086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35"/>
                    </a:moveTo>
                    <a:lnTo>
                      <a:pt x="13057" y="0"/>
                    </a:lnTo>
                    <a:lnTo>
                      <a:pt x="0" y="20034"/>
                    </a:lnTo>
                    <a:lnTo>
                      <a:pt x="1177" y="21600"/>
                    </a:lnTo>
                    <a:lnTo>
                      <a:pt x="21600" y="8135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9" name="Szövegdoboz 92"/>
          <p:cNvSpPr txBox="1"/>
          <p:nvPr/>
        </p:nvSpPr>
        <p:spPr>
          <a:xfrm>
            <a:off x="1515658" y="3518089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14%</a:t>
            </a:r>
          </a:p>
        </p:txBody>
      </p:sp>
      <p:sp>
        <p:nvSpPr>
          <p:cNvPr id="200" name="Szövegdoboz 93"/>
          <p:cNvSpPr txBox="1"/>
          <p:nvPr/>
        </p:nvSpPr>
        <p:spPr>
          <a:xfrm>
            <a:off x="1338823" y="2231156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1%</a:t>
            </a:r>
          </a:p>
        </p:txBody>
      </p:sp>
      <p:sp>
        <p:nvSpPr>
          <p:cNvPr id="201" name="Szövegdoboz 94"/>
          <p:cNvSpPr txBox="1"/>
          <p:nvPr/>
        </p:nvSpPr>
        <p:spPr>
          <a:xfrm>
            <a:off x="2244008" y="1594530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17%</a:t>
            </a:r>
          </a:p>
        </p:txBody>
      </p:sp>
      <p:sp>
        <p:nvSpPr>
          <p:cNvPr id="202" name="Szövegdoboz 95"/>
          <p:cNvSpPr txBox="1"/>
          <p:nvPr/>
        </p:nvSpPr>
        <p:spPr>
          <a:xfrm>
            <a:off x="3308766" y="1948252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203" name="Szövegdoboz 96"/>
          <p:cNvSpPr txBox="1"/>
          <p:nvPr/>
        </p:nvSpPr>
        <p:spPr>
          <a:xfrm>
            <a:off x="3485081" y="3155880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35%</a:t>
            </a:r>
          </a:p>
        </p:txBody>
      </p:sp>
      <p:sp>
        <p:nvSpPr>
          <p:cNvPr id="204" name="Szövegdoboz 97"/>
          <p:cNvSpPr txBox="1"/>
          <p:nvPr/>
        </p:nvSpPr>
        <p:spPr>
          <a:xfrm>
            <a:off x="2575694" y="3831237"/>
            <a:ext cx="846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22%</a:t>
            </a:r>
          </a:p>
        </p:txBody>
      </p:sp>
      <p:sp>
        <p:nvSpPr>
          <p:cNvPr id="38" name="Szövegdoboz 30"/>
          <p:cNvSpPr txBox="1"/>
          <p:nvPr/>
        </p:nvSpPr>
        <p:spPr>
          <a:xfrm>
            <a:off x="3976090" y="3040359"/>
            <a:ext cx="1665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Elkezdek kapcsolgatni, hogy találjak valami néznivalót a reklámblokk idejére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Szövegdoboz 30"/>
          <p:cNvSpPr txBox="1"/>
          <p:nvPr/>
        </p:nvSpPr>
        <p:spPr>
          <a:xfrm>
            <a:off x="2213255" y="4434529"/>
            <a:ext cx="138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szobában maradok, de mással foglalkozom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Szövegdoboz 30"/>
          <p:cNvSpPr txBox="1"/>
          <p:nvPr/>
        </p:nvSpPr>
        <p:spPr>
          <a:xfrm>
            <a:off x="1868127" y="901841"/>
            <a:ext cx="130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Fél szemmel figyelem a reklámokat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Szövegdoboz 30"/>
          <p:cNvSpPr txBox="1"/>
          <p:nvPr/>
        </p:nvSpPr>
        <p:spPr>
          <a:xfrm>
            <a:off x="107504" y="3518089"/>
            <a:ext cx="143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Kimegyek a szobából, </a:t>
            </a:r>
            <a:b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és mással foglalkozom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Szövegdoboz 30"/>
          <p:cNvSpPr txBox="1"/>
          <p:nvPr/>
        </p:nvSpPr>
        <p:spPr>
          <a:xfrm>
            <a:off x="212799" y="2132918"/>
            <a:ext cx="1306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Egyéb</a:t>
            </a:r>
          </a:p>
        </p:txBody>
      </p:sp>
      <p:sp>
        <p:nvSpPr>
          <p:cNvPr id="43" name="Szövegdoboz 30"/>
          <p:cNvSpPr txBox="1"/>
          <p:nvPr/>
        </p:nvSpPr>
        <p:spPr>
          <a:xfrm>
            <a:off x="3560216" y="1540992"/>
            <a:ext cx="143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Megnézem a reklámokat is</a:t>
            </a:r>
            <a:endParaRPr kumimoji="0" lang="hu-HU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04120" y="832524"/>
            <a:ext cx="2932841" cy="1608869"/>
          </a:xfrm>
          <a:prstGeom prst="rect">
            <a:avLst/>
          </a:prstGeom>
          <a:noFill/>
          <a:ln w="635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20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                                       28%</a:t>
            </a:r>
          </a:p>
        </p:txBody>
      </p:sp>
      <p:sp>
        <p:nvSpPr>
          <p:cNvPr id="65" name="Szövegdoboz 30"/>
          <p:cNvSpPr txBox="1"/>
          <p:nvPr/>
        </p:nvSpPr>
        <p:spPr>
          <a:xfrm>
            <a:off x="5906756" y="2015718"/>
            <a:ext cx="29857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>
                <a:solidFill>
                  <a:srgbClr val="58595B"/>
                </a:solidFill>
                <a:latin typeface="Calibri"/>
              </a:rPr>
              <a:t>Tévében megjelenő reklám esetén a 21-35 évesek szintén hasonlóak viselkednek, mint a 36-59 évesek, közel harmaduk megnézi azt, de a 60 fölöttieknek már csak ötöde tesz így. </a:t>
            </a:r>
            <a:r>
              <a:rPr lang="hu-HU" sz="1050" kern="0" dirty="0">
                <a:solidFill>
                  <a:srgbClr val="58595B"/>
                </a:solidFill>
                <a:latin typeface="Calibri"/>
              </a:rPr>
              <a:t>Közöttük tipikusabb, hogy ezt az időt valami másra használják.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036EDB-42E7-45B7-B4E7-0CC2A7838132}"/>
              </a:ext>
            </a:extLst>
          </p:cNvPr>
          <p:cNvSpPr txBox="1"/>
          <p:nvPr/>
        </p:nvSpPr>
        <p:spPr>
          <a:xfrm>
            <a:off x="4774627" y="609298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36-59:</a:t>
            </a:r>
            <a:endParaRPr lang="en-GB" sz="1200" b="1" u="sng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A0F6D8-9E6C-4B5D-8A3E-CD89487A6FDA}"/>
              </a:ext>
            </a:extLst>
          </p:cNvPr>
          <p:cNvSpPr txBox="1"/>
          <p:nvPr/>
        </p:nvSpPr>
        <p:spPr>
          <a:xfrm>
            <a:off x="4831988" y="867039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32%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28724D-14FD-4647-BD7A-00DBEA62D7D2}"/>
              </a:ext>
            </a:extLst>
          </p:cNvPr>
          <p:cNvSpPr txBox="1"/>
          <p:nvPr/>
        </p:nvSpPr>
        <p:spPr>
          <a:xfrm>
            <a:off x="1001364" y="241509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332BE8-0B52-4419-8568-7510E56D0D11}"/>
              </a:ext>
            </a:extLst>
          </p:cNvPr>
          <p:cNvSpPr txBox="1"/>
          <p:nvPr/>
        </p:nvSpPr>
        <p:spPr>
          <a:xfrm>
            <a:off x="388859" y="385621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13%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CA2DB8-0545-471C-B49B-AA4DBE990092}"/>
              </a:ext>
            </a:extLst>
          </p:cNvPr>
          <p:cNvSpPr txBox="1"/>
          <p:nvPr/>
        </p:nvSpPr>
        <p:spPr>
          <a:xfrm>
            <a:off x="3119088" y="410650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19%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5AD9CF-6718-4A73-9B83-019CE4FBC116}"/>
              </a:ext>
            </a:extLst>
          </p:cNvPr>
          <p:cNvSpPr txBox="1"/>
          <p:nvPr/>
        </p:nvSpPr>
        <p:spPr>
          <a:xfrm>
            <a:off x="4017373" y="2798448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34%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C0797-6EB9-4C73-84DB-7FA3E4D3AED1}"/>
              </a:ext>
            </a:extLst>
          </p:cNvPr>
          <p:cNvSpPr txBox="1"/>
          <p:nvPr/>
        </p:nvSpPr>
        <p:spPr>
          <a:xfrm>
            <a:off x="3907895" y="206606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13%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069867-3B2F-49D9-8A6B-C19E3DDC31BB}"/>
              </a:ext>
            </a:extLst>
          </p:cNvPr>
          <p:cNvSpPr txBox="1"/>
          <p:nvPr/>
        </p:nvSpPr>
        <p:spPr>
          <a:xfrm>
            <a:off x="2764608" y="138632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19%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Szövegdoboz 135">
            <a:extLst>
              <a:ext uri="{FF2B5EF4-FFF2-40B4-BE49-F238E27FC236}">
                <a16:creationId xmlns:a16="http://schemas.microsoft.com/office/drawing/2014/main" id="{563AF288-BAF7-456A-9EA5-FDC9B3DF8C50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Bázis: aki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tévézik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2017: n=919; 2020: n</a:t>
            </a:r>
            <a:r>
              <a:rPr lang="hu-HU" sz="900" kern="0" dirty="0">
                <a:solidFill>
                  <a:srgbClr val="222223"/>
                </a:solidFill>
              </a:rPr>
              <a:t>=894; 2023: n=838, 36-59: n=366, 60+: n=268 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3E65A9-5000-1F83-F02C-4040AF138E5F}"/>
              </a:ext>
            </a:extLst>
          </p:cNvPr>
          <p:cNvSpPr txBox="1"/>
          <p:nvPr/>
        </p:nvSpPr>
        <p:spPr>
          <a:xfrm>
            <a:off x="3125680" y="138632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16%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ADA5D8-A28C-8819-29A1-C1B6071BF500}"/>
              </a:ext>
            </a:extLst>
          </p:cNvPr>
          <p:cNvSpPr txBox="1"/>
          <p:nvPr/>
        </p:nvSpPr>
        <p:spPr>
          <a:xfrm>
            <a:off x="4240910" y="206606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4%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8AF188-CB25-9376-F0AB-5893D8CC19B0}"/>
              </a:ext>
            </a:extLst>
          </p:cNvPr>
          <p:cNvSpPr txBox="1"/>
          <p:nvPr/>
        </p:nvSpPr>
        <p:spPr>
          <a:xfrm>
            <a:off x="4413970" y="2798448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28%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3A3E55-F1D5-3C1F-F414-5D12EC499E86}"/>
              </a:ext>
            </a:extLst>
          </p:cNvPr>
          <p:cNvSpPr txBox="1"/>
          <p:nvPr/>
        </p:nvSpPr>
        <p:spPr>
          <a:xfrm>
            <a:off x="607064" y="2415090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A16FBA-493F-AFC5-40FA-89738A9D636A}"/>
              </a:ext>
            </a:extLst>
          </p:cNvPr>
          <p:cNvSpPr txBox="1"/>
          <p:nvPr/>
        </p:nvSpPr>
        <p:spPr>
          <a:xfrm>
            <a:off x="767043" y="385621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1819C0-B5C6-282C-3498-0B06210C72DB}"/>
              </a:ext>
            </a:extLst>
          </p:cNvPr>
          <p:cNvSpPr txBox="1"/>
          <p:nvPr/>
        </p:nvSpPr>
        <p:spPr>
          <a:xfrm>
            <a:off x="3484828" y="4106501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32%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A97391-58AC-1DD0-2571-49943C64ABFA}"/>
              </a:ext>
            </a:extLst>
          </p:cNvPr>
          <p:cNvSpPr txBox="1"/>
          <p:nvPr/>
        </p:nvSpPr>
        <p:spPr>
          <a:xfrm>
            <a:off x="5264611" y="609298"/>
            <a:ext cx="6098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60+:</a:t>
            </a:r>
            <a:endParaRPr lang="en-GB" sz="1200" b="1" u="sng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75C0E3-FA85-70CB-27C1-F0AF92F966D9}"/>
              </a:ext>
            </a:extLst>
          </p:cNvPr>
          <p:cNvSpPr txBox="1"/>
          <p:nvPr/>
        </p:nvSpPr>
        <p:spPr>
          <a:xfrm>
            <a:off x="5264611" y="867039"/>
            <a:ext cx="4751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20%</a:t>
            </a:r>
            <a:endParaRPr lang="en-GB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3DE7177-A966-D6EC-F949-8D556E3D3CDB}"/>
              </a:ext>
            </a:extLst>
          </p:cNvPr>
          <p:cNvSpPr/>
          <p:nvPr/>
        </p:nvSpPr>
        <p:spPr>
          <a:xfrm>
            <a:off x="4542957" y="2141800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E8F5C81-6442-3837-7229-2EBE272C6BA2}"/>
              </a:ext>
            </a:extLst>
          </p:cNvPr>
          <p:cNvSpPr/>
          <p:nvPr/>
        </p:nvSpPr>
        <p:spPr>
          <a:xfrm>
            <a:off x="4789428" y="2882491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66F2E76-74A1-3A89-0906-7EAAACF168EE}"/>
              </a:ext>
            </a:extLst>
          </p:cNvPr>
          <p:cNvSpPr/>
          <p:nvPr/>
        </p:nvSpPr>
        <p:spPr>
          <a:xfrm rot="10800000">
            <a:off x="3872326" y="4182102"/>
            <a:ext cx="80412" cy="125368"/>
          </a:xfrm>
          <a:prstGeom prst="downArrow">
            <a:avLst/>
          </a:prstGeom>
          <a:solidFill>
            <a:srgbClr val="7CA24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990E1E4-DF05-6FB7-ACD1-9AECE2DAF958}"/>
              </a:ext>
            </a:extLst>
          </p:cNvPr>
          <p:cNvSpPr/>
          <p:nvPr/>
        </p:nvSpPr>
        <p:spPr>
          <a:xfrm rot="10800000">
            <a:off x="1145320" y="3927056"/>
            <a:ext cx="80412" cy="125368"/>
          </a:xfrm>
          <a:prstGeom prst="downArrow">
            <a:avLst/>
          </a:prstGeom>
          <a:solidFill>
            <a:srgbClr val="7CA24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DADF4-9BF5-0801-D768-09470E874375}"/>
              </a:ext>
            </a:extLst>
          </p:cNvPr>
          <p:cNvSpPr txBox="1"/>
          <p:nvPr/>
        </p:nvSpPr>
        <p:spPr>
          <a:xfrm>
            <a:off x="8426208" y="0"/>
            <a:ext cx="814442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Omnibusz</a:t>
            </a:r>
          </a:p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adat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DED84-28B1-3E2F-76EA-1B066D0F48EB}"/>
              </a:ext>
            </a:extLst>
          </p:cNvPr>
          <p:cNvSpPr txBox="1"/>
          <p:nvPr/>
        </p:nvSpPr>
        <p:spPr>
          <a:xfrm>
            <a:off x="8175434" y="-186650"/>
            <a:ext cx="2568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hu-HU" sz="4800" b="1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342A2C3-1858-681E-5C0F-48F04B5A3AF7}"/>
              </a:ext>
            </a:extLst>
          </p:cNvPr>
          <p:cNvSpPr/>
          <p:nvPr/>
        </p:nvSpPr>
        <p:spPr>
          <a:xfrm>
            <a:off x="5650814" y="968808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323F6E1-6673-6DED-2E2E-5DAD70714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4A9BF0-6B64-7187-03BD-B2BFB515A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029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Ad-</a:t>
            </a:r>
            <a:r>
              <a:rPr lang="hu-HU" sz="2900" dirty="0" err="1"/>
              <a:t>blocking</a:t>
            </a:r>
            <a:r>
              <a:rPr lang="hu-HU" sz="2900" dirty="0"/>
              <a:t> ismertsége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Hallott már a reklám-blokkolásról, vagy eredeti nevén ad-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blocking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hu-HU" sz="1000" i="1" dirty="0" err="1">
                <a:solidFill>
                  <a:schemeClr val="bg1">
                    <a:lumMod val="50000"/>
                  </a:schemeClr>
                </a:solidFill>
              </a:rPr>
              <a:t>ról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1" name="Szövegdoboz 30"/>
          <p:cNvSpPr txBox="1"/>
          <p:nvPr/>
        </p:nvSpPr>
        <p:spPr>
          <a:xfrm>
            <a:off x="4788024" y="2219524"/>
            <a:ext cx="31461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hu-HU" sz="1050" kern="0">
                <a:solidFill>
                  <a:srgbClr val="58595B"/>
                </a:solidFill>
              </a:rPr>
              <a:t>A fiatalok nagyobb arányban tudnak a reklámblokkolás lehetőségéről, mint a két idősebb korosztály, de még így is 3-ból 2 36 fölötti tud erről.</a:t>
            </a:r>
          </a:p>
        </p:txBody>
      </p:sp>
      <p:sp>
        <p:nvSpPr>
          <p:cNvPr id="2" name="Szövegdoboz 135">
            <a:extLst>
              <a:ext uri="{FF2B5EF4-FFF2-40B4-BE49-F238E27FC236}">
                <a16:creationId xmlns:a16="http://schemas.microsoft.com/office/drawing/2014/main" id="{281CF87C-927E-4EC6-77B0-4BB00BEBC7FA}"/>
              </a:ext>
            </a:extLst>
          </p:cNvPr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7981950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Bázis: Teljes minta: 2017: N=1005; 2020: 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N=1000;</a:t>
            </a:r>
            <a:r>
              <a:rPr lang="hu-HU" sz="900" kern="0" dirty="0">
                <a:solidFill>
                  <a:srgbClr val="222223"/>
                </a:solidFill>
                <a:latin typeface="Calibri"/>
              </a:rPr>
              <a:t> 2023: N=1000, 36-59: n= 409, 60+: n=282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D569888-063F-5838-F13F-F75D92BBCA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475061"/>
              </p:ext>
            </p:extLst>
          </p:nvPr>
        </p:nvGraphicFramePr>
        <p:xfrm>
          <a:off x="1475656" y="1503227"/>
          <a:ext cx="2376264" cy="235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8313A87-7999-ADA1-AE24-3E8F5C49972E}"/>
              </a:ext>
            </a:extLst>
          </p:cNvPr>
          <p:cNvGrpSpPr>
            <a:grpSpLocks noChangeAspect="1"/>
          </p:cNvGrpSpPr>
          <p:nvPr/>
        </p:nvGrpSpPr>
        <p:grpSpPr>
          <a:xfrm>
            <a:off x="2347241" y="2132742"/>
            <a:ext cx="653400" cy="653400"/>
            <a:chOff x="1415266" y="3607378"/>
            <a:chExt cx="309261" cy="309261"/>
          </a:xfrm>
        </p:grpSpPr>
        <p:sp>
          <p:nvSpPr>
            <p:cNvPr id="9" name="Freeform 215">
              <a:extLst>
                <a:ext uri="{FF2B5EF4-FFF2-40B4-BE49-F238E27FC236}">
                  <a16:creationId xmlns:a16="http://schemas.microsoft.com/office/drawing/2014/main" id="{4F41E86E-7F1D-B01D-3C1E-D1F60355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171" y="3608648"/>
              <a:ext cx="306086" cy="306086"/>
            </a:xfrm>
            <a:custGeom>
              <a:avLst/>
              <a:gdLst/>
              <a:ahLst/>
              <a:cxnLst>
                <a:cxn ang="0">
                  <a:pos x="65" y="204"/>
                </a:cxn>
                <a:cxn ang="0">
                  <a:pos x="64" y="204"/>
                </a:cxn>
                <a:cxn ang="0">
                  <a:pos x="63" y="204"/>
                </a:cxn>
                <a:cxn ang="0">
                  <a:pos x="57" y="201"/>
                </a:cxn>
                <a:cxn ang="0">
                  <a:pos x="3" y="148"/>
                </a:cxn>
                <a:cxn ang="0">
                  <a:pos x="3" y="147"/>
                </a:cxn>
                <a:cxn ang="0">
                  <a:pos x="3" y="147"/>
                </a:cxn>
                <a:cxn ang="0">
                  <a:pos x="3" y="147"/>
                </a:cxn>
                <a:cxn ang="0">
                  <a:pos x="2" y="146"/>
                </a:cxn>
                <a:cxn ang="0">
                  <a:pos x="2" y="146"/>
                </a:cxn>
                <a:cxn ang="0">
                  <a:pos x="0" y="140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3" y="56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65" y="0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43" y="1"/>
                </a:cxn>
                <a:cxn ang="0">
                  <a:pos x="143" y="1"/>
                </a:cxn>
                <a:cxn ang="0">
                  <a:pos x="144" y="1"/>
                </a:cxn>
                <a:cxn ang="0">
                  <a:pos x="144" y="1"/>
                </a:cxn>
                <a:cxn ang="0">
                  <a:pos x="146" y="2"/>
                </a:cxn>
                <a:cxn ang="0">
                  <a:pos x="148" y="3"/>
                </a:cxn>
                <a:cxn ang="0">
                  <a:pos x="201" y="56"/>
                </a:cxn>
                <a:cxn ang="0">
                  <a:pos x="201" y="57"/>
                </a:cxn>
                <a:cxn ang="0">
                  <a:pos x="201" y="57"/>
                </a:cxn>
                <a:cxn ang="0">
                  <a:pos x="202" y="57"/>
                </a:cxn>
                <a:cxn ang="0">
                  <a:pos x="202" y="58"/>
                </a:cxn>
                <a:cxn ang="0">
                  <a:pos x="204" y="64"/>
                </a:cxn>
                <a:cxn ang="0">
                  <a:pos x="204" y="140"/>
                </a:cxn>
                <a:cxn ang="0">
                  <a:pos x="204" y="140"/>
                </a:cxn>
                <a:cxn ang="0">
                  <a:pos x="204" y="143"/>
                </a:cxn>
                <a:cxn ang="0">
                  <a:pos x="203" y="143"/>
                </a:cxn>
                <a:cxn ang="0">
                  <a:pos x="203" y="144"/>
                </a:cxn>
                <a:cxn ang="0">
                  <a:pos x="202" y="146"/>
                </a:cxn>
                <a:cxn ang="0">
                  <a:pos x="201" y="147"/>
                </a:cxn>
                <a:cxn ang="0">
                  <a:pos x="148" y="201"/>
                </a:cxn>
                <a:cxn ang="0">
                  <a:pos x="147" y="201"/>
                </a:cxn>
                <a:cxn ang="0">
                  <a:pos x="147" y="202"/>
                </a:cxn>
                <a:cxn ang="0">
                  <a:pos x="145" y="202"/>
                </a:cxn>
                <a:cxn ang="0">
                  <a:pos x="140" y="204"/>
                </a:cxn>
                <a:cxn ang="0">
                  <a:pos x="65" y="204"/>
                </a:cxn>
              </a:cxnLst>
              <a:rect l="0" t="0" r="r" b="b"/>
              <a:pathLst>
                <a:path w="204" h="204">
                  <a:moveTo>
                    <a:pt x="65" y="204"/>
                  </a:moveTo>
                  <a:cubicBezTo>
                    <a:pt x="64" y="204"/>
                    <a:pt x="64" y="204"/>
                    <a:pt x="64" y="204"/>
                  </a:cubicBezTo>
                  <a:cubicBezTo>
                    <a:pt x="63" y="204"/>
                    <a:pt x="63" y="204"/>
                    <a:pt x="63" y="204"/>
                  </a:cubicBezTo>
                  <a:cubicBezTo>
                    <a:pt x="60" y="203"/>
                    <a:pt x="58" y="202"/>
                    <a:pt x="57" y="201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1" y="143"/>
                    <a:pt x="0" y="141"/>
                    <a:pt x="0" y="14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2"/>
                    <a:pt x="1" y="61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8"/>
                    <a:pt x="3" y="56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0" y="0"/>
                    <a:pt x="63" y="0"/>
                    <a:pt x="6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1" y="0"/>
                    <a:pt x="142" y="0"/>
                    <a:pt x="143" y="1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5" y="1"/>
                    <a:pt x="145" y="2"/>
                    <a:pt x="146" y="2"/>
                  </a:cubicBezTo>
                  <a:cubicBezTo>
                    <a:pt x="146" y="2"/>
                    <a:pt x="147" y="3"/>
                    <a:pt x="148" y="3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1" y="57"/>
                    <a:pt x="202" y="57"/>
                    <a:pt x="202" y="57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3" y="60"/>
                    <a:pt x="204" y="62"/>
                    <a:pt x="204" y="64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204" y="141"/>
                    <a:pt x="204" y="142"/>
                    <a:pt x="204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2" y="145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148" y="201"/>
                    <a:pt x="148" y="201"/>
                    <a:pt x="148" y="201"/>
                  </a:cubicBezTo>
                  <a:cubicBezTo>
                    <a:pt x="148" y="201"/>
                    <a:pt x="147" y="201"/>
                    <a:pt x="147" y="201"/>
                  </a:cubicBezTo>
                  <a:cubicBezTo>
                    <a:pt x="147" y="201"/>
                    <a:pt x="147" y="201"/>
                    <a:pt x="147" y="202"/>
                  </a:cubicBezTo>
                  <a:cubicBezTo>
                    <a:pt x="146" y="202"/>
                    <a:pt x="146" y="202"/>
                    <a:pt x="145" y="202"/>
                  </a:cubicBezTo>
                  <a:cubicBezTo>
                    <a:pt x="144" y="203"/>
                    <a:pt x="142" y="204"/>
                    <a:pt x="140" y="204"/>
                  </a:cubicBezTo>
                  <a:lnTo>
                    <a:pt x="65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16">
              <a:extLst>
                <a:ext uri="{FF2B5EF4-FFF2-40B4-BE49-F238E27FC236}">
                  <a16:creationId xmlns:a16="http://schemas.microsoft.com/office/drawing/2014/main" id="{DA111696-D427-1E7F-4A6F-3E4C12690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266" y="3607378"/>
              <a:ext cx="309261" cy="309261"/>
            </a:xfrm>
            <a:custGeom>
              <a:avLst/>
              <a:gdLst/>
              <a:ahLst/>
              <a:cxnLst>
                <a:cxn ang="0">
                  <a:pos x="66" y="206"/>
                </a:cxn>
                <a:cxn ang="0">
                  <a:pos x="64" y="206"/>
                </a:cxn>
                <a:cxn ang="0">
                  <a:pos x="57" y="203"/>
                </a:cxn>
                <a:cxn ang="0">
                  <a:pos x="3" y="148"/>
                </a:cxn>
                <a:cxn ang="0">
                  <a:pos x="2" y="147"/>
                </a:cxn>
                <a:cxn ang="0">
                  <a:pos x="0" y="141"/>
                </a:cxn>
                <a:cxn ang="0">
                  <a:pos x="0" y="65"/>
                </a:cxn>
                <a:cxn ang="0">
                  <a:pos x="0" y="63"/>
                </a:cxn>
                <a:cxn ang="0">
                  <a:pos x="1" y="60"/>
                </a:cxn>
                <a:cxn ang="0">
                  <a:pos x="3" y="57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60" y="1"/>
                </a:cxn>
                <a:cxn ang="0">
                  <a:pos x="66" y="0"/>
                </a:cxn>
                <a:cxn ang="0">
                  <a:pos x="141" y="0"/>
                </a:cxn>
                <a:cxn ang="0">
                  <a:pos x="143" y="0"/>
                </a:cxn>
                <a:cxn ang="0">
                  <a:pos x="144" y="0"/>
                </a:cxn>
                <a:cxn ang="0">
                  <a:pos x="146" y="1"/>
                </a:cxn>
                <a:cxn ang="0">
                  <a:pos x="149" y="3"/>
                </a:cxn>
                <a:cxn ang="0">
                  <a:pos x="203" y="57"/>
                </a:cxn>
                <a:cxn ang="0">
                  <a:pos x="204" y="58"/>
                </a:cxn>
                <a:cxn ang="0">
                  <a:pos x="205" y="60"/>
                </a:cxn>
                <a:cxn ang="0">
                  <a:pos x="206" y="65"/>
                </a:cxn>
                <a:cxn ang="0">
                  <a:pos x="206" y="141"/>
                </a:cxn>
                <a:cxn ang="0">
                  <a:pos x="206" y="143"/>
                </a:cxn>
                <a:cxn ang="0">
                  <a:pos x="206" y="144"/>
                </a:cxn>
                <a:cxn ang="0">
                  <a:pos x="205" y="146"/>
                </a:cxn>
                <a:cxn ang="0">
                  <a:pos x="149" y="203"/>
                </a:cxn>
                <a:cxn ang="0">
                  <a:pos x="149" y="203"/>
                </a:cxn>
                <a:cxn ang="0">
                  <a:pos x="148" y="203"/>
                </a:cxn>
                <a:cxn ang="0">
                  <a:pos x="146" y="205"/>
                </a:cxn>
                <a:cxn ang="0">
                  <a:pos x="66" y="206"/>
                </a:cxn>
                <a:cxn ang="0">
                  <a:pos x="145" y="203"/>
                </a:cxn>
                <a:cxn ang="0">
                  <a:pos x="146" y="202"/>
                </a:cxn>
                <a:cxn ang="0">
                  <a:pos x="147" y="201"/>
                </a:cxn>
                <a:cxn ang="0">
                  <a:pos x="147" y="201"/>
                </a:cxn>
                <a:cxn ang="0">
                  <a:pos x="203" y="145"/>
                </a:cxn>
                <a:cxn ang="0">
                  <a:pos x="203" y="143"/>
                </a:cxn>
                <a:cxn ang="0">
                  <a:pos x="203" y="142"/>
                </a:cxn>
                <a:cxn ang="0">
                  <a:pos x="204" y="141"/>
                </a:cxn>
                <a:cxn ang="0">
                  <a:pos x="203" y="62"/>
                </a:cxn>
                <a:cxn ang="0">
                  <a:pos x="202" y="60"/>
                </a:cxn>
                <a:cxn ang="0">
                  <a:pos x="201" y="59"/>
                </a:cxn>
                <a:cxn ang="0">
                  <a:pos x="201" y="58"/>
                </a:cxn>
                <a:cxn ang="0">
                  <a:pos x="145" y="3"/>
                </a:cxn>
                <a:cxn ang="0">
                  <a:pos x="144" y="3"/>
                </a:cxn>
                <a:cxn ang="0">
                  <a:pos x="141" y="2"/>
                </a:cxn>
                <a:cxn ang="0">
                  <a:pos x="141" y="2"/>
                </a:cxn>
                <a:cxn ang="0">
                  <a:pos x="61" y="3"/>
                </a:cxn>
                <a:cxn ang="0">
                  <a:pos x="60" y="4"/>
                </a:cxn>
                <a:cxn ang="0">
                  <a:pos x="59" y="5"/>
                </a:cxn>
                <a:cxn ang="0">
                  <a:pos x="59" y="5"/>
                </a:cxn>
                <a:cxn ang="0">
                  <a:pos x="4" y="60"/>
                </a:cxn>
                <a:cxn ang="0">
                  <a:pos x="3" y="62"/>
                </a:cxn>
                <a:cxn ang="0">
                  <a:pos x="3" y="64"/>
                </a:cxn>
                <a:cxn ang="0">
                  <a:pos x="3" y="65"/>
                </a:cxn>
                <a:cxn ang="0">
                  <a:pos x="3" y="144"/>
                </a:cxn>
                <a:cxn ang="0">
                  <a:pos x="4" y="146"/>
                </a:cxn>
                <a:cxn ang="0">
                  <a:pos x="5" y="147"/>
                </a:cxn>
                <a:cxn ang="0">
                  <a:pos x="5" y="147"/>
                </a:cxn>
                <a:cxn ang="0">
                  <a:pos x="63" y="203"/>
                </a:cxn>
                <a:cxn ang="0">
                  <a:pos x="65" y="203"/>
                </a:cxn>
                <a:cxn ang="0">
                  <a:pos x="66" y="203"/>
                </a:cxn>
              </a:cxnLst>
              <a:rect l="0" t="0" r="r" b="b"/>
              <a:pathLst>
                <a:path w="206" h="206">
                  <a:moveTo>
                    <a:pt x="66" y="206"/>
                  </a:moveTo>
                  <a:cubicBezTo>
                    <a:pt x="66" y="206"/>
                    <a:pt x="66" y="206"/>
                    <a:pt x="66" y="206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4" y="206"/>
                    <a:pt x="64" y="206"/>
                    <a:pt x="64" y="206"/>
                  </a:cubicBezTo>
                  <a:cubicBezTo>
                    <a:pt x="63" y="206"/>
                    <a:pt x="63" y="206"/>
                    <a:pt x="62" y="205"/>
                  </a:cubicBezTo>
                  <a:cubicBezTo>
                    <a:pt x="62" y="205"/>
                    <a:pt x="62" y="205"/>
                    <a:pt x="62" y="205"/>
                  </a:cubicBezTo>
                  <a:cubicBezTo>
                    <a:pt x="60" y="205"/>
                    <a:pt x="58" y="204"/>
                    <a:pt x="57" y="203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2" y="148"/>
                    <a:pt x="2" y="148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1" y="147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0" y="144"/>
                    <a:pt x="0" y="143"/>
                    <a:pt x="0" y="14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3"/>
                  </a:cubicBezTo>
                  <a:cubicBezTo>
                    <a:pt x="0" y="63"/>
                    <a:pt x="0" y="62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8"/>
                    <a:pt x="3" y="57"/>
                    <a:pt x="3" y="5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2" y="0"/>
                    <a:pt x="64" y="0"/>
                    <a:pt x="6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1"/>
                    <a:pt x="148" y="2"/>
                    <a:pt x="149" y="3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4" y="58"/>
                    <a:pt x="204" y="59"/>
                    <a:pt x="204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61"/>
                    <a:pt x="206" y="62"/>
                    <a:pt x="206" y="63"/>
                  </a:cubicBezTo>
                  <a:cubicBezTo>
                    <a:pt x="206" y="64"/>
                    <a:pt x="206" y="65"/>
                    <a:pt x="206" y="65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6"/>
                    <a:pt x="205" y="147"/>
                    <a:pt x="205" y="147"/>
                  </a:cubicBezTo>
                  <a:cubicBezTo>
                    <a:pt x="204" y="148"/>
                    <a:pt x="203" y="149"/>
                    <a:pt x="203" y="149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8" y="203"/>
                    <a:pt x="148" y="203"/>
                    <a:pt x="148" y="203"/>
                  </a:cubicBezTo>
                  <a:cubicBezTo>
                    <a:pt x="148" y="203"/>
                    <a:pt x="148" y="203"/>
                    <a:pt x="148" y="203"/>
                  </a:cubicBezTo>
                  <a:cubicBezTo>
                    <a:pt x="148" y="204"/>
                    <a:pt x="148" y="204"/>
                    <a:pt x="147" y="204"/>
                  </a:cubicBezTo>
                  <a:cubicBezTo>
                    <a:pt x="147" y="204"/>
                    <a:pt x="147" y="204"/>
                    <a:pt x="147" y="204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5" y="205"/>
                    <a:pt x="144" y="206"/>
                    <a:pt x="143" y="206"/>
                  </a:cubicBezTo>
                  <a:cubicBezTo>
                    <a:pt x="142" y="206"/>
                    <a:pt x="142" y="206"/>
                    <a:pt x="141" y="206"/>
                  </a:cubicBezTo>
                  <a:lnTo>
                    <a:pt x="66" y="206"/>
                  </a:lnTo>
                  <a:close/>
                  <a:moveTo>
                    <a:pt x="141" y="203"/>
                  </a:moveTo>
                  <a:cubicBezTo>
                    <a:pt x="141" y="203"/>
                    <a:pt x="142" y="203"/>
                    <a:pt x="143" y="203"/>
                  </a:cubicBezTo>
                  <a:cubicBezTo>
                    <a:pt x="143" y="203"/>
                    <a:pt x="144" y="203"/>
                    <a:pt x="145" y="203"/>
                  </a:cubicBezTo>
                  <a:cubicBezTo>
                    <a:pt x="145" y="203"/>
                    <a:pt x="145" y="203"/>
                    <a:pt x="145" y="203"/>
                  </a:cubicBezTo>
                  <a:cubicBezTo>
                    <a:pt x="145" y="203"/>
                    <a:pt x="145" y="202"/>
                    <a:pt x="145" y="202"/>
                  </a:cubicBezTo>
                  <a:cubicBezTo>
                    <a:pt x="146" y="202"/>
                    <a:pt x="146" y="202"/>
                    <a:pt x="146" y="202"/>
                  </a:cubicBezTo>
                  <a:cubicBezTo>
                    <a:pt x="146" y="202"/>
                    <a:pt x="146" y="202"/>
                    <a:pt x="146" y="202"/>
                  </a:cubicBezTo>
                  <a:cubicBezTo>
                    <a:pt x="147" y="202"/>
                    <a:pt x="147" y="202"/>
                    <a:pt x="147" y="202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8" y="201"/>
                    <a:pt x="148" y="201"/>
                    <a:pt x="148" y="201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6"/>
                    <a:pt x="203" y="146"/>
                    <a:pt x="203" y="145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3" y="143"/>
                    <a:pt x="203" y="142"/>
                    <a:pt x="203" y="142"/>
                  </a:cubicBezTo>
                  <a:cubicBezTo>
                    <a:pt x="203" y="142"/>
                    <a:pt x="203" y="142"/>
                    <a:pt x="203" y="142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4"/>
                    <a:pt x="203" y="63"/>
                    <a:pt x="203" y="62"/>
                  </a:cubicBezTo>
                  <a:cubicBezTo>
                    <a:pt x="203" y="62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2" y="61"/>
                    <a:pt x="202" y="61"/>
                    <a:pt x="202" y="60"/>
                  </a:cubicBezTo>
                  <a:cubicBezTo>
                    <a:pt x="202" y="60"/>
                    <a:pt x="202" y="60"/>
                    <a:pt x="202" y="60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1" y="59"/>
                    <a:pt x="201" y="58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7" y="5"/>
                    <a:pt x="147" y="5"/>
                  </a:cubicBezTo>
                  <a:cubicBezTo>
                    <a:pt x="147" y="4"/>
                    <a:pt x="146" y="4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2"/>
                    <a:pt x="63" y="3"/>
                    <a:pt x="62" y="3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4" y="60"/>
                    <a:pt x="4" y="60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3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4"/>
                    <a:pt x="3" y="144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3" y="145"/>
                    <a:pt x="3" y="145"/>
                    <a:pt x="4" y="145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60" y="202"/>
                    <a:pt x="61" y="203"/>
                    <a:pt x="62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65" y="203"/>
                    <a:pt x="65" y="203"/>
                    <a:pt x="65" y="203"/>
                  </a:cubicBezTo>
                  <a:cubicBezTo>
                    <a:pt x="65" y="203"/>
                    <a:pt x="65" y="203"/>
                    <a:pt x="65" y="203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6" y="203"/>
                    <a:pt x="66" y="203"/>
                    <a:pt x="66" y="203"/>
                  </a:cubicBezTo>
                  <a:lnTo>
                    <a:pt x="141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17">
              <a:extLst>
                <a:ext uri="{FF2B5EF4-FFF2-40B4-BE49-F238E27FC236}">
                  <a16:creationId xmlns:a16="http://schemas.microsoft.com/office/drawing/2014/main" id="{B5A4F2EA-0895-C637-C3F5-A746D1326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6062" y="3618174"/>
              <a:ext cx="289575" cy="287670"/>
            </a:xfrm>
            <a:custGeom>
              <a:avLst/>
              <a:gdLst/>
              <a:ahLst/>
              <a:cxnLst>
                <a:cxn ang="0">
                  <a:pos x="55" y="191"/>
                </a:cxn>
                <a:cxn ang="0">
                  <a:pos x="0" y="134"/>
                </a:cxn>
                <a:cxn ang="0">
                  <a:pos x="1" y="55"/>
                </a:cxn>
                <a:cxn ang="0">
                  <a:pos x="59" y="0"/>
                </a:cxn>
                <a:cxn ang="0">
                  <a:pos x="138" y="1"/>
                </a:cxn>
                <a:cxn ang="0">
                  <a:pos x="193" y="58"/>
                </a:cxn>
                <a:cxn ang="0">
                  <a:pos x="191" y="137"/>
                </a:cxn>
                <a:cxn ang="0">
                  <a:pos x="134" y="192"/>
                </a:cxn>
                <a:cxn ang="0">
                  <a:pos x="9" y="116"/>
                </a:cxn>
                <a:cxn ang="0">
                  <a:pos x="44" y="120"/>
                </a:cxn>
                <a:cxn ang="0">
                  <a:pos x="46" y="98"/>
                </a:cxn>
                <a:cxn ang="0">
                  <a:pos x="32" y="92"/>
                </a:cxn>
                <a:cxn ang="0">
                  <a:pos x="28" y="91"/>
                </a:cxn>
                <a:cxn ang="0">
                  <a:pos x="20" y="84"/>
                </a:cxn>
                <a:cxn ang="0">
                  <a:pos x="30" y="76"/>
                </a:cxn>
                <a:cxn ang="0">
                  <a:pos x="43" y="80"/>
                </a:cxn>
                <a:cxn ang="0">
                  <a:pos x="44" y="71"/>
                </a:cxn>
                <a:cxn ang="0">
                  <a:pos x="30" y="68"/>
                </a:cxn>
                <a:cxn ang="0">
                  <a:pos x="12" y="84"/>
                </a:cxn>
                <a:cxn ang="0">
                  <a:pos x="27" y="100"/>
                </a:cxn>
                <a:cxn ang="0">
                  <a:pos x="32" y="100"/>
                </a:cxn>
                <a:cxn ang="0">
                  <a:pos x="41" y="108"/>
                </a:cxn>
                <a:cxn ang="0">
                  <a:pos x="35" y="115"/>
                </a:cxn>
                <a:cxn ang="0">
                  <a:pos x="22" y="114"/>
                </a:cxn>
                <a:cxn ang="0">
                  <a:pos x="15" y="110"/>
                </a:cxn>
                <a:cxn ang="0">
                  <a:pos x="68" y="124"/>
                </a:cxn>
                <a:cxn ang="0">
                  <a:pos x="76" y="76"/>
                </a:cxn>
                <a:cxn ang="0">
                  <a:pos x="91" y="68"/>
                </a:cxn>
                <a:cxn ang="0">
                  <a:pos x="53" y="76"/>
                </a:cxn>
                <a:cxn ang="0">
                  <a:pos x="68" y="124"/>
                </a:cxn>
                <a:cxn ang="0">
                  <a:pos x="96" y="109"/>
                </a:cxn>
                <a:cxn ang="0">
                  <a:pos x="104" y="121"/>
                </a:cxn>
                <a:cxn ang="0">
                  <a:pos x="126" y="121"/>
                </a:cxn>
                <a:cxn ang="0">
                  <a:pos x="134" y="112"/>
                </a:cxn>
                <a:cxn ang="0">
                  <a:pos x="134" y="109"/>
                </a:cxn>
                <a:cxn ang="0">
                  <a:pos x="135" y="96"/>
                </a:cxn>
                <a:cxn ang="0">
                  <a:pos x="134" y="83"/>
                </a:cxn>
                <a:cxn ang="0">
                  <a:pos x="134" y="80"/>
                </a:cxn>
                <a:cxn ang="0">
                  <a:pos x="130" y="74"/>
                </a:cxn>
                <a:cxn ang="0">
                  <a:pos x="115" y="68"/>
                </a:cxn>
                <a:cxn ang="0">
                  <a:pos x="98" y="78"/>
                </a:cxn>
                <a:cxn ang="0">
                  <a:pos x="95" y="96"/>
                </a:cxn>
                <a:cxn ang="0">
                  <a:pos x="104" y="89"/>
                </a:cxn>
                <a:cxn ang="0">
                  <a:pos x="107" y="80"/>
                </a:cxn>
                <a:cxn ang="0">
                  <a:pos x="110" y="78"/>
                </a:cxn>
                <a:cxn ang="0">
                  <a:pos x="120" y="78"/>
                </a:cxn>
                <a:cxn ang="0">
                  <a:pos x="124" y="80"/>
                </a:cxn>
                <a:cxn ang="0">
                  <a:pos x="127" y="96"/>
                </a:cxn>
                <a:cxn ang="0">
                  <a:pos x="124" y="112"/>
                </a:cxn>
                <a:cxn ang="0">
                  <a:pos x="120" y="114"/>
                </a:cxn>
                <a:cxn ang="0">
                  <a:pos x="110" y="114"/>
                </a:cxn>
                <a:cxn ang="0">
                  <a:pos x="104" y="107"/>
                </a:cxn>
                <a:cxn ang="0">
                  <a:pos x="104" y="96"/>
                </a:cxn>
                <a:cxn ang="0">
                  <a:pos x="153" y="124"/>
                </a:cxn>
                <a:cxn ang="0">
                  <a:pos x="166" y="102"/>
                </a:cxn>
                <a:cxn ang="0">
                  <a:pos x="183" y="85"/>
                </a:cxn>
                <a:cxn ang="0">
                  <a:pos x="177" y="72"/>
                </a:cxn>
                <a:cxn ang="0">
                  <a:pos x="168" y="69"/>
                </a:cxn>
                <a:cxn ang="0">
                  <a:pos x="145" y="68"/>
                </a:cxn>
                <a:cxn ang="0">
                  <a:pos x="153" y="76"/>
                </a:cxn>
                <a:cxn ang="0">
                  <a:pos x="171" y="78"/>
                </a:cxn>
                <a:cxn ang="0">
                  <a:pos x="173" y="91"/>
                </a:cxn>
                <a:cxn ang="0">
                  <a:pos x="153" y="94"/>
                </a:cxn>
              </a:cxnLst>
              <a:rect l="0" t="0" r="r" b="b"/>
              <a:pathLst>
                <a:path w="193" h="192">
                  <a:moveTo>
                    <a:pt x="59" y="192"/>
                  </a:moveTo>
                  <a:cubicBezTo>
                    <a:pt x="57" y="192"/>
                    <a:pt x="56" y="192"/>
                    <a:pt x="55" y="191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0" y="136"/>
                    <a:pt x="0" y="135"/>
                    <a:pt x="0" y="1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5"/>
                    <a:pt x="1" y="55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0"/>
                    <a:pt x="57" y="0"/>
                    <a:pt x="5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7" y="0"/>
                    <a:pt x="138" y="1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2" y="56"/>
                    <a:pt x="193" y="57"/>
                    <a:pt x="193" y="58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3" y="135"/>
                    <a:pt x="192" y="136"/>
                    <a:pt x="191" y="137"/>
                  </a:cubicBezTo>
                  <a:cubicBezTo>
                    <a:pt x="138" y="191"/>
                    <a:pt x="138" y="191"/>
                    <a:pt x="138" y="191"/>
                  </a:cubicBezTo>
                  <a:cubicBezTo>
                    <a:pt x="136" y="192"/>
                    <a:pt x="135" y="192"/>
                    <a:pt x="134" y="192"/>
                  </a:cubicBezTo>
                  <a:lnTo>
                    <a:pt x="59" y="192"/>
                  </a:lnTo>
                  <a:close/>
                  <a:moveTo>
                    <a:pt x="9" y="116"/>
                  </a:moveTo>
                  <a:cubicBezTo>
                    <a:pt x="15" y="122"/>
                    <a:pt x="22" y="124"/>
                    <a:pt x="30" y="124"/>
                  </a:cubicBezTo>
                  <a:cubicBezTo>
                    <a:pt x="36" y="124"/>
                    <a:pt x="41" y="123"/>
                    <a:pt x="44" y="120"/>
                  </a:cubicBezTo>
                  <a:cubicBezTo>
                    <a:pt x="48" y="117"/>
                    <a:pt x="50" y="113"/>
                    <a:pt x="50" y="108"/>
                  </a:cubicBezTo>
                  <a:cubicBezTo>
                    <a:pt x="50" y="105"/>
                    <a:pt x="48" y="101"/>
                    <a:pt x="46" y="98"/>
                  </a:cubicBezTo>
                  <a:cubicBezTo>
                    <a:pt x="43" y="94"/>
                    <a:pt x="39" y="92"/>
                    <a:pt x="34" y="92"/>
                  </a:cubicBezTo>
                  <a:cubicBezTo>
                    <a:pt x="33" y="92"/>
                    <a:pt x="33" y="92"/>
                    <a:pt x="32" y="92"/>
                  </a:cubicBezTo>
                  <a:cubicBezTo>
                    <a:pt x="32" y="92"/>
                    <a:pt x="31" y="92"/>
                    <a:pt x="31" y="92"/>
                  </a:cubicBezTo>
                  <a:cubicBezTo>
                    <a:pt x="30" y="92"/>
                    <a:pt x="29" y="92"/>
                    <a:pt x="28" y="91"/>
                  </a:cubicBezTo>
                  <a:cubicBezTo>
                    <a:pt x="25" y="91"/>
                    <a:pt x="23" y="90"/>
                    <a:pt x="22" y="89"/>
                  </a:cubicBezTo>
                  <a:cubicBezTo>
                    <a:pt x="21" y="87"/>
                    <a:pt x="20" y="86"/>
                    <a:pt x="20" y="84"/>
                  </a:cubicBezTo>
                  <a:cubicBezTo>
                    <a:pt x="20" y="82"/>
                    <a:pt x="21" y="80"/>
                    <a:pt x="23" y="78"/>
                  </a:cubicBezTo>
                  <a:cubicBezTo>
                    <a:pt x="25" y="77"/>
                    <a:pt x="27" y="76"/>
                    <a:pt x="30" y="76"/>
                  </a:cubicBezTo>
                  <a:cubicBezTo>
                    <a:pt x="31" y="76"/>
                    <a:pt x="34" y="76"/>
                    <a:pt x="37" y="77"/>
                  </a:cubicBezTo>
                  <a:cubicBezTo>
                    <a:pt x="39" y="78"/>
                    <a:pt x="41" y="79"/>
                    <a:pt x="43" y="8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7" y="73"/>
                    <a:pt x="45" y="72"/>
                    <a:pt x="44" y="71"/>
                  </a:cubicBezTo>
                  <a:cubicBezTo>
                    <a:pt x="42" y="71"/>
                    <a:pt x="41" y="70"/>
                    <a:pt x="40" y="69"/>
                  </a:cubicBezTo>
                  <a:cubicBezTo>
                    <a:pt x="37" y="68"/>
                    <a:pt x="34" y="68"/>
                    <a:pt x="30" y="68"/>
                  </a:cubicBezTo>
                  <a:cubicBezTo>
                    <a:pt x="24" y="68"/>
                    <a:pt x="20" y="69"/>
                    <a:pt x="17" y="72"/>
                  </a:cubicBezTo>
                  <a:cubicBezTo>
                    <a:pt x="14" y="75"/>
                    <a:pt x="12" y="79"/>
                    <a:pt x="12" y="84"/>
                  </a:cubicBezTo>
                  <a:cubicBezTo>
                    <a:pt x="12" y="88"/>
                    <a:pt x="13" y="92"/>
                    <a:pt x="16" y="94"/>
                  </a:cubicBezTo>
                  <a:cubicBezTo>
                    <a:pt x="18" y="97"/>
                    <a:pt x="22" y="99"/>
                    <a:pt x="27" y="100"/>
                  </a:cubicBezTo>
                  <a:cubicBezTo>
                    <a:pt x="27" y="100"/>
                    <a:pt x="29" y="100"/>
                    <a:pt x="30" y="100"/>
                  </a:cubicBezTo>
                  <a:cubicBezTo>
                    <a:pt x="31" y="100"/>
                    <a:pt x="31" y="100"/>
                    <a:pt x="32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9" y="101"/>
                    <a:pt x="41" y="104"/>
                    <a:pt x="41" y="108"/>
                  </a:cubicBezTo>
                  <a:cubicBezTo>
                    <a:pt x="41" y="111"/>
                    <a:pt x="40" y="112"/>
                    <a:pt x="38" y="114"/>
                  </a:cubicBezTo>
                  <a:cubicBezTo>
                    <a:pt x="37" y="114"/>
                    <a:pt x="36" y="115"/>
                    <a:pt x="35" y="115"/>
                  </a:cubicBezTo>
                  <a:cubicBezTo>
                    <a:pt x="34" y="116"/>
                    <a:pt x="32" y="116"/>
                    <a:pt x="30" y="116"/>
                  </a:cubicBezTo>
                  <a:cubicBezTo>
                    <a:pt x="27" y="116"/>
                    <a:pt x="24" y="115"/>
                    <a:pt x="22" y="114"/>
                  </a:cubicBezTo>
                  <a:cubicBezTo>
                    <a:pt x="20" y="114"/>
                    <a:pt x="19" y="113"/>
                    <a:pt x="18" y="112"/>
                  </a:cubicBezTo>
                  <a:cubicBezTo>
                    <a:pt x="17" y="112"/>
                    <a:pt x="16" y="111"/>
                    <a:pt x="15" y="110"/>
                  </a:cubicBezTo>
                  <a:lnTo>
                    <a:pt x="9" y="116"/>
                  </a:lnTo>
                  <a:close/>
                  <a:moveTo>
                    <a:pt x="68" y="124"/>
                  </a:moveTo>
                  <a:cubicBezTo>
                    <a:pt x="76" y="124"/>
                    <a:pt x="76" y="124"/>
                    <a:pt x="76" y="124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68" y="76"/>
                    <a:pt x="68" y="76"/>
                    <a:pt x="68" y="76"/>
                  </a:cubicBezTo>
                  <a:lnTo>
                    <a:pt x="68" y="124"/>
                  </a:lnTo>
                  <a:close/>
                  <a:moveTo>
                    <a:pt x="95" y="96"/>
                  </a:moveTo>
                  <a:cubicBezTo>
                    <a:pt x="95" y="103"/>
                    <a:pt x="96" y="107"/>
                    <a:pt x="96" y="109"/>
                  </a:cubicBezTo>
                  <a:cubicBezTo>
                    <a:pt x="96" y="111"/>
                    <a:pt x="97" y="113"/>
                    <a:pt x="98" y="114"/>
                  </a:cubicBezTo>
                  <a:cubicBezTo>
                    <a:pt x="99" y="117"/>
                    <a:pt x="101" y="119"/>
                    <a:pt x="104" y="121"/>
                  </a:cubicBezTo>
                  <a:cubicBezTo>
                    <a:pt x="107" y="123"/>
                    <a:pt x="111" y="124"/>
                    <a:pt x="115" y="124"/>
                  </a:cubicBezTo>
                  <a:cubicBezTo>
                    <a:pt x="119" y="124"/>
                    <a:pt x="123" y="123"/>
                    <a:pt x="126" y="121"/>
                  </a:cubicBezTo>
                  <a:cubicBezTo>
                    <a:pt x="129" y="119"/>
                    <a:pt x="131" y="117"/>
                    <a:pt x="133" y="114"/>
                  </a:cubicBezTo>
                  <a:cubicBezTo>
                    <a:pt x="133" y="113"/>
                    <a:pt x="133" y="112"/>
                    <a:pt x="134" y="112"/>
                  </a:cubicBezTo>
                  <a:cubicBezTo>
                    <a:pt x="134" y="111"/>
                    <a:pt x="134" y="111"/>
                    <a:pt x="134" y="110"/>
                  </a:cubicBezTo>
                  <a:cubicBezTo>
                    <a:pt x="134" y="110"/>
                    <a:pt x="134" y="109"/>
                    <a:pt x="134" y="109"/>
                  </a:cubicBezTo>
                  <a:cubicBezTo>
                    <a:pt x="135" y="108"/>
                    <a:pt x="135" y="106"/>
                    <a:pt x="135" y="104"/>
                  </a:cubicBezTo>
                  <a:cubicBezTo>
                    <a:pt x="135" y="101"/>
                    <a:pt x="135" y="99"/>
                    <a:pt x="135" y="96"/>
                  </a:cubicBezTo>
                  <a:cubicBezTo>
                    <a:pt x="135" y="93"/>
                    <a:pt x="135" y="90"/>
                    <a:pt x="135" y="88"/>
                  </a:cubicBezTo>
                  <a:cubicBezTo>
                    <a:pt x="135" y="86"/>
                    <a:pt x="135" y="84"/>
                    <a:pt x="134" y="83"/>
                  </a:cubicBezTo>
                  <a:cubicBezTo>
                    <a:pt x="134" y="83"/>
                    <a:pt x="134" y="82"/>
                    <a:pt x="134" y="82"/>
                  </a:cubicBezTo>
                  <a:cubicBezTo>
                    <a:pt x="134" y="81"/>
                    <a:pt x="134" y="81"/>
                    <a:pt x="134" y="80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2" y="77"/>
                    <a:pt x="131" y="75"/>
                    <a:pt x="130" y="74"/>
                  </a:cubicBezTo>
                  <a:cubicBezTo>
                    <a:pt x="129" y="73"/>
                    <a:pt x="128" y="72"/>
                    <a:pt x="126" y="71"/>
                  </a:cubicBezTo>
                  <a:cubicBezTo>
                    <a:pt x="123" y="69"/>
                    <a:pt x="119" y="68"/>
                    <a:pt x="115" y="68"/>
                  </a:cubicBezTo>
                  <a:cubicBezTo>
                    <a:pt x="110" y="68"/>
                    <a:pt x="107" y="69"/>
                    <a:pt x="104" y="71"/>
                  </a:cubicBezTo>
                  <a:cubicBezTo>
                    <a:pt x="101" y="73"/>
                    <a:pt x="99" y="75"/>
                    <a:pt x="98" y="78"/>
                  </a:cubicBezTo>
                  <a:cubicBezTo>
                    <a:pt x="97" y="79"/>
                    <a:pt x="96" y="81"/>
                    <a:pt x="96" y="83"/>
                  </a:cubicBezTo>
                  <a:cubicBezTo>
                    <a:pt x="96" y="85"/>
                    <a:pt x="95" y="89"/>
                    <a:pt x="95" y="96"/>
                  </a:cubicBezTo>
                  <a:close/>
                  <a:moveTo>
                    <a:pt x="104" y="96"/>
                  </a:moveTo>
                  <a:cubicBezTo>
                    <a:pt x="104" y="93"/>
                    <a:pt x="104" y="91"/>
                    <a:pt x="104" y="89"/>
                  </a:cubicBezTo>
                  <a:cubicBezTo>
                    <a:pt x="104" y="87"/>
                    <a:pt x="104" y="86"/>
                    <a:pt x="104" y="85"/>
                  </a:cubicBezTo>
                  <a:cubicBezTo>
                    <a:pt x="105" y="83"/>
                    <a:pt x="105" y="82"/>
                    <a:pt x="107" y="80"/>
                  </a:cubicBezTo>
                  <a:cubicBezTo>
                    <a:pt x="107" y="80"/>
                    <a:pt x="108" y="79"/>
                    <a:pt x="108" y="79"/>
                  </a:cubicBezTo>
                  <a:cubicBezTo>
                    <a:pt x="109" y="78"/>
                    <a:pt x="109" y="78"/>
                    <a:pt x="110" y="78"/>
                  </a:cubicBezTo>
                  <a:cubicBezTo>
                    <a:pt x="111" y="77"/>
                    <a:pt x="113" y="76"/>
                    <a:pt x="115" y="76"/>
                  </a:cubicBezTo>
                  <a:cubicBezTo>
                    <a:pt x="117" y="76"/>
                    <a:pt x="119" y="77"/>
                    <a:pt x="120" y="78"/>
                  </a:cubicBezTo>
                  <a:cubicBezTo>
                    <a:pt x="121" y="78"/>
                    <a:pt x="122" y="78"/>
                    <a:pt x="122" y="79"/>
                  </a:cubicBezTo>
                  <a:cubicBezTo>
                    <a:pt x="123" y="79"/>
                    <a:pt x="123" y="80"/>
                    <a:pt x="124" y="80"/>
                  </a:cubicBezTo>
                  <a:cubicBezTo>
                    <a:pt x="125" y="82"/>
                    <a:pt x="125" y="83"/>
                    <a:pt x="126" y="85"/>
                  </a:cubicBezTo>
                  <a:cubicBezTo>
                    <a:pt x="126" y="86"/>
                    <a:pt x="127" y="90"/>
                    <a:pt x="127" y="96"/>
                  </a:cubicBezTo>
                  <a:cubicBezTo>
                    <a:pt x="127" y="102"/>
                    <a:pt x="126" y="105"/>
                    <a:pt x="126" y="107"/>
                  </a:cubicBezTo>
                  <a:cubicBezTo>
                    <a:pt x="126" y="109"/>
                    <a:pt x="125" y="110"/>
                    <a:pt x="124" y="112"/>
                  </a:cubicBezTo>
                  <a:cubicBezTo>
                    <a:pt x="123" y="112"/>
                    <a:pt x="123" y="113"/>
                    <a:pt x="122" y="113"/>
                  </a:cubicBezTo>
                  <a:cubicBezTo>
                    <a:pt x="122" y="114"/>
                    <a:pt x="121" y="114"/>
                    <a:pt x="120" y="114"/>
                  </a:cubicBezTo>
                  <a:cubicBezTo>
                    <a:pt x="119" y="115"/>
                    <a:pt x="117" y="116"/>
                    <a:pt x="115" y="116"/>
                  </a:cubicBezTo>
                  <a:cubicBezTo>
                    <a:pt x="113" y="116"/>
                    <a:pt x="112" y="115"/>
                    <a:pt x="110" y="114"/>
                  </a:cubicBezTo>
                  <a:cubicBezTo>
                    <a:pt x="109" y="114"/>
                    <a:pt x="107" y="113"/>
                    <a:pt x="107" y="112"/>
                  </a:cubicBezTo>
                  <a:cubicBezTo>
                    <a:pt x="105" y="110"/>
                    <a:pt x="105" y="108"/>
                    <a:pt x="104" y="107"/>
                  </a:cubicBezTo>
                  <a:cubicBezTo>
                    <a:pt x="104" y="106"/>
                    <a:pt x="104" y="105"/>
                    <a:pt x="104" y="103"/>
                  </a:cubicBezTo>
                  <a:cubicBezTo>
                    <a:pt x="104" y="101"/>
                    <a:pt x="104" y="99"/>
                    <a:pt x="104" y="96"/>
                  </a:cubicBezTo>
                  <a:close/>
                  <a:moveTo>
                    <a:pt x="145" y="124"/>
                  </a:moveTo>
                  <a:cubicBezTo>
                    <a:pt x="153" y="124"/>
                    <a:pt x="153" y="124"/>
                    <a:pt x="153" y="124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71" y="102"/>
                    <a:pt x="176" y="100"/>
                    <a:pt x="179" y="97"/>
                  </a:cubicBezTo>
                  <a:cubicBezTo>
                    <a:pt x="182" y="94"/>
                    <a:pt x="183" y="90"/>
                    <a:pt x="183" y="85"/>
                  </a:cubicBezTo>
                  <a:cubicBezTo>
                    <a:pt x="183" y="82"/>
                    <a:pt x="183" y="80"/>
                    <a:pt x="182" y="78"/>
                  </a:cubicBezTo>
                  <a:cubicBezTo>
                    <a:pt x="180" y="75"/>
                    <a:pt x="179" y="73"/>
                    <a:pt x="177" y="72"/>
                  </a:cubicBezTo>
                  <a:cubicBezTo>
                    <a:pt x="175" y="71"/>
                    <a:pt x="173" y="70"/>
                    <a:pt x="171" y="69"/>
                  </a:cubicBezTo>
                  <a:cubicBezTo>
                    <a:pt x="170" y="69"/>
                    <a:pt x="169" y="69"/>
                    <a:pt x="168" y="69"/>
                  </a:cubicBezTo>
                  <a:cubicBezTo>
                    <a:pt x="167" y="68"/>
                    <a:pt x="166" y="68"/>
                    <a:pt x="165" y="68"/>
                  </a:cubicBezTo>
                  <a:cubicBezTo>
                    <a:pt x="145" y="68"/>
                    <a:pt x="145" y="68"/>
                    <a:pt x="145" y="68"/>
                  </a:cubicBezTo>
                  <a:lnTo>
                    <a:pt x="145" y="124"/>
                  </a:lnTo>
                  <a:close/>
                  <a:moveTo>
                    <a:pt x="153" y="76"/>
                  </a:moveTo>
                  <a:cubicBezTo>
                    <a:pt x="165" y="76"/>
                    <a:pt x="165" y="76"/>
                    <a:pt x="165" y="76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4" y="79"/>
                    <a:pt x="175" y="82"/>
                    <a:pt x="175" y="85"/>
                  </a:cubicBezTo>
                  <a:cubicBezTo>
                    <a:pt x="175" y="88"/>
                    <a:pt x="174" y="90"/>
                    <a:pt x="173" y="91"/>
                  </a:cubicBezTo>
                  <a:cubicBezTo>
                    <a:pt x="171" y="93"/>
                    <a:pt x="168" y="94"/>
                    <a:pt x="166" y="94"/>
                  </a:cubicBezTo>
                  <a:cubicBezTo>
                    <a:pt x="153" y="94"/>
                    <a:pt x="153" y="94"/>
                    <a:pt x="153" y="94"/>
                  </a:cubicBezTo>
                  <a:lnTo>
                    <a:pt x="153" y="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23">
            <a:extLst>
              <a:ext uri="{FF2B5EF4-FFF2-40B4-BE49-F238E27FC236}">
                <a16:creationId xmlns:a16="http://schemas.microsoft.com/office/drawing/2014/main" id="{029425CF-80A6-54C8-7C83-89CE6C8BBE62}"/>
              </a:ext>
            </a:extLst>
          </p:cNvPr>
          <p:cNvSpPr/>
          <p:nvPr/>
        </p:nvSpPr>
        <p:spPr>
          <a:xfrm>
            <a:off x="1402268" y="3355079"/>
            <a:ext cx="2160239" cy="466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rgbClr val="A6A6A6"/>
                </a:solidFill>
                <a:cs typeface="Arial" panose="020B0604020202020204" pitchFamily="34" charset="0"/>
              </a:rPr>
              <a:t>64% </a:t>
            </a:r>
            <a:r>
              <a:rPr lang="en-GB" sz="1400" b="1" kern="0" dirty="0">
                <a:solidFill>
                  <a:srgbClr val="A6A6A6"/>
                </a:solidFill>
                <a:cs typeface="Arial" panose="020B0604020202020204" pitchFamily="34" charset="0"/>
              </a:rPr>
              <a:t>    </a:t>
            </a:r>
            <a:r>
              <a:rPr lang="hu-HU" sz="1400" b="1" kern="0" dirty="0">
                <a:solidFill>
                  <a:srgbClr val="A6A6A6"/>
                </a:solidFill>
                <a:cs typeface="Arial" panose="020B0604020202020204" pitchFamily="34" charset="0"/>
              </a:rPr>
              <a:t>  64%  </a:t>
            </a:r>
            <a:r>
              <a:rPr lang="en-GB" sz="1400" b="1" kern="0" dirty="0">
                <a:solidFill>
                  <a:srgbClr val="A6A6A6"/>
                </a:solidFill>
                <a:cs typeface="Arial" panose="020B0604020202020204" pitchFamily="34" charset="0"/>
              </a:rPr>
              <a:t>    </a:t>
            </a:r>
            <a:r>
              <a:rPr lang="hu-HU" sz="2400" b="1" kern="0" dirty="0">
                <a:solidFill>
                  <a:schemeClr val="accent2"/>
                </a:solidFill>
                <a:cs typeface="Arial" panose="020B0604020202020204" pitchFamily="34" charset="0"/>
              </a:rPr>
              <a:t>75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2425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HALLOTT RÓLA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B7BF1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54630-1E69-FADA-C68A-9A0028119D35}"/>
              </a:ext>
            </a:extLst>
          </p:cNvPr>
          <p:cNvSpPr txBox="1"/>
          <p:nvPr/>
        </p:nvSpPr>
        <p:spPr>
          <a:xfrm>
            <a:off x="2159041" y="3151031"/>
            <a:ext cx="646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60+:</a:t>
            </a:r>
            <a:endParaRPr lang="en-GB" sz="12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2A081-BA26-D4F0-7507-036A3DEB282D}"/>
              </a:ext>
            </a:extLst>
          </p:cNvPr>
          <p:cNvSpPr txBox="1"/>
          <p:nvPr/>
        </p:nvSpPr>
        <p:spPr>
          <a:xfrm>
            <a:off x="1534074" y="3151031"/>
            <a:ext cx="646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u="sng" dirty="0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36-59:</a:t>
            </a:r>
            <a:endParaRPr lang="en-GB" sz="1200" b="1" u="sng" dirty="0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2C9A69A-F01C-A3AA-3762-8A6F8E903B72}"/>
              </a:ext>
            </a:extLst>
          </p:cNvPr>
          <p:cNvSpPr/>
          <p:nvPr/>
        </p:nvSpPr>
        <p:spPr>
          <a:xfrm>
            <a:off x="1994524" y="3463174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6EDBB52-F94E-C37B-B7DD-E735837F627B}"/>
              </a:ext>
            </a:extLst>
          </p:cNvPr>
          <p:cNvSpPr/>
          <p:nvPr/>
        </p:nvSpPr>
        <p:spPr>
          <a:xfrm>
            <a:off x="2593804" y="3499650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AD920-A37D-8134-6F0E-FD87D6B141FE}"/>
              </a:ext>
            </a:extLst>
          </p:cNvPr>
          <p:cNvSpPr txBox="1"/>
          <p:nvPr/>
        </p:nvSpPr>
        <p:spPr>
          <a:xfrm>
            <a:off x="8426208" y="0"/>
            <a:ext cx="814442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Omnibusz</a:t>
            </a:r>
          </a:p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adat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01306-6594-0AFC-B107-945EBE418FE2}"/>
              </a:ext>
            </a:extLst>
          </p:cNvPr>
          <p:cNvSpPr txBox="1"/>
          <p:nvPr/>
        </p:nvSpPr>
        <p:spPr>
          <a:xfrm>
            <a:off x="8175434" y="-186650"/>
            <a:ext cx="2568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hu-HU" sz="4800" b="1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9FD3D-F8A0-9EC8-1E08-0152BECF3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3B0089-56E7-3B21-869B-53595C7CB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574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Ad-</a:t>
            </a:r>
            <a:r>
              <a:rPr lang="hu-HU" sz="2900" dirty="0" err="1"/>
              <a:t>blocking</a:t>
            </a:r>
            <a:r>
              <a:rPr lang="hu-HU" sz="2900" dirty="0"/>
              <a:t> használata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70158" y="402993"/>
            <a:ext cx="8690248" cy="4510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Használja-e a reklám-blokkolást eszközein? </a:t>
            </a:r>
          </a:p>
        </p:txBody>
      </p:sp>
      <p:sp>
        <p:nvSpPr>
          <p:cNvPr id="38" name="Szövegdoboz 135"/>
          <p:cNvSpPr txBox="1"/>
          <p:nvPr/>
        </p:nvSpPr>
        <p:spPr>
          <a:xfrm>
            <a:off x="376088" y="4968864"/>
            <a:ext cx="808434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1950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N=eszközönként változó | Bázis: aki már hallott az ad-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blockingról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használja az internetet az adott eszközön</a:t>
            </a:r>
          </a:p>
        </p:txBody>
      </p:sp>
      <p:graphicFrame>
        <p:nvGraphicFramePr>
          <p:cNvPr id="56" name="Chart 55"/>
          <p:cNvGraphicFramePr/>
          <p:nvPr/>
        </p:nvGraphicFramePr>
        <p:xfrm>
          <a:off x="4111543" y="627534"/>
          <a:ext cx="4680520" cy="383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Szövegdoboz 30"/>
          <p:cNvSpPr txBox="1"/>
          <p:nvPr/>
        </p:nvSpPr>
        <p:spPr>
          <a:xfrm>
            <a:off x="190665" y="1516383"/>
            <a:ext cx="3278271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Az ad blocking használatában már árnyaltabb a kép a 36-59 éveseket és a vizsgált kohorszt összehasonlítva, mert a jobban használt eszközök esetén a blokkolást használók aránya is magasabb. A 60 felettiek között viszont szinte minden esetében kisebb a használók és a kipróbálók aránya is.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50" kern="0" dirty="0">
              <a:solidFill>
                <a:srgbClr val="58595B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</a:rPr>
              <a:t>Az asztali számítógép és a laptop / notebook kapcsán látszik, hogy a 36-59 évesek vagy használják vagy egyáltalán nem is terveznek vele</a:t>
            </a:r>
            <a:r>
              <a:rPr lang="hu-HU" sz="950" kern="0" dirty="0">
                <a:solidFill>
                  <a:srgbClr val="58595B"/>
                </a:solidFill>
                <a:latin typeface="Calibri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4A5FEF-9B4C-4769-8C14-493E7457776C}"/>
              </a:ext>
            </a:extLst>
          </p:cNvPr>
          <p:cNvSpPr/>
          <p:nvPr/>
        </p:nvSpPr>
        <p:spPr>
          <a:xfrm>
            <a:off x="5702503" y="1068298"/>
            <a:ext cx="3123283" cy="32613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7FEC11-98D4-4CF8-95F2-F5E65258CB7D}"/>
              </a:ext>
            </a:extLst>
          </p:cNvPr>
          <p:cNvSpPr/>
          <p:nvPr/>
        </p:nvSpPr>
        <p:spPr>
          <a:xfrm>
            <a:off x="5695856" y="1640449"/>
            <a:ext cx="3123283" cy="32613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51DD26-F5F0-4618-93E0-6C37EE30A248}"/>
              </a:ext>
            </a:extLst>
          </p:cNvPr>
          <p:cNvSpPr/>
          <p:nvPr/>
        </p:nvSpPr>
        <p:spPr>
          <a:xfrm>
            <a:off x="5695856" y="2202746"/>
            <a:ext cx="3123283" cy="3470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695CE2-5B74-446A-90C3-BA03CE9553A5}"/>
              </a:ext>
            </a:extLst>
          </p:cNvPr>
          <p:cNvSpPr/>
          <p:nvPr/>
        </p:nvSpPr>
        <p:spPr>
          <a:xfrm>
            <a:off x="5702503" y="2776906"/>
            <a:ext cx="3123283" cy="35630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7904D0-194A-460C-90DA-B6DD941D90FE}"/>
              </a:ext>
            </a:extLst>
          </p:cNvPr>
          <p:cNvSpPr/>
          <p:nvPr/>
        </p:nvSpPr>
        <p:spPr>
          <a:xfrm>
            <a:off x="5683106" y="3336081"/>
            <a:ext cx="3123283" cy="35630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E2A7A87-ACF7-44D2-992B-1968BAC6591C}"/>
              </a:ext>
            </a:extLst>
          </p:cNvPr>
          <p:cNvSpPr/>
          <p:nvPr/>
        </p:nvSpPr>
        <p:spPr>
          <a:xfrm rot="10800000">
            <a:off x="8244408" y="1074717"/>
            <a:ext cx="80412" cy="125368"/>
          </a:xfrm>
          <a:prstGeom prst="downArrow">
            <a:avLst/>
          </a:prstGeom>
          <a:solidFill>
            <a:srgbClr val="7CA24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81CE3-CD39-A292-A188-BD82EC5C6E75}"/>
              </a:ext>
            </a:extLst>
          </p:cNvPr>
          <p:cNvSpPr/>
          <p:nvPr/>
        </p:nvSpPr>
        <p:spPr>
          <a:xfrm>
            <a:off x="5714095" y="1236909"/>
            <a:ext cx="3123283" cy="15963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01620B-E628-72E9-7D81-0B8094FA8778}"/>
              </a:ext>
            </a:extLst>
          </p:cNvPr>
          <p:cNvSpPr/>
          <p:nvPr/>
        </p:nvSpPr>
        <p:spPr>
          <a:xfrm>
            <a:off x="5714095" y="1830998"/>
            <a:ext cx="3123283" cy="13558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92AE2-0169-FC74-D96B-37A0F14796B9}"/>
              </a:ext>
            </a:extLst>
          </p:cNvPr>
          <p:cNvSpPr/>
          <p:nvPr/>
        </p:nvSpPr>
        <p:spPr>
          <a:xfrm>
            <a:off x="5695856" y="2414218"/>
            <a:ext cx="3123283" cy="13558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02C85-C309-1E52-FC97-2CFB19E3598C}"/>
              </a:ext>
            </a:extLst>
          </p:cNvPr>
          <p:cNvSpPr/>
          <p:nvPr/>
        </p:nvSpPr>
        <p:spPr>
          <a:xfrm>
            <a:off x="5702503" y="2981719"/>
            <a:ext cx="3123283" cy="13558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D5CD1-258A-ED8A-F6ED-5E453A032B3D}"/>
              </a:ext>
            </a:extLst>
          </p:cNvPr>
          <p:cNvSpPr/>
          <p:nvPr/>
        </p:nvSpPr>
        <p:spPr>
          <a:xfrm>
            <a:off x="5683106" y="3556796"/>
            <a:ext cx="3123283" cy="13558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10D82AD-4D72-F236-7DA6-CB982C7F94C9}"/>
              </a:ext>
            </a:extLst>
          </p:cNvPr>
          <p:cNvSpPr/>
          <p:nvPr/>
        </p:nvSpPr>
        <p:spPr>
          <a:xfrm rot="10800000">
            <a:off x="7956376" y="1261985"/>
            <a:ext cx="80412" cy="125368"/>
          </a:xfrm>
          <a:prstGeom prst="downArrow">
            <a:avLst/>
          </a:prstGeom>
          <a:solidFill>
            <a:srgbClr val="7CA24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D15A191-FDF4-23CF-8E72-550F8FCAC7F8}"/>
              </a:ext>
            </a:extLst>
          </p:cNvPr>
          <p:cNvSpPr/>
          <p:nvPr/>
        </p:nvSpPr>
        <p:spPr>
          <a:xfrm>
            <a:off x="6876256" y="1270120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F55EF68-0DF4-C5CE-B26C-4D6DDE66728F}"/>
              </a:ext>
            </a:extLst>
          </p:cNvPr>
          <p:cNvSpPr/>
          <p:nvPr/>
        </p:nvSpPr>
        <p:spPr>
          <a:xfrm>
            <a:off x="6245243" y="1270120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0E35540-835A-89BC-33D4-EA26C9A3C760}"/>
              </a:ext>
            </a:extLst>
          </p:cNvPr>
          <p:cNvSpPr/>
          <p:nvPr/>
        </p:nvSpPr>
        <p:spPr>
          <a:xfrm rot="10800000">
            <a:off x="8204202" y="1638035"/>
            <a:ext cx="80412" cy="125368"/>
          </a:xfrm>
          <a:prstGeom prst="downArrow">
            <a:avLst/>
          </a:prstGeom>
          <a:solidFill>
            <a:srgbClr val="7CA24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7C8B90D-2C62-4CEE-4588-25CD4A2B2786}"/>
              </a:ext>
            </a:extLst>
          </p:cNvPr>
          <p:cNvSpPr/>
          <p:nvPr/>
        </p:nvSpPr>
        <p:spPr>
          <a:xfrm rot="10800000">
            <a:off x="8036788" y="1831474"/>
            <a:ext cx="80412" cy="125368"/>
          </a:xfrm>
          <a:prstGeom prst="downArrow">
            <a:avLst/>
          </a:prstGeom>
          <a:solidFill>
            <a:srgbClr val="7CA24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E7E50AD-DA0C-E545-B8BA-354A3D3F1B6B}"/>
              </a:ext>
            </a:extLst>
          </p:cNvPr>
          <p:cNvSpPr/>
          <p:nvPr/>
        </p:nvSpPr>
        <p:spPr>
          <a:xfrm>
            <a:off x="6285449" y="1845341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95A730A-5917-C6DC-F626-B90C69D2D124}"/>
              </a:ext>
            </a:extLst>
          </p:cNvPr>
          <p:cNvSpPr/>
          <p:nvPr/>
        </p:nvSpPr>
        <p:spPr>
          <a:xfrm>
            <a:off x="6401358" y="1655898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85C7550-3758-0877-BA2B-B69166B55F17}"/>
              </a:ext>
            </a:extLst>
          </p:cNvPr>
          <p:cNvSpPr/>
          <p:nvPr/>
        </p:nvSpPr>
        <p:spPr>
          <a:xfrm rot="10800000">
            <a:off x="7996582" y="2217707"/>
            <a:ext cx="80412" cy="125368"/>
          </a:xfrm>
          <a:prstGeom prst="downArrow">
            <a:avLst/>
          </a:prstGeom>
          <a:solidFill>
            <a:srgbClr val="7CA24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C7C90F6-244D-2A4C-1E0D-F0F69E6A2A01}"/>
              </a:ext>
            </a:extLst>
          </p:cNvPr>
          <p:cNvSpPr/>
          <p:nvPr/>
        </p:nvSpPr>
        <p:spPr>
          <a:xfrm rot="10800000">
            <a:off x="7875964" y="2411162"/>
            <a:ext cx="80412" cy="125368"/>
          </a:xfrm>
          <a:prstGeom prst="downArrow">
            <a:avLst/>
          </a:prstGeom>
          <a:solidFill>
            <a:srgbClr val="7CA24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3AD5F81-AF2D-98E4-D188-7286752A9EDC}"/>
              </a:ext>
            </a:extLst>
          </p:cNvPr>
          <p:cNvSpPr/>
          <p:nvPr/>
        </p:nvSpPr>
        <p:spPr>
          <a:xfrm>
            <a:off x="6084168" y="2419419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156B42C-4667-2383-4FB8-618A9C446E37}"/>
              </a:ext>
            </a:extLst>
          </p:cNvPr>
          <p:cNvSpPr/>
          <p:nvPr/>
        </p:nvSpPr>
        <p:spPr>
          <a:xfrm>
            <a:off x="6122955" y="2230835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0DA62C87-12B8-D8EE-E577-B0913AA5560E}"/>
              </a:ext>
            </a:extLst>
          </p:cNvPr>
          <p:cNvSpPr/>
          <p:nvPr/>
        </p:nvSpPr>
        <p:spPr>
          <a:xfrm rot="10800000">
            <a:off x="7620860" y="3552506"/>
            <a:ext cx="80412" cy="125368"/>
          </a:xfrm>
          <a:prstGeom prst="downArrow">
            <a:avLst/>
          </a:prstGeom>
          <a:solidFill>
            <a:srgbClr val="7CA24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38C169A-BAEA-A72E-0370-2727A2D9CE6A}"/>
              </a:ext>
            </a:extLst>
          </p:cNvPr>
          <p:cNvSpPr/>
          <p:nvPr/>
        </p:nvSpPr>
        <p:spPr>
          <a:xfrm>
            <a:off x="5769429" y="3570701"/>
            <a:ext cx="80412" cy="125368"/>
          </a:xfrm>
          <a:prstGeom prst="downArrow">
            <a:avLst/>
          </a:prstGeom>
          <a:solidFill>
            <a:srgbClr val="C942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B5C462-19BE-738B-6E92-9D2243255AD2}"/>
              </a:ext>
            </a:extLst>
          </p:cNvPr>
          <p:cNvSpPr txBox="1"/>
          <p:nvPr/>
        </p:nvSpPr>
        <p:spPr>
          <a:xfrm>
            <a:off x="8426208" y="0"/>
            <a:ext cx="814442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Omnibusz</a:t>
            </a:r>
          </a:p>
          <a:p>
            <a:r>
              <a:rPr lang="hu-HU" sz="11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adat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A9151A-2C12-52B1-2352-69E275D44F22}"/>
              </a:ext>
            </a:extLst>
          </p:cNvPr>
          <p:cNvSpPr txBox="1"/>
          <p:nvPr/>
        </p:nvSpPr>
        <p:spPr>
          <a:xfrm>
            <a:off x="8175434" y="-186650"/>
            <a:ext cx="2568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hu-HU" sz="4800" b="1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20D40-D5BB-EC6F-8067-9FF76EF56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9D0D9F-EBAC-8958-DD40-0FBA17C83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123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Köszönjük a figyelmet!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046476B-B1C9-FAF6-26D5-94C2CDA19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613610-5A9E-6326-87B7-59420468E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7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ÖSSZEFOGLALÓ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AFB903-F63F-56B1-2694-B5DEA7B7A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181" r="48042" b="20441"/>
          <a:stretch/>
        </p:blipFill>
        <p:spPr bwMode="auto">
          <a:xfrm>
            <a:off x="8003745" y="4766992"/>
            <a:ext cx="600703" cy="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6A1FE5-799A-1D84-5096-65FBB8407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61" y="4930711"/>
            <a:ext cx="984323" cy="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9070"/>
      </p:ext>
    </p:extLst>
  </p:cSld>
  <p:clrMapOvr>
    <a:masterClrMapping/>
  </p:clrMapOvr>
</p:sld>
</file>

<file path=ppt/theme/theme1.xml><?xml version="1.0" encoding="utf-8"?>
<a:theme xmlns:a="http://schemas.openxmlformats.org/drawingml/2006/main" name="1_úvodní slide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3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6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7_kontakt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4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5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7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dělící snímky BEZ obrázku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nímky pro graf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kontakt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5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63792</TotalTime>
  <Words>10979</Words>
  <Application>Microsoft Office PowerPoint</Application>
  <PresentationFormat>Diavetítés a képernyőre (16:9 oldalarány)</PresentationFormat>
  <Paragraphs>1997</Paragraphs>
  <Slides>84</Slides>
  <Notes>34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15</vt:i4>
      </vt:variant>
      <vt:variant>
        <vt:lpstr>Diacímek</vt:lpstr>
      </vt:variant>
      <vt:variant>
        <vt:i4>84</vt:i4>
      </vt:variant>
    </vt:vector>
  </HeadingPairs>
  <TitlesOfParts>
    <vt:vector size="109" baseType="lpstr">
      <vt:lpstr>Arial</vt:lpstr>
      <vt:lpstr>AvantGarde MdCn BT</vt:lpstr>
      <vt:lpstr>Avenir Next</vt:lpstr>
      <vt:lpstr>Calibri</vt:lpstr>
      <vt:lpstr>Futura Md BT</vt:lpstr>
      <vt:lpstr>Gill Sans</vt:lpstr>
      <vt:lpstr>Helvetica Neue</vt:lpstr>
      <vt:lpstr>Helvetica Neue Light</vt:lpstr>
      <vt:lpstr>Helvetica Neue Thin</vt:lpstr>
      <vt:lpstr>Wingdings</vt:lpstr>
      <vt:lpstr>1_úvodní slide</vt:lpstr>
      <vt:lpstr>2 _dělící snímky s obrázkem</vt:lpstr>
      <vt:lpstr>3_dělící snímky BEZ obrázku</vt:lpstr>
      <vt:lpstr>4_textové snímky</vt:lpstr>
      <vt:lpstr>Snímky pro grafy</vt:lpstr>
      <vt:lpstr>6_kontakty</vt:lpstr>
      <vt:lpstr>1_2 _dělící snímky s obrázkem</vt:lpstr>
      <vt:lpstr>2_2 _dělící snímky s obrázkem</vt:lpstr>
      <vt:lpstr>5_textové snímky</vt:lpstr>
      <vt:lpstr>3_2 _dělící snímky s obrázkem</vt:lpstr>
      <vt:lpstr>6_textové snímky</vt:lpstr>
      <vt:lpstr>7_kontakty</vt:lpstr>
      <vt:lpstr>4_2 _dělící snímky s obrázkem</vt:lpstr>
      <vt:lpstr>5_2 _dělící snímky s obrázkem</vt:lpstr>
      <vt:lpstr>7_textové snímky</vt:lpstr>
      <vt:lpstr>PowerPoint-bemutató</vt:lpstr>
      <vt:lpstr>Tartalom</vt:lpstr>
      <vt:lpstr>PowerPoint-bemutató</vt:lpstr>
      <vt:lpstr>A kutatás háttere</vt:lpstr>
      <vt:lpstr>PowerPoint-bemutató</vt:lpstr>
      <vt:lpstr>Demográfia</vt:lpstr>
      <vt:lpstr>Demográfia</vt:lpstr>
      <vt:lpstr>Demográfia</vt:lpstr>
      <vt:lpstr>PowerPoint-bemutató</vt:lpstr>
      <vt:lpstr>Következtetések</vt:lpstr>
      <vt:lpstr>PowerPoint-bemutató</vt:lpstr>
      <vt:lpstr>A fejezet tanulságai</vt:lpstr>
      <vt:lpstr>Érdeklődési terület</vt:lpstr>
      <vt:lpstr>Érdeklődési terület</vt:lpstr>
      <vt:lpstr>Érdeklődési terület nem szerint</vt:lpstr>
      <vt:lpstr>Érdeklődési terület kor szerint</vt:lpstr>
      <vt:lpstr>Érdeklődési terület kor szerint</vt:lpstr>
      <vt:lpstr>Affinitási mutatók: életkor és nem</vt:lpstr>
      <vt:lpstr>Affinitási mutatók: 36-59 és 60 fölöttiekkel szemben</vt:lpstr>
      <vt:lpstr>Affinitási mutatók: szülői lét és életszínvonal</vt:lpstr>
      <vt:lpstr>PowerPoint-bemutató</vt:lpstr>
      <vt:lpstr>A fejezet tanulságai</vt:lpstr>
      <vt:lpstr>Internet</vt:lpstr>
      <vt:lpstr>Televízió</vt:lpstr>
      <vt:lpstr>Rádió</vt:lpstr>
      <vt:lpstr>Nyomtatott sajtó</vt:lpstr>
      <vt:lpstr>Médiafogyasztás gyakorisága összefoglalva</vt:lpstr>
      <vt:lpstr>Tévénézés gyakorisága</vt:lpstr>
      <vt:lpstr>Tévénézés gyakorisága</vt:lpstr>
      <vt:lpstr>Médiafogyasztás</vt:lpstr>
      <vt:lpstr>PowerPoint-bemutató</vt:lpstr>
      <vt:lpstr>A fejezet tanulságai</vt:lpstr>
      <vt:lpstr>Eszközhasználat</vt:lpstr>
      <vt:lpstr>Internetkapcsolat</vt:lpstr>
      <vt:lpstr>Internethasználat </vt:lpstr>
      <vt:lpstr>Internethasználat – rendelkezésre álló eszközön </vt:lpstr>
      <vt:lpstr>Internethasználat mobiltelefonon/okostelefonon </vt:lpstr>
      <vt:lpstr>Internethasználat</vt:lpstr>
      <vt:lpstr>Videós tartalmak interneten történő fogyasztása</vt:lpstr>
      <vt:lpstr>Videótartalom fogyasztásra használt eszköz</vt:lpstr>
      <vt:lpstr>Médiafogyasztással kapcsolatos attitűdök</vt:lpstr>
      <vt:lpstr>Médiafogyasztással kapcsolatos attitűdök</vt:lpstr>
      <vt:lpstr>Affinitási mutatók: életkor és nem</vt:lpstr>
      <vt:lpstr>Affinitási mutatók: szülői lét és életszínvonal</vt:lpstr>
      <vt:lpstr>Affinitási mutatók: vizsgált kohorsz vs. idősebbek</vt:lpstr>
      <vt:lpstr>PowerPoint-bemutató</vt:lpstr>
      <vt:lpstr>A fejezet tanulságai</vt:lpstr>
      <vt:lpstr>TV előfizetés típusa</vt:lpstr>
      <vt:lpstr>Döntéshozó személye</vt:lpstr>
      <vt:lpstr>Döntés szempontjai</vt:lpstr>
      <vt:lpstr>Előfizetés hiányának okai</vt:lpstr>
      <vt:lpstr>SVOD előfizetés</vt:lpstr>
      <vt:lpstr>PowerPoint-bemutató</vt:lpstr>
      <vt:lpstr>A fejezet tanulságai</vt:lpstr>
      <vt:lpstr>Műfaj preferencia</vt:lpstr>
      <vt:lpstr>Műfajpreferencia nem szerint</vt:lpstr>
      <vt:lpstr>Műfajpreferencia kor szerint</vt:lpstr>
      <vt:lpstr>Affinitási mutatók: életkor és nem</vt:lpstr>
      <vt:lpstr>Affinitási mutatók: szülői lét és életszínvonal</vt:lpstr>
      <vt:lpstr>Film-és sorozatnézés gyakorisága</vt:lpstr>
      <vt:lpstr>Filmnézés jellege</vt:lpstr>
      <vt:lpstr>Filmnézési attitűd</vt:lpstr>
      <vt:lpstr>Sorozatnézés jellege</vt:lpstr>
      <vt:lpstr>Okok az alternatív sorozatnézés mögött</vt:lpstr>
      <vt:lpstr>Internetezés tévézés közben</vt:lpstr>
      <vt:lpstr>Tévézés közben használt egyéb eszköz</vt:lpstr>
      <vt:lpstr>Internetezés tévézés közben: tevékenység</vt:lpstr>
      <vt:lpstr>TV alkalmazások ismertsége és használata</vt:lpstr>
      <vt:lpstr>TV alkalmazások ismertsége és használata</vt:lpstr>
      <vt:lpstr>PowerPoint-bemutató</vt:lpstr>
      <vt:lpstr>A fejezet tanulságai</vt:lpstr>
      <vt:lpstr>Reklámok elfogadottsága eszköz szerint</vt:lpstr>
      <vt:lpstr>Reklámok elfogadottsága platform szerint</vt:lpstr>
      <vt:lpstr>Reakció a tévés reklámokra</vt:lpstr>
      <vt:lpstr>Ad-blocking ismertsége</vt:lpstr>
      <vt:lpstr>Ad-blocking használata</vt:lpstr>
      <vt:lpstr>PowerPoint-bemutató</vt:lpstr>
      <vt:lpstr>Internethasználat </vt:lpstr>
      <vt:lpstr>Reklámok elfogadottsága eszköz szerint</vt:lpstr>
      <vt:lpstr>Reklámok elfogadottsága platform szerint</vt:lpstr>
      <vt:lpstr>Reakció a tévés reklámokra</vt:lpstr>
      <vt:lpstr>Ad-blocking ismertsége</vt:lpstr>
      <vt:lpstr>Ad-blocking használata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Balázs Kovács</dc:creator>
  <cp:lastModifiedBy>Nati</cp:lastModifiedBy>
  <cp:revision>4056</cp:revision>
  <dcterms:created xsi:type="dcterms:W3CDTF">2012-02-21T08:44:35Z</dcterms:created>
  <dcterms:modified xsi:type="dcterms:W3CDTF">2023-12-08T09:06:27Z</dcterms:modified>
</cp:coreProperties>
</file>